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6395-35CE-402B-8B35-7AED0876D1D5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CC16-54BE-4F9D-B73F-E01DFB2CA8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0996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6395-35CE-402B-8B35-7AED0876D1D5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CC16-54BE-4F9D-B73F-E01DFB2CA8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1146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6395-35CE-402B-8B35-7AED0876D1D5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CC16-54BE-4F9D-B73F-E01DFB2CA8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94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6395-35CE-402B-8B35-7AED0876D1D5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CC16-54BE-4F9D-B73F-E01DFB2CA8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2990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6395-35CE-402B-8B35-7AED0876D1D5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CC16-54BE-4F9D-B73F-E01DFB2CA8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780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6395-35CE-402B-8B35-7AED0876D1D5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CC16-54BE-4F9D-B73F-E01DFB2CA8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9280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6395-35CE-402B-8B35-7AED0876D1D5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CC16-54BE-4F9D-B73F-E01DFB2CA8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9672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6395-35CE-402B-8B35-7AED0876D1D5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CC16-54BE-4F9D-B73F-E01DFB2CA8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5928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6395-35CE-402B-8B35-7AED0876D1D5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CC16-54BE-4F9D-B73F-E01DFB2CA8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661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6395-35CE-402B-8B35-7AED0876D1D5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CC16-54BE-4F9D-B73F-E01DFB2CA8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1847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6395-35CE-402B-8B35-7AED0876D1D5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CC16-54BE-4F9D-B73F-E01DFB2CA8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903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D6395-35CE-402B-8B35-7AED0876D1D5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5CC16-54BE-4F9D-B73F-E01DFB2CA8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2584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713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+mj-ea"/>
              </a:rPr>
              <a:t>レゴクリップ（発表者　人間工学　</a:t>
            </a:r>
            <a:r>
              <a:rPr kumimoji="1" lang="en-US" altLang="ja-JP" dirty="0" smtClean="0">
                <a:latin typeface="+mj-ea"/>
              </a:rPr>
              <a:t>M1</a:t>
            </a:r>
            <a:r>
              <a:rPr kumimoji="1" lang="ja-JP" altLang="en-US" dirty="0" smtClean="0">
                <a:latin typeface="+mj-ea"/>
              </a:rPr>
              <a:t>　王健）　</a:t>
            </a:r>
            <a:r>
              <a:rPr kumimoji="1" lang="ja-JP" altLang="en-US" dirty="0" smtClean="0"/>
              <a:t>　　　　　　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494363" y="5900468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図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概念図</a:t>
            </a:r>
            <a:endParaRPr kumimoji="1" lang="ja-JP" altLang="en-US" dirty="0"/>
          </a:p>
        </p:txBody>
      </p:sp>
      <p:pic>
        <p:nvPicPr>
          <p:cNvPr id="11" name="コンテンツ プレースホルダ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88793" y="2732243"/>
            <a:ext cx="2763341" cy="2072506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0429" y="2634109"/>
            <a:ext cx="4380673" cy="2432585"/>
          </a:xfrm>
          <a:prstGeom prst="rect">
            <a:avLst/>
          </a:prstGeom>
        </p:spPr>
      </p:pic>
      <p:sp>
        <p:nvSpPr>
          <p:cNvPr id="13" name="加算記号 12"/>
          <p:cNvSpPr/>
          <p:nvPr/>
        </p:nvSpPr>
        <p:spPr>
          <a:xfrm>
            <a:off x="2495555" y="3220962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9711" y="2777968"/>
            <a:ext cx="2494040" cy="1739581"/>
          </a:xfrm>
          <a:prstGeom prst="rect">
            <a:avLst/>
          </a:prstGeom>
        </p:spPr>
      </p:pic>
      <p:sp>
        <p:nvSpPr>
          <p:cNvPr id="15" name="等号 14"/>
          <p:cNvSpPr/>
          <p:nvPr/>
        </p:nvSpPr>
        <p:spPr>
          <a:xfrm>
            <a:off x="6511841" y="3220962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コンテンツ プレースホルダー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737895" y="5277384"/>
            <a:ext cx="877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バネ</a:t>
            </a:r>
            <a:endParaRPr kumimoji="1" lang="ja-JP" altLang="en-US" sz="2800" dirty="0"/>
          </a:p>
        </p:txBody>
      </p:sp>
      <p:cxnSp>
        <p:nvCxnSpPr>
          <p:cNvPr id="19" name="直線矢印コネクタ 18"/>
          <p:cNvCxnSpPr/>
          <p:nvPr/>
        </p:nvCxnSpPr>
        <p:spPr>
          <a:xfrm flipV="1">
            <a:off x="8228950" y="3768496"/>
            <a:ext cx="1266678" cy="148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8801244" y="5114249"/>
            <a:ext cx="1317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latin typeface="+mj-ea"/>
              </a:rPr>
              <a:t>レゴクリップ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546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仕様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495" y="1210872"/>
            <a:ext cx="5514592" cy="2346369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690688"/>
            <a:ext cx="3210187" cy="1782615"/>
          </a:xfrm>
          <a:prstGeom prst="rect">
            <a:avLst/>
          </a:prstGeom>
        </p:spPr>
      </p:pic>
      <p:cxnSp>
        <p:nvCxnSpPr>
          <p:cNvPr id="8" name="直線矢印コネクタ 7"/>
          <p:cNvCxnSpPr/>
          <p:nvPr/>
        </p:nvCxnSpPr>
        <p:spPr>
          <a:xfrm flipV="1">
            <a:off x="657049" y="3785254"/>
            <a:ext cx="4157932" cy="67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2169465" y="3440034"/>
            <a:ext cx="86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９</a:t>
            </a:r>
            <a:r>
              <a:rPr kumimoji="1" lang="en-US" altLang="ja-JP" dirty="0" smtClean="0"/>
              <a:t>cm</a:t>
            </a:r>
            <a:endParaRPr kumimoji="1" lang="ja-JP" altLang="en-US" dirty="0"/>
          </a:p>
        </p:txBody>
      </p:sp>
      <p:cxnSp>
        <p:nvCxnSpPr>
          <p:cNvPr id="14" name="直線矢印コネクタ 13"/>
          <p:cNvCxnSpPr/>
          <p:nvPr/>
        </p:nvCxnSpPr>
        <p:spPr>
          <a:xfrm>
            <a:off x="9120958" y="2401044"/>
            <a:ext cx="28467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8410507" y="2284092"/>
            <a:ext cx="71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４</a:t>
            </a:r>
            <a:r>
              <a:rPr kumimoji="1" lang="en-US" altLang="ja-JP" dirty="0" smtClean="0"/>
              <a:t>mm</a:t>
            </a:r>
            <a:endParaRPr kumimoji="1" lang="ja-JP" altLang="en-US" dirty="0"/>
          </a:p>
        </p:txBody>
      </p:sp>
      <p:cxnSp>
        <p:nvCxnSpPr>
          <p:cNvPr id="20" name="直線矢印コネクタ 19"/>
          <p:cNvCxnSpPr/>
          <p:nvPr/>
        </p:nvCxnSpPr>
        <p:spPr>
          <a:xfrm>
            <a:off x="6336020" y="1983811"/>
            <a:ext cx="8626" cy="19236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5637578" y="2697358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３</a:t>
            </a:r>
            <a:r>
              <a:rPr kumimoji="1" lang="en-US" altLang="ja-JP" dirty="0" smtClean="0"/>
              <a:t>cm</a:t>
            </a:r>
            <a:endParaRPr kumimoji="1" lang="ja-JP" altLang="en-US" dirty="0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740" y="3985493"/>
            <a:ext cx="5087322" cy="2174069"/>
          </a:xfrm>
          <a:prstGeom prst="rect">
            <a:avLst/>
          </a:prstGeom>
        </p:spPr>
      </p:pic>
      <p:pic>
        <p:nvPicPr>
          <p:cNvPr id="36" name="図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0352" y="4117870"/>
            <a:ext cx="3078747" cy="1912786"/>
          </a:xfrm>
          <a:prstGeom prst="rect">
            <a:avLst/>
          </a:prstGeom>
        </p:spPr>
      </p:pic>
      <p:cxnSp>
        <p:nvCxnSpPr>
          <p:cNvPr id="40" name="直線矢印コネクタ 39"/>
          <p:cNvCxnSpPr/>
          <p:nvPr/>
        </p:nvCxnSpPr>
        <p:spPr>
          <a:xfrm>
            <a:off x="8466495" y="6114661"/>
            <a:ext cx="11472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8809014" y="5790230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２</a:t>
            </a:r>
            <a:r>
              <a:rPr kumimoji="1" lang="en-US" altLang="ja-JP" dirty="0" smtClean="0"/>
              <a:t>cm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196346" y="3600588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LEFT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608221" y="6168421"/>
            <a:ext cx="56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TOP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8647899" y="6174025"/>
            <a:ext cx="682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BACK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616775" y="1465409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直径３</a:t>
            </a:r>
            <a:r>
              <a:rPr kumimoji="1" lang="en-US" altLang="ja-JP" dirty="0" smtClean="0"/>
              <a:t>mm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568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組</a:t>
            </a:r>
            <a:r>
              <a:rPr lang="ja-JP" altLang="en-US" dirty="0"/>
              <a:t>み立て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094" y="2281384"/>
            <a:ext cx="3317845" cy="975837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014" y="1893345"/>
            <a:ext cx="2779612" cy="176084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7158" y="1893345"/>
            <a:ext cx="3163857" cy="175191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1845" y="1893345"/>
            <a:ext cx="2007663" cy="176084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323" y="4327418"/>
            <a:ext cx="3051713" cy="2237284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4654" y="4359940"/>
            <a:ext cx="3986549" cy="2204762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838200" y="1690688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⒈基本</a:t>
            </a:r>
            <a:r>
              <a:rPr kumimoji="1" lang="ja-JP" altLang="en-US" dirty="0" smtClean="0"/>
              <a:t>組み立て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00664" y="3830128"/>
            <a:ext cx="222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⒉</a:t>
            </a:r>
            <a:r>
              <a:rPr kumimoji="1" lang="ja-JP" altLang="en-US" dirty="0" smtClean="0"/>
              <a:t>三つ以上組み立て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2327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26</Words>
  <Application>Microsoft Office PowerPoint</Application>
  <PresentationFormat>ワイド画面</PresentationFormat>
  <Paragraphs>16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レゴクリップ（発表者　人間工学　M1　王健）　　　　　　　</vt:lpstr>
      <vt:lpstr>仕様</vt:lpstr>
      <vt:lpstr>組み立て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Jian Wang</dc:creator>
  <cp:lastModifiedBy>Jian Wang</cp:lastModifiedBy>
  <cp:revision>8</cp:revision>
  <dcterms:created xsi:type="dcterms:W3CDTF">2014-09-05T03:09:01Z</dcterms:created>
  <dcterms:modified xsi:type="dcterms:W3CDTF">2014-09-05T04:04:39Z</dcterms:modified>
</cp:coreProperties>
</file>