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8288000" cy="10287000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mndMn0u8jsz2WheU0zsuhWHL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A7DCF-B11B-4AE0-BCA5-5CA1831B4C01}" v="18" dt="2025-08-11T14:50:3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Gomes" userId="dd7ca03793f035c1" providerId="LiveId" clId="{AC0A7DCF-B11B-4AE0-BCA5-5CA1831B4C01}"/>
    <pc:docChg chg="custSel addSld modSld sldOrd">
      <pc:chgData name="Ana Gomes" userId="dd7ca03793f035c1" providerId="LiveId" clId="{AC0A7DCF-B11B-4AE0-BCA5-5CA1831B4C01}" dt="2025-08-11T14:52:04.715" v="952"/>
      <pc:docMkLst>
        <pc:docMk/>
      </pc:docMkLst>
      <pc:sldChg chg="modSp mod">
        <pc:chgData name="Ana Gomes" userId="dd7ca03793f035c1" providerId="LiveId" clId="{AC0A7DCF-B11B-4AE0-BCA5-5CA1831B4C01}" dt="2025-08-11T14:34:39.113" v="58" actId="20577"/>
        <pc:sldMkLst>
          <pc:docMk/>
          <pc:sldMk cId="0" sldId="257"/>
        </pc:sldMkLst>
        <pc:spChg chg="mod">
          <ac:chgData name="Ana Gomes" userId="dd7ca03793f035c1" providerId="LiveId" clId="{AC0A7DCF-B11B-4AE0-BCA5-5CA1831B4C01}" dt="2025-08-11T14:34:39.113" v="58" actId="20577"/>
          <ac:spMkLst>
            <pc:docMk/>
            <pc:sldMk cId="0" sldId="257"/>
            <ac:spMk id="93" creationId="{00000000-0000-0000-0000-000000000000}"/>
          </ac:spMkLst>
        </pc:spChg>
      </pc:sldChg>
      <pc:sldChg chg="addSp delSp modSp add mod">
        <pc:chgData name="Ana Gomes" userId="dd7ca03793f035c1" providerId="LiveId" clId="{AC0A7DCF-B11B-4AE0-BCA5-5CA1831B4C01}" dt="2025-08-11T14:38:28.801" v="282" actId="255"/>
        <pc:sldMkLst>
          <pc:docMk/>
          <pc:sldMk cId="4284000234" sldId="270"/>
        </pc:sldMkLst>
        <pc:spChg chg="add del mod">
          <ac:chgData name="Ana Gomes" userId="dd7ca03793f035c1" providerId="LiveId" clId="{AC0A7DCF-B11B-4AE0-BCA5-5CA1831B4C01}" dt="2025-08-11T14:37:13.317" v="274"/>
          <ac:spMkLst>
            <pc:docMk/>
            <pc:sldMk cId="4284000234" sldId="270"/>
            <ac:spMk id="2" creationId="{AA588591-84D1-1C13-EA2E-B772C435ECB9}"/>
          </ac:spMkLst>
        </pc:spChg>
        <pc:spChg chg="add mod">
          <ac:chgData name="Ana Gomes" userId="dd7ca03793f035c1" providerId="LiveId" clId="{AC0A7DCF-B11B-4AE0-BCA5-5CA1831B4C01}" dt="2025-08-11T14:38:28.801" v="282" actId="255"/>
          <ac:spMkLst>
            <pc:docMk/>
            <pc:sldMk cId="4284000234" sldId="270"/>
            <ac:spMk id="3" creationId="{525823EE-96C5-212C-8F13-364A960C1480}"/>
          </ac:spMkLst>
        </pc:spChg>
        <pc:spChg chg="mod">
          <ac:chgData name="Ana Gomes" userId="dd7ca03793f035c1" providerId="LiveId" clId="{AC0A7DCF-B11B-4AE0-BCA5-5CA1831B4C01}" dt="2025-08-11T14:35:39.992" v="101" actId="14100"/>
          <ac:spMkLst>
            <pc:docMk/>
            <pc:sldMk cId="4284000234" sldId="270"/>
            <ac:spMk id="101" creationId="{51C7B8A2-5728-BC05-169D-68D94B80FC41}"/>
          </ac:spMkLst>
        </pc:spChg>
        <pc:spChg chg="mod">
          <ac:chgData name="Ana Gomes" userId="dd7ca03793f035c1" providerId="LiveId" clId="{AC0A7DCF-B11B-4AE0-BCA5-5CA1831B4C01}" dt="2025-08-11T14:37:35.657" v="279" actId="20577"/>
          <ac:spMkLst>
            <pc:docMk/>
            <pc:sldMk cId="4284000234" sldId="270"/>
            <ac:spMk id="102" creationId="{E6DEFA68-2AD4-7061-D215-083EC304854C}"/>
          </ac:spMkLst>
        </pc:spChg>
      </pc:sldChg>
      <pc:sldChg chg="addSp delSp modSp add mod">
        <pc:chgData name="Ana Gomes" userId="dd7ca03793f035c1" providerId="LiveId" clId="{AC0A7DCF-B11B-4AE0-BCA5-5CA1831B4C01}" dt="2025-08-11T14:40:58.736" v="347" actId="313"/>
        <pc:sldMkLst>
          <pc:docMk/>
          <pc:sldMk cId="709381845" sldId="271"/>
        </pc:sldMkLst>
        <pc:spChg chg="add">
          <ac:chgData name="Ana Gomes" userId="dd7ca03793f035c1" providerId="LiveId" clId="{AC0A7DCF-B11B-4AE0-BCA5-5CA1831B4C01}" dt="2025-08-11T14:39:17.413" v="338"/>
          <ac:spMkLst>
            <pc:docMk/>
            <pc:sldMk cId="709381845" sldId="271"/>
            <ac:spMk id="2" creationId="{03D3679C-1EE3-2507-5AB9-2D253593E089}"/>
          </ac:spMkLst>
        </pc:spChg>
        <pc:spChg chg="del mod">
          <ac:chgData name="Ana Gomes" userId="dd7ca03793f035c1" providerId="LiveId" clId="{AC0A7DCF-B11B-4AE0-BCA5-5CA1831B4C01}" dt="2025-08-11T14:39:52.513" v="344" actId="478"/>
          <ac:spMkLst>
            <pc:docMk/>
            <pc:sldMk cId="709381845" sldId="271"/>
            <ac:spMk id="3" creationId="{9E6F277D-51C9-774D-0CA2-AE2DD5E775A1}"/>
          </ac:spMkLst>
        </pc:spChg>
        <pc:spChg chg="add">
          <ac:chgData name="Ana Gomes" userId="dd7ca03793f035c1" providerId="LiveId" clId="{AC0A7DCF-B11B-4AE0-BCA5-5CA1831B4C01}" dt="2025-08-11T14:39:27.008" v="339"/>
          <ac:spMkLst>
            <pc:docMk/>
            <pc:sldMk cId="709381845" sldId="271"/>
            <ac:spMk id="4" creationId="{FB47FBB6-94A8-445D-D23F-2F0631FA7457}"/>
          </ac:spMkLst>
        </pc:spChg>
        <pc:spChg chg="add mod">
          <ac:chgData name="Ana Gomes" userId="dd7ca03793f035c1" providerId="LiveId" clId="{AC0A7DCF-B11B-4AE0-BCA5-5CA1831B4C01}" dt="2025-08-11T14:39:38.311" v="341" actId="20577"/>
          <ac:spMkLst>
            <pc:docMk/>
            <pc:sldMk cId="709381845" sldId="271"/>
            <ac:spMk id="5" creationId="{91049641-6254-0652-C2C8-18D5D70E1623}"/>
          </ac:spMkLst>
        </pc:spChg>
        <pc:spChg chg="mod">
          <ac:chgData name="Ana Gomes" userId="dd7ca03793f035c1" providerId="LiveId" clId="{AC0A7DCF-B11B-4AE0-BCA5-5CA1831B4C01}" dt="2025-08-11T14:40:58.736" v="347" actId="313"/>
          <ac:spMkLst>
            <pc:docMk/>
            <pc:sldMk cId="709381845" sldId="271"/>
            <ac:spMk id="101" creationId="{59449FB8-DC34-F9BA-CADE-E67835D961FC}"/>
          </ac:spMkLst>
        </pc:spChg>
        <pc:spChg chg="mod">
          <ac:chgData name="Ana Gomes" userId="dd7ca03793f035c1" providerId="LiveId" clId="{AC0A7DCF-B11B-4AE0-BCA5-5CA1831B4C01}" dt="2025-08-11T14:39:43.892" v="342"/>
          <ac:spMkLst>
            <pc:docMk/>
            <pc:sldMk cId="709381845" sldId="271"/>
            <ac:spMk id="102" creationId="{0663B12F-F499-622C-B6F7-95408C826B13}"/>
          </ac:spMkLst>
        </pc:spChg>
        <pc:picChg chg="add mod">
          <ac:chgData name="Ana Gomes" userId="dd7ca03793f035c1" providerId="LiveId" clId="{AC0A7DCF-B11B-4AE0-BCA5-5CA1831B4C01}" dt="2025-08-11T14:40:43.757" v="346" actId="1076"/>
          <ac:picMkLst>
            <pc:docMk/>
            <pc:sldMk cId="709381845" sldId="271"/>
            <ac:picMk id="7" creationId="{AC424F27-D218-D60D-BBB1-DE145C08DED6}"/>
          </ac:picMkLst>
        </pc:picChg>
      </pc:sldChg>
      <pc:sldChg chg="addSp delSp modSp add mod">
        <pc:chgData name="Ana Gomes" userId="dd7ca03793f035c1" providerId="LiveId" clId="{AC0A7DCF-B11B-4AE0-BCA5-5CA1831B4C01}" dt="2025-08-11T14:42:01.150" v="410" actId="1076"/>
        <pc:sldMkLst>
          <pc:docMk/>
          <pc:sldMk cId="821367600" sldId="272"/>
        </pc:sldMkLst>
        <pc:spChg chg="mod">
          <ac:chgData name="Ana Gomes" userId="dd7ca03793f035c1" providerId="LiveId" clId="{AC0A7DCF-B11B-4AE0-BCA5-5CA1831B4C01}" dt="2025-08-11T14:41:07.546" v="353" actId="20577"/>
          <ac:spMkLst>
            <pc:docMk/>
            <pc:sldMk cId="821367600" sldId="272"/>
            <ac:spMk id="101" creationId="{C44B7449-830D-6D18-3903-CB1C28938451}"/>
          </ac:spMkLst>
        </pc:spChg>
        <pc:spChg chg="mod">
          <ac:chgData name="Ana Gomes" userId="dd7ca03793f035c1" providerId="LiveId" clId="{AC0A7DCF-B11B-4AE0-BCA5-5CA1831B4C01}" dt="2025-08-11T14:41:21.110" v="407"/>
          <ac:spMkLst>
            <pc:docMk/>
            <pc:sldMk cId="821367600" sldId="272"/>
            <ac:spMk id="102" creationId="{71F9995B-C0A1-C6FB-4EA7-5E5081011094}"/>
          </ac:spMkLst>
        </pc:spChg>
        <pc:picChg chg="add mod">
          <ac:chgData name="Ana Gomes" userId="dd7ca03793f035c1" providerId="LiveId" clId="{AC0A7DCF-B11B-4AE0-BCA5-5CA1831B4C01}" dt="2025-08-11T14:42:01.150" v="410" actId="1076"/>
          <ac:picMkLst>
            <pc:docMk/>
            <pc:sldMk cId="821367600" sldId="272"/>
            <ac:picMk id="3" creationId="{FA64A6A6-9C84-CDD5-3479-0AEBFB092DE7}"/>
          </ac:picMkLst>
        </pc:picChg>
        <pc:picChg chg="del">
          <ac:chgData name="Ana Gomes" userId="dd7ca03793f035c1" providerId="LiveId" clId="{AC0A7DCF-B11B-4AE0-BCA5-5CA1831B4C01}" dt="2025-08-11T14:41:55.979" v="408" actId="478"/>
          <ac:picMkLst>
            <pc:docMk/>
            <pc:sldMk cId="821367600" sldId="272"/>
            <ac:picMk id="7" creationId="{158B3633-99FD-E0D1-A068-F16C9C60EAF1}"/>
          </ac:picMkLst>
        </pc:picChg>
      </pc:sldChg>
      <pc:sldChg chg="addSp delSp modSp add mod">
        <pc:chgData name="Ana Gomes" userId="dd7ca03793f035c1" providerId="LiveId" clId="{AC0A7DCF-B11B-4AE0-BCA5-5CA1831B4C01}" dt="2025-08-11T14:43:30.967" v="515" actId="1076"/>
        <pc:sldMkLst>
          <pc:docMk/>
          <pc:sldMk cId="3932741845" sldId="273"/>
        </pc:sldMkLst>
        <pc:spChg chg="mod">
          <ac:chgData name="Ana Gomes" userId="dd7ca03793f035c1" providerId="LiveId" clId="{AC0A7DCF-B11B-4AE0-BCA5-5CA1831B4C01}" dt="2025-08-11T14:42:15.145" v="414" actId="20577"/>
          <ac:spMkLst>
            <pc:docMk/>
            <pc:sldMk cId="3932741845" sldId="273"/>
            <ac:spMk id="101" creationId="{A2555A8E-7F9A-EFFF-BC62-5515B793A57B}"/>
          </ac:spMkLst>
        </pc:spChg>
        <pc:spChg chg="mod">
          <ac:chgData name="Ana Gomes" userId="dd7ca03793f035c1" providerId="LiveId" clId="{AC0A7DCF-B11B-4AE0-BCA5-5CA1831B4C01}" dt="2025-08-11T14:42:38.865" v="510" actId="20577"/>
          <ac:spMkLst>
            <pc:docMk/>
            <pc:sldMk cId="3932741845" sldId="273"/>
            <ac:spMk id="102" creationId="{00C271CE-CAF6-9DA3-6CDB-1DC93B5803CE}"/>
          </ac:spMkLst>
        </pc:spChg>
        <pc:picChg chg="del">
          <ac:chgData name="Ana Gomes" userId="dd7ca03793f035c1" providerId="LiveId" clId="{AC0A7DCF-B11B-4AE0-BCA5-5CA1831B4C01}" dt="2025-08-11T14:43:23.432" v="511" actId="478"/>
          <ac:picMkLst>
            <pc:docMk/>
            <pc:sldMk cId="3932741845" sldId="273"/>
            <ac:picMk id="3" creationId="{3E08A639-42B1-3D74-B440-A19E932B2EB5}"/>
          </ac:picMkLst>
        </pc:picChg>
        <pc:picChg chg="add mod">
          <ac:chgData name="Ana Gomes" userId="dd7ca03793f035c1" providerId="LiveId" clId="{AC0A7DCF-B11B-4AE0-BCA5-5CA1831B4C01}" dt="2025-08-11T14:43:30.967" v="515" actId="1076"/>
          <ac:picMkLst>
            <pc:docMk/>
            <pc:sldMk cId="3932741845" sldId="273"/>
            <ac:picMk id="4" creationId="{9A222C9D-9E3B-85BA-FF74-7B1B46C5148F}"/>
          </ac:picMkLst>
        </pc:picChg>
      </pc:sldChg>
      <pc:sldChg chg="addSp delSp modSp add mod">
        <pc:chgData name="Ana Gomes" userId="dd7ca03793f035c1" providerId="LiveId" clId="{AC0A7DCF-B11B-4AE0-BCA5-5CA1831B4C01}" dt="2025-08-11T14:47:25.296" v="689" actId="20577"/>
        <pc:sldMkLst>
          <pc:docMk/>
          <pc:sldMk cId="1544041853" sldId="274"/>
        </pc:sldMkLst>
        <pc:spChg chg="mod">
          <ac:chgData name="Ana Gomes" userId="dd7ca03793f035c1" providerId="LiveId" clId="{AC0A7DCF-B11B-4AE0-BCA5-5CA1831B4C01}" dt="2025-08-11T14:45:13.291" v="537" actId="20577"/>
          <ac:spMkLst>
            <pc:docMk/>
            <pc:sldMk cId="1544041853" sldId="274"/>
            <ac:spMk id="101" creationId="{AA2CD3A4-6190-8FF5-6DC5-339A95A8B92E}"/>
          </ac:spMkLst>
        </pc:spChg>
        <pc:spChg chg="mod">
          <ac:chgData name="Ana Gomes" userId="dd7ca03793f035c1" providerId="LiveId" clId="{AC0A7DCF-B11B-4AE0-BCA5-5CA1831B4C01}" dt="2025-08-11T14:47:25.296" v="689" actId="20577"/>
          <ac:spMkLst>
            <pc:docMk/>
            <pc:sldMk cId="1544041853" sldId="274"/>
            <ac:spMk id="102" creationId="{0953EDFB-F774-4815-512D-B204B0CDCE04}"/>
          </ac:spMkLst>
        </pc:spChg>
        <pc:picChg chg="add mod">
          <ac:chgData name="Ana Gomes" userId="dd7ca03793f035c1" providerId="LiveId" clId="{AC0A7DCF-B11B-4AE0-BCA5-5CA1831B4C01}" dt="2025-08-11T14:47:21.720" v="687" actId="1076"/>
          <ac:picMkLst>
            <pc:docMk/>
            <pc:sldMk cId="1544041853" sldId="274"/>
            <ac:picMk id="3" creationId="{C42253DB-1D92-DC19-2639-91F426A00C75}"/>
          </ac:picMkLst>
        </pc:picChg>
        <pc:picChg chg="del">
          <ac:chgData name="Ana Gomes" userId="dd7ca03793f035c1" providerId="LiveId" clId="{AC0A7DCF-B11B-4AE0-BCA5-5CA1831B4C01}" dt="2025-08-11T14:46:45.558" v="685" actId="478"/>
          <ac:picMkLst>
            <pc:docMk/>
            <pc:sldMk cId="1544041853" sldId="274"/>
            <ac:picMk id="4" creationId="{A9134A46-4AF3-15A2-9230-0CF6FD1E7318}"/>
          </ac:picMkLst>
        </pc:picChg>
      </pc:sldChg>
      <pc:sldChg chg="addSp delSp modSp add mod ord">
        <pc:chgData name="Ana Gomes" userId="dd7ca03793f035c1" providerId="LiveId" clId="{AC0A7DCF-B11B-4AE0-BCA5-5CA1831B4C01}" dt="2025-08-11T14:52:04.715" v="952"/>
        <pc:sldMkLst>
          <pc:docMk/>
          <pc:sldMk cId="61496873" sldId="275"/>
        </pc:sldMkLst>
        <pc:spChg chg="del mod">
          <ac:chgData name="Ana Gomes" userId="dd7ca03793f035c1" providerId="LiveId" clId="{AC0A7DCF-B11B-4AE0-BCA5-5CA1831B4C01}" dt="2025-08-11T14:51:49.015" v="950"/>
          <ac:spMkLst>
            <pc:docMk/>
            <pc:sldMk cId="61496873" sldId="275"/>
            <ac:spMk id="5" creationId="{55BBD8F3-A5C5-F6E4-3DAC-5AF6C43F0A3F}"/>
          </ac:spMkLst>
        </pc:spChg>
        <pc:spChg chg="add mod">
          <ac:chgData name="Ana Gomes" userId="dd7ca03793f035c1" providerId="LiveId" clId="{AC0A7DCF-B11B-4AE0-BCA5-5CA1831B4C01}" dt="2025-08-11T14:51:10.809" v="803" actId="20577"/>
          <ac:spMkLst>
            <pc:docMk/>
            <pc:sldMk cId="61496873" sldId="275"/>
            <ac:spMk id="6" creationId="{EDF14C74-964B-E587-E0E4-0DBFC5844B8D}"/>
          </ac:spMkLst>
        </pc:spChg>
        <pc:spChg chg="add del mod">
          <ac:chgData name="Ana Gomes" userId="dd7ca03793f035c1" providerId="LiveId" clId="{AC0A7DCF-B11B-4AE0-BCA5-5CA1831B4C01}" dt="2025-08-11T14:51:43.390" v="947"/>
          <ac:spMkLst>
            <pc:docMk/>
            <pc:sldMk cId="61496873" sldId="275"/>
            <ac:spMk id="7" creationId="{554B4964-1705-BF47-B391-DFAC73EC1467}"/>
          </ac:spMkLst>
        </pc:spChg>
        <pc:spChg chg="mod">
          <ac:chgData name="Ana Gomes" userId="dd7ca03793f035c1" providerId="LiveId" clId="{AC0A7DCF-B11B-4AE0-BCA5-5CA1831B4C01}" dt="2025-08-11T14:49:59.351" v="792" actId="20577"/>
          <ac:spMkLst>
            <pc:docMk/>
            <pc:sldMk cId="61496873" sldId="275"/>
            <ac:spMk id="101" creationId="{A6E3471F-6A00-78ED-A5CF-62030ED03EBE}"/>
          </ac:spMkLst>
        </pc:spChg>
        <pc:spChg chg="del">
          <ac:chgData name="Ana Gomes" userId="dd7ca03793f035c1" providerId="LiveId" clId="{AC0A7DCF-B11B-4AE0-BCA5-5CA1831B4C01}" dt="2025-08-11T14:48:18.878" v="748" actId="478"/>
          <ac:spMkLst>
            <pc:docMk/>
            <pc:sldMk cId="61496873" sldId="275"/>
            <ac:spMk id="102" creationId="{2AF8AE52-557C-BD77-6D19-B537F7E81B46}"/>
          </ac:spMkLst>
        </pc:spChg>
        <pc:picChg chg="del">
          <ac:chgData name="Ana Gomes" userId="dd7ca03793f035c1" providerId="LiveId" clId="{AC0A7DCF-B11B-4AE0-BCA5-5CA1831B4C01}" dt="2025-08-11T14:48:21.972" v="749" actId="478"/>
          <ac:picMkLst>
            <pc:docMk/>
            <pc:sldMk cId="61496873" sldId="275"/>
            <ac:picMk id="3" creationId="{E978F119-5C5A-E63F-2604-48C63096E5F0}"/>
          </ac:picMkLst>
        </pc:picChg>
        <pc:picChg chg="add del mod">
          <ac:chgData name="Ana Gomes" userId="dd7ca03793f035c1" providerId="LiveId" clId="{AC0A7DCF-B11B-4AE0-BCA5-5CA1831B4C01}" dt="2025-08-11T14:50:04.847" v="793" actId="478"/>
          <ac:picMkLst>
            <pc:docMk/>
            <pc:sldMk cId="61496873" sldId="275"/>
            <ac:picMk id="4" creationId="{62BF4E36-4C29-6F41-0F32-F8E35ED74189}"/>
          </ac:picMkLst>
        </pc:picChg>
      </pc:sldChg>
      <pc:sldChg chg="add">
        <pc:chgData name="Ana Gomes" userId="dd7ca03793f035c1" providerId="LiveId" clId="{AC0A7DCF-B11B-4AE0-BCA5-5CA1831B4C01}" dt="2025-08-11T14:49:45.350" v="752" actId="2890"/>
        <pc:sldMkLst>
          <pc:docMk/>
          <pc:sldMk cId="3469705414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34B0578-C0A4-B106-8D01-7FD83F8A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5678291E-F135-EF13-35E0-14431349F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2EF51D41-E128-263A-1B49-0D459C9A1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082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346858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372346858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3468587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g3723468587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2346858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372346858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23468587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3723468587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3468587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3723468587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23468587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3723468587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2346858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372346858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23468587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3723468587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2346858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372346858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f89f91c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1f89f91c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1f89f91c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71f89f91c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D19FD7A-2EB8-ADA7-D3DD-12C35932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044D5EAB-095E-6CD9-5ECA-59B9317418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F2D63DA0-FACB-A353-13A8-E1E3294D9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7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9B2C281-5234-091D-1227-382D4206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0AA25374-0EFD-47B2-3D57-B1119ADAC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EA0C82C3-9663-5DFB-A28E-CF4DFDB43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989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1796E44-4AB5-2AB2-4FCC-828A710A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07706D45-3486-3087-423D-CB5FFCC98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5056811E-7A89-3B42-B5DC-82C52C355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145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611AF77-077E-230D-0641-E526EF99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FC1795ED-7CE7-B016-B58D-4B11334B5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D2754061-E112-996C-1DE4-F04AE81EF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59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D675998-3BB4-0079-17D1-A8D86C1DD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CAC5DC28-ABD5-B01B-2BAA-815CA2678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3144564B-7F12-89E0-4D26-927EC5C69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912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9998765-781D-12ED-4E36-C415DE13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>
            <a:extLst>
              <a:ext uri="{FF2B5EF4-FFF2-40B4-BE49-F238E27FC236}">
                <a16:creationId xmlns:a16="http://schemas.microsoft.com/office/drawing/2014/main" id="{B35CF8D5-9B12-2B82-3BEC-338F9FB90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>
            <a:extLst>
              <a:ext uri="{FF2B5EF4-FFF2-40B4-BE49-F238E27FC236}">
                <a16:creationId xmlns:a16="http://schemas.microsoft.com/office/drawing/2014/main" id="{7F6316B4-43F2-F12A-1DA2-692350C93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116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9250" y="254175"/>
            <a:ext cx="1783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em python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9075" y="7942375"/>
            <a:ext cx="5334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Profª. A</a:t>
            </a:r>
            <a:r>
              <a:rPr lang="en-US" sz="3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 Clara</a:t>
            </a:r>
            <a:endParaRPr sz="3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CD777E53-D794-3468-A9F6-1C0CE5F1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740A56B8-4F09-3806-F605-5E2FC6C979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757D96A6-06CF-4995-7C6E-EAD9753CDEF6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A6E3471F-6A00-78ED-A5CF-62030ED03EBE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Prática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EE79F4C2-BFF9-F98D-B9DA-3E071169F95F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F14C74-964B-E587-E0E4-0DBFC5844B8D}"/>
              </a:ext>
            </a:extLst>
          </p:cNvPr>
          <p:cNvSpPr txBox="1"/>
          <p:nvPr/>
        </p:nvSpPr>
        <p:spPr>
          <a:xfrm>
            <a:off x="1265624" y="4167328"/>
            <a:ext cx="11241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Solicite a idade e se o cliente é VIP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/False).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Permita a entrada apenas se for maior de idade </a:t>
            </a: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VIP.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Exiba uma mensagem personalizada.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14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7234685876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7234685876_0_1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37234685876_0_1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que é uma estrutura condicional?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7234685876_0_1"/>
          <p:cNvSpPr txBox="1"/>
          <p:nvPr/>
        </p:nvSpPr>
        <p:spPr>
          <a:xfrm>
            <a:off x="1151325" y="3675300"/>
            <a:ext cx="9644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o programa tome decisões baseadas em condições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da vida real: se tiver dinheiro, compro o produto. Senão, deixo para depois.”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básica em Python: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7234685876_0_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37234685876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5175" y="6286675"/>
            <a:ext cx="57816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7234685876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7234685876_0_20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37234685876_0_20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e Else na prática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7234685876_0_20"/>
          <p:cNvSpPr txBox="1"/>
          <p:nvPr/>
        </p:nvSpPr>
        <p:spPr>
          <a:xfrm>
            <a:off x="1151325" y="5838300"/>
            <a:ext cx="9644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Bloco identado (tab)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Somente uma condição verificada aqui”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7234685876_0_2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7234685876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7450" y="3806400"/>
            <a:ext cx="66294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7234685876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7234685876_0_30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37234685876_0_30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If, Elif e Else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7234685876_0_30"/>
          <p:cNvSpPr txBox="1"/>
          <p:nvPr/>
        </p:nvSpPr>
        <p:spPr>
          <a:xfrm>
            <a:off x="1151325" y="6337200"/>
            <a:ext cx="9644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 várias possibilidades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ordem importa”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7234685876_0_3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37234685876_0_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8000" y="3675300"/>
            <a:ext cx="65722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7234685876_0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7234685876_0_40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37234685876_0_40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Exemplo aplicado - Loja Virtual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7234685876_0_40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7234685876_0_4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37234685876_0_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5100" y="3958500"/>
            <a:ext cx="8672501" cy="26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7234685876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7234685876_0_50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37234685876_0_50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Atividade 1 - Sistema de notas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37234685876_0_50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7234685876_0_5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7234685876_0_50"/>
          <p:cNvSpPr txBox="1"/>
          <p:nvPr/>
        </p:nvSpPr>
        <p:spPr>
          <a:xfrm>
            <a:off x="1240400" y="4230100"/>
            <a:ext cx="8229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Atue como um professor e crie um programa que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o nome e nota do aluno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37234685876_0_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1119" y="6489450"/>
            <a:ext cx="4834304" cy="16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7234685876_0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7234685876_0_61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37234685876_0_61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Atividade 2 - Login e permissão de acesso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37234685876_0_61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7234685876_0_6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7234685876_0_61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programa que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o nome e nota do aluno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7234685876_0_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587" y="6173332"/>
            <a:ext cx="5844826" cy="193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7234685876_0_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7234685876_0_72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37234685876_0_72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Atividade 3 - Desconto por tipo de cliente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37234685876_0_72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7234685876_0_7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7234685876_0_72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programa que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o nome e nota do aluno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37234685876_0_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6950" y="5575000"/>
            <a:ext cx="57912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37234685876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7234685876_0_83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37234685876_0_8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Chegou sua vez!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g37234685876_0_83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7234685876_0_8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7234685876_0_83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Compartilhem suas soluções.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quê você resolveu assim?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7234685876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7234685876_0_93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37234685876_0_9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37234685876_0_93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7234685876_0_9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7234685876_0_93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Revisamos estruturas de decisão;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Aprendemos estruturas condicionais;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condicionais para simular cenários reais da loja;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Proxima aula: Laços de repetição (for e while).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371f89f91c1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1f89f91c1_0_95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71f89f91c1_0_95"/>
          <p:cNvSpPr txBox="1"/>
          <p:nvPr/>
        </p:nvSpPr>
        <p:spPr>
          <a:xfrm>
            <a:off x="1151325" y="3028800"/>
            <a:ext cx="382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71f89f91c1_0_95"/>
          <p:cNvSpPr txBox="1"/>
          <p:nvPr/>
        </p:nvSpPr>
        <p:spPr>
          <a:xfrm>
            <a:off x="1151325" y="3809875"/>
            <a:ext cx="96441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decisão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else para resolver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scripts com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decisão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condições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reais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loja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(login,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verificação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estoque,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descontos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1f89f91c1_0_95"/>
          <p:cNvSpPr txBox="1"/>
          <p:nvPr/>
        </p:nvSpPr>
        <p:spPr>
          <a:xfrm>
            <a:off x="16838900" y="8854475"/>
            <a:ext cx="69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71f89f91c1_0_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71f89f91c1_0_185"/>
          <p:cNvSpPr txBox="1"/>
          <p:nvPr/>
        </p:nvSpPr>
        <p:spPr>
          <a:xfrm>
            <a:off x="2870800" y="4343100"/>
            <a:ext cx="11767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Alguma dúvida ?</a:t>
            </a:r>
            <a:endParaRPr sz="3000" b="1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clara.gomes</a:t>
            </a:r>
            <a:r>
              <a:rPr lang="en-US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-US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ufpe.br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g371f89f91c1_0_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71f89f91c1_0_185"/>
          <p:cNvSpPr txBox="1"/>
          <p:nvPr/>
        </p:nvSpPr>
        <p:spPr>
          <a:xfrm>
            <a:off x="2086950" y="1276525"/>
            <a:ext cx="772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3 – Introdução ao Python: Variáveis, Tipos, Operadores e Entrada/Saída</a:t>
            </a:r>
            <a:endParaRPr sz="2750" b="1" i="0" u="none" strike="noStrike" cap="non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0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/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/>
          <p:cNvSpPr txBox="1"/>
          <p:nvPr/>
        </p:nvSpPr>
        <p:spPr>
          <a:xfrm>
            <a:off x="1151325" y="3028800"/>
            <a:ext cx="43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Revisão rápida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/>
          <p:cNvSpPr txBox="1"/>
          <p:nvPr/>
        </p:nvSpPr>
        <p:spPr>
          <a:xfrm>
            <a:off x="1151325" y="3809875"/>
            <a:ext cx="9644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aprendemos sobre variáveis e tipos?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capturamos dados com input()?.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usamos operadores para fazer comparações?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7206a07c0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0AD0D333-28A7-C959-39E1-EC524F8E0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7029050C-3559-F318-9287-EE66732E22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D7AC789F-FE3D-3E60-503A-6E794095997B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51C7B8A2-5728-BC05-169D-68D94B80FC41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aos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Lógicos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>
            <a:extLst>
              <a:ext uri="{FF2B5EF4-FFF2-40B4-BE49-F238E27FC236}">
                <a16:creationId xmlns:a16="http://schemas.microsoft.com/office/drawing/2014/main" id="{E6DEFA68-2AD4-7061-D215-083EC304854C}"/>
              </a:ext>
            </a:extLst>
          </p:cNvPr>
          <p:cNvSpPr txBox="1"/>
          <p:nvPr/>
        </p:nvSpPr>
        <p:spPr>
          <a:xfrm>
            <a:off x="1151325" y="3809875"/>
            <a:ext cx="1083212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Usados para combinar ou inverter condições.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Trabalham com expressões que resultam em </a:t>
            </a:r>
            <a:r>
              <a:rPr lang="pt-BR" altLang="pt-B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ou </a:t>
            </a: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False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Principais operadores:</a:t>
            </a:r>
            <a:endParaRPr lang="pt-BR" altLang="pt-BR" sz="2800" dirty="0">
              <a:solidFill>
                <a:schemeClr val="dk1"/>
              </a:solidFill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</a:rPr>
              <a:t>          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D5C7F05D-B2E4-56D8-4076-CBF60082839C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823EE-96C5-212C-8F13-364A960C1480}"/>
              </a:ext>
            </a:extLst>
          </p:cNvPr>
          <p:cNvSpPr txBox="1"/>
          <p:nvPr/>
        </p:nvSpPr>
        <p:spPr>
          <a:xfrm>
            <a:off x="2086950" y="6569242"/>
            <a:ext cx="6744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500" b="1" dirty="0" err="1">
                <a:solidFill>
                  <a:schemeClr val="tx1"/>
                </a:solidFill>
                <a:latin typeface="Arial" panose="020B0604020202020204" pitchFamily="34" charset="0"/>
              </a:rPr>
              <a:t>and</a:t>
            </a:r>
            <a:r>
              <a:rPr lang="pt-BR" altLang="pt-BR" sz="2500" dirty="0">
                <a:solidFill>
                  <a:schemeClr val="tx1"/>
                </a:solidFill>
                <a:latin typeface="Arial" panose="020B0604020202020204" pitchFamily="34" charset="0"/>
              </a:rPr>
              <a:t> – E lógico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500" b="1" dirty="0" err="1">
                <a:solidFill>
                  <a:schemeClr val="tx1"/>
                </a:solidFill>
                <a:latin typeface="Arial" panose="020B0604020202020204" pitchFamily="34" charset="0"/>
              </a:rPr>
              <a:t>or</a:t>
            </a:r>
            <a:r>
              <a:rPr lang="pt-BR" altLang="pt-BR" sz="2500" dirty="0">
                <a:solidFill>
                  <a:schemeClr val="tx1"/>
                </a:solidFill>
                <a:latin typeface="Arial" panose="020B0604020202020204" pitchFamily="34" charset="0"/>
              </a:rPr>
              <a:t> – OU lógico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500" b="1" dirty="0" err="1">
                <a:solidFill>
                  <a:schemeClr val="tx1"/>
                </a:solidFill>
                <a:latin typeface="Arial" panose="020B0604020202020204" pitchFamily="34" charset="0"/>
              </a:rPr>
              <a:t>not</a:t>
            </a:r>
            <a:r>
              <a:rPr lang="pt-BR" altLang="pt-BR" sz="2500" dirty="0">
                <a:solidFill>
                  <a:schemeClr val="tx1"/>
                </a:solidFill>
                <a:latin typeface="Arial" panose="020B0604020202020204" pitchFamily="34" charset="0"/>
              </a:rPr>
              <a:t> – NÃO lógico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840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E5B12706-42B5-CC8B-6E03-1E4AD9EAF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8143E9EC-F895-82CF-15F4-229BEEA799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6AC9617B-8711-AACB-0CB4-66EB6CB81611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59449FB8-DC34-F9BA-CADE-E67835D961FC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and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>
            <a:extLst>
              <a:ext uri="{FF2B5EF4-FFF2-40B4-BE49-F238E27FC236}">
                <a16:creationId xmlns:a16="http://schemas.microsoft.com/office/drawing/2014/main" id="{0663B12F-F499-622C-B6F7-95408C826B13}"/>
              </a:ext>
            </a:extLst>
          </p:cNvPr>
          <p:cNvSpPr txBox="1"/>
          <p:nvPr/>
        </p:nvSpPr>
        <p:spPr>
          <a:xfrm>
            <a:off x="1151325" y="3809875"/>
            <a:ext cx="1083212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Retorna </a:t>
            </a:r>
            <a:r>
              <a:rPr lang="pt-BR" altLang="pt-B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todas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as condições forem verdadeiras.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Exemplo</a:t>
            </a:r>
            <a:endParaRPr lang="pt-BR" altLang="pt-BR" sz="2800" dirty="0">
              <a:solidFill>
                <a:schemeClr val="dk1"/>
              </a:solidFill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</a:rPr>
              <a:t>          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C7F88B05-6302-D63B-CECA-8A23AB012C97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49641-6254-0652-C2C8-18D5D70E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424F27-D218-D60D-BBB1-DE145C08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520" y="5769039"/>
            <a:ext cx="880232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077B6156-B267-0062-26C9-97CD5484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CD48755B-7DBE-6AEB-A676-ADDB15BB7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C1AF9C44-5A3D-6EC5-2E2D-4BDEFA0ACBC9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C44B7449-830D-6D18-3903-CB1C28938451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>
            <a:extLst>
              <a:ext uri="{FF2B5EF4-FFF2-40B4-BE49-F238E27FC236}">
                <a16:creationId xmlns:a16="http://schemas.microsoft.com/office/drawing/2014/main" id="{71F9995B-C0A1-C6FB-4EA7-5E5081011094}"/>
              </a:ext>
            </a:extLst>
          </p:cNvPr>
          <p:cNvSpPr txBox="1"/>
          <p:nvPr/>
        </p:nvSpPr>
        <p:spPr>
          <a:xfrm>
            <a:off x="1151325" y="3809875"/>
            <a:ext cx="1083212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2800" dirty="0"/>
              <a:t>Retorna </a:t>
            </a:r>
            <a:r>
              <a:rPr lang="pt-BR" sz="2800" b="1" dirty="0" err="1"/>
              <a:t>True</a:t>
            </a:r>
            <a:r>
              <a:rPr lang="pt-BR" sz="2800" dirty="0"/>
              <a:t> se </a:t>
            </a:r>
            <a:r>
              <a:rPr lang="pt-BR" sz="2800" b="1" dirty="0"/>
              <a:t>pelo menos uma</a:t>
            </a:r>
            <a:r>
              <a:rPr lang="pt-BR" sz="2800" dirty="0"/>
              <a:t> das condições for verdadeira.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Exemplo</a:t>
            </a:r>
            <a:endParaRPr lang="pt-BR" altLang="pt-BR" sz="2800" dirty="0">
              <a:solidFill>
                <a:schemeClr val="dk1"/>
              </a:solidFill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</a:rPr>
              <a:t>          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EE87CBB3-5605-FBC7-8A3C-B18679DF2AB7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5AB348-3D4E-2A78-3BEF-64DA89EC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64A6A6-9C84-CDD5-3479-0AEBFB092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950" y="5727644"/>
            <a:ext cx="871659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7749A196-4637-244C-6FEF-93200C4C1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4179CC08-3F5D-63D6-0877-A221E851AF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639B042F-8C30-0F67-99A1-EB44EC383C8C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A2555A8E-7F9A-EFFF-BC62-5515B793A57B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 n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ot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>
            <a:extLst>
              <a:ext uri="{FF2B5EF4-FFF2-40B4-BE49-F238E27FC236}">
                <a16:creationId xmlns:a16="http://schemas.microsoft.com/office/drawing/2014/main" id="{00C271CE-CAF6-9DA3-6CDB-1DC93B5803CE}"/>
              </a:ext>
            </a:extLst>
          </p:cNvPr>
          <p:cNvSpPr txBox="1"/>
          <p:nvPr/>
        </p:nvSpPr>
        <p:spPr>
          <a:xfrm>
            <a:off x="1151325" y="3809875"/>
            <a:ext cx="1083212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2800" dirty="0"/>
              <a:t> Inverte o valor lógico da expressão.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Exemplo</a:t>
            </a:r>
            <a:endParaRPr lang="pt-BR" altLang="pt-BR" sz="2800" dirty="0">
              <a:solidFill>
                <a:schemeClr val="dk1"/>
              </a:solidFill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</a:rPr>
              <a:t>          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E2A6C96A-85B5-C345-C4EE-891FB6D8E93D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DD2C91-5576-3AAD-F32F-3E684BF4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222C9D-9E3B-85BA-FF74-7B1B46C51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772" y="5471838"/>
            <a:ext cx="7611078" cy="12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1F6E999A-71F4-739B-2C99-3F9D4F27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12F685F1-2EC5-3518-6CDB-DAEC62A162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1AD09DE0-03FF-3DE1-32F4-0CFB3E95EA2B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AA2CD3A4-6190-8FF5-6DC5-339A95A8B92E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Combinação</a:t>
            </a:r>
            <a:r>
              <a:rPr lang="en-US" sz="3000" b="1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3000" b="1" dirty="0" err="1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peratores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>
            <a:extLst>
              <a:ext uri="{FF2B5EF4-FFF2-40B4-BE49-F238E27FC236}">
                <a16:creationId xmlns:a16="http://schemas.microsoft.com/office/drawing/2014/main" id="{0953EDFB-F774-4815-512D-B204B0CDCE04}"/>
              </a:ext>
            </a:extLst>
          </p:cNvPr>
          <p:cNvSpPr txBox="1"/>
          <p:nvPr/>
        </p:nvSpPr>
        <p:spPr>
          <a:xfrm>
            <a:off x="1151324" y="3450911"/>
            <a:ext cx="10832128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2800" dirty="0"/>
              <a:t> Podemos combinar vários operadores lógicos:.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Exemplo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Dica: use parênteses para deixar o código mais claro</a:t>
            </a:r>
            <a:endParaRPr lang="pt-BR" altLang="pt-BR" sz="2800" dirty="0">
              <a:solidFill>
                <a:schemeClr val="dk1"/>
              </a:solidFill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</a:rPr>
              <a:t>          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A6EE198E-DB3A-F880-3FE5-88A4B7E20178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487FFF-9AF4-F533-EFF2-341979C6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2253DB-1D92-DC19-2639-91F426A00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108" y="5531666"/>
            <a:ext cx="992643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>
          <a:extLst>
            <a:ext uri="{FF2B5EF4-FFF2-40B4-BE49-F238E27FC236}">
              <a16:creationId xmlns:a16="http://schemas.microsoft.com/office/drawing/2014/main" id="{6B14B8E7-06C0-48BC-FA34-3F2D05ABE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>
            <a:extLst>
              <a:ext uri="{FF2B5EF4-FFF2-40B4-BE49-F238E27FC236}">
                <a16:creationId xmlns:a16="http://schemas.microsoft.com/office/drawing/2014/main" id="{1E40DEDC-29EB-C2F9-86DB-FE6B12D7D0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>
            <a:extLst>
              <a:ext uri="{FF2B5EF4-FFF2-40B4-BE49-F238E27FC236}">
                <a16:creationId xmlns:a16="http://schemas.microsoft.com/office/drawing/2014/main" id="{43EDCF0C-726B-D86A-589D-C048FC27A321}"/>
              </a:ext>
            </a:extLst>
          </p:cNvPr>
          <p:cNvSpPr txBox="1"/>
          <p:nvPr/>
        </p:nvSpPr>
        <p:spPr>
          <a:xfrm>
            <a:off x="2086950" y="1276525"/>
            <a:ext cx="8229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4 – Estruturas Condicionais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(if/elif/else)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>
            <a:extLst>
              <a:ext uri="{FF2B5EF4-FFF2-40B4-BE49-F238E27FC236}">
                <a16:creationId xmlns:a16="http://schemas.microsoft.com/office/drawing/2014/main" id="{C7BA1642-13D5-DE19-50C4-990BA95D40C2}"/>
              </a:ext>
            </a:extLst>
          </p:cNvPr>
          <p:cNvSpPr txBox="1"/>
          <p:nvPr/>
        </p:nvSpPr>
        <p:spPr>
          <a:xfrm>
            <a:off x="1151324" y="3028800"/>
            <a:ext cx="820924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aplicado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Loja Virtual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37206a07c03_0_2">
            <a:extLst>
              <a:ext uri="{FF2B5EF4-FFF2-40B4-BE49-F238E27FC236}">
                <a16:creationId xmlns:a16="http://schemas.microsoft.com/office/drawing/2014/main" id="{880D59B4-9B54-A3DF-9997-D6414C1B2EA8}"/>
              </a:ext>
            </a:extLst>
          </p:cNvPr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EE6E54-9635-5AC6-FA1F-645B7733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14D695-B9B9-DA80-1711-4DC90E3C0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319" y="4302450"/>
            <a:ext cx="1017412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0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Personalizar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Calibri</vt:lpstr>
      <vt:lpstr>Arial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Isaias Dias</dc:creator>
  <cp:lastModifiedBy>Ana Gomes</cp:lastModifiedBy>
  <cp:revision>1</cp:revision>
  <dcterms:created xsi:type="dcterms:W3CDTF">2006-08-16T00:00:00Z</dcterms:created>
  <dcterms:modified xsi:type="dcterms:W3CDTF">2025-08-11T14:52:10Z</dcterms:modified>
</cp:coreProperties>
</file>