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8" r:id="rId1"/>
  </p:sldMasterIdLst>
  <p:notesMasterIdLst>
    <p:notesMasterId r:id="rId3"/>
  </p:notesMasterIdLst>
  <p:handoutMasterIdLst>
    <p:handoutMasterId r:id="rId4"/>
  </p:handoutMasterIdLst>
  <p:sldIdLst>
    <p:sldId id="286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ira Mono" panose="020B0604020202020204" charset="0"/>
      <p:regular r:id="rId9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9640"/>
    <a:srgbClr val="FFFFFF"/>
    <a:srgbClr val="646464"/>
    <a:srgbClr val="FC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848" autoAdjust="0"/>
  </p:normalViewPr>
  <p:slideViewPr>
    <p:cSldViewPr snapToGrid="0" snapToObjects="1">
      <p:cViewPr varScale="1">
        <p:scale>
          <a:sx n="104" d="100"/>
          <a:sy n="104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340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on Port" userId="f982987c-7d54-44c5-b4b4-baf9f9cc9626" providerId="ADAL" clId="{00A0CF66-B195-422A-BCCD-F6FDE43DCAC9}"/>
  </pc:docChgLst>
  <pc:docChgLst>
    <pc:chgData name="Oron Port" userId="f982987c-7d54-44c5-b4b4-baf9f9cc9626" providerId="ADAL" clId="{6D40F226-2DB8-4CDC-A9BA-A684BD995240}"/>
  </pc:docChgLst>
  <pc:docChgLst>
    <pc:chgData name="Oron Port" userId="f982987c-7d54-44c5-b4b4-baf9f9cc9626" providerId="ADAL" clId="{81F22D1D-3187-48D0-9904-E453D06F1D67}"/>
  </pc:docChgLst>
  <pc:docChgLst>
    <pc:chgData name="Oron Port" userId="f982987c-7d54-44c5-b4b4-baf9f9cc9626" providerId="ADAL" clId="{99C3D264-A7D4-435A-9746-A7C8B3191DDB}"/>
    <pc:docChg chg="undo addSld delSld">
      <pc:chgData name="Oron Port" userId="f982987c-7d54-44c5-b4b4-baf9f9cc9626" providerId="ADAL" clId="{99C3D264-A7D4-435A-9746-A7C8B3191DDB}" dt="2019-06-27T12:41:12.817" v="65" actId="2696"/>
      <pc:docMkLst>
        <pc:docMk/>
      </pc:docMkLst>
      <pc:sldChg chg="add del">
        <pc:chgData name="Oron Port" userId="f982987c-7d54-44c5-b4b4-baf9f9cc9626" providerId="ADAL" clId="{99C3D264-A7D4-435A-9746-A7C8B3191DDB}" dt="2019-06-27T12:41:11.720" v="45" actId="2696"/>
        <pc:sldMkLst>
          <pc:docMk/>
          <pc:sldMk cId="948860897" sldId="277"/>
        </pc:sldMkLst>
      </pc:sldChg>
      <pc:sldChg chg="add del">
        <pc:chgData name="Oron Port" userId="f982987c-7d54-44c5-b4b4-baf9f9cc9626" providerId="ADAL" clId="{99C3D264-A7D4-435A-9746-A7C8B3191DDB}" dt="2019-06-27T12:41:12.817" v="65" actId="2696"/>
        <pc:sldMkLst>
          <pc:docMk/>
          <pc:sldMk cId="617469541" sldId="285"/>
        </pc:sldMkLst>
      </pc:sldChg>
      <pc:sldChg chg="add del">
        <pc:chgData name="Oron Port" userId="f982987c-7d54-44c5-b4b4-baf9f9cc9626" providerId="ADAL" clId="{99C3D264-A7D4-435A-9746-A7C8B3191DDB}" dt="2019-06-27T12:41:11.814" v="59" actId="2696"/>
        <pc:sldMkLst>
          <pc:docMk/>
          <pc:sldMk cId="689819228" sldId="287"/>
        </pc:sldMkLst>
      </pc:sldChg>
      <pc:sldChg chg="add del">
        <pc:chgData name="Oron Port" userId="f982987c-7d54-44c5-b4b4-baf9f9cc9626" providerId="ADAL" clId="{99C3D264-A7D4-435A-9746-A7C8B3191DDB}" dt="2019-06-27T12:41:11.689" v="41" actId="2696"/>
        <pc:sldMkLst>
          <pc:docMk/>
          <pc:sldMk cId="3852497174" sldId="288"/>
        </pc:sldMkLst>
      </pc:sldChg>
      <pc:sldChg chg="add del">
        <pc:chgData name="Oron Port" userId="f982987c-7d54-44c5-b4b4-baf9f9cc9626" providerId="ADAL" clId="{99C3D264-A7D4-435A-9746-A7C8B3191DDB}" dt="2019-06-27T12:41:11.689" v="40" actId="2696"/>
        <pc:sldMkLst>
          <pc:docMk/>
          <pc:sldMk cId="501698346" sldId="289"/>
        </pc:sldMkLst>
      </pc:sldChg>
      <pc:sldChg chg="add del">
        <pc:chgData name="Oron Port" userId="f982987c-7d54-44c5-b4b4-baf9f9cc9626" providerId="ADAL" clId="{99C3D264-A7D4-435A-9746-A7C8B3191DDB}" dt="2019-06-27T12:41:11.689" v="39" actId="2696"/>
        <pc:sldMkLst>
          <pc:docMk/>
          <pc:sldMk cId="110542139" sldId="290"/>
        </pc:sldMkLst>
      </pc:sldChg>
      <pc:sldChg chg="add del">
        <pc:chgData name="Oron Port" userId="f982987c-7d54-44c5-b4b4-baf9f9cc9626" providerId="ADAL" clId="{99C3D264-A7D4-435A-9746-A7C8B3191DDB}" dt="2019-06-27T12:41:11.673" v="38" actId="2696"/>
        <pc:sldMkLst>
          <pc:docMk/>
          <pc:sldMk cId="1088406545" sldId="291"/>
        </pc:sldMkLst>
      </pc:sldChg>
      <pc:sldChg chg="add del">
        <pc:chgData name="Oron Port" userId="f982987c-7d54-44c5-b4b4-baf9f9cc9626" providerId="ADAL" clId="{99C3D264-A7D4-435A-9746-A7C8B3191DDB}" dt="2019-06-27T12:41:11.751" v="50" actId="2696"/>
        <pc:sldMkLst>
          <pc:docMk/>
          <pc:sldMk cId="3090042176" sldId="292"/>
        </pc:sldMkLst>
      </pc:sldChg>
      <pc:sldChg chg="add del">
        <pc:chgData name="Oron Port" userId="f982987c-7d54-44c5-b4b4-baf9f9cc9626" providerId="ADAL" clId="{99C3D264-A7D4-435A-9746-A7C8B3191DDB}" dt="2019-06-27T12:41:11.751" v="49" actId="2696"/>
        <pc:sldMkLst>
          <pc:docMk/>
          <pc:sldMk cId="1694962486" sldId="293"/>
        </pc:sldMkLst>
      </pc:sldChg>
      <pc:sldChg chg="add del">
        <pc:chgData name="Oron Port" userId="f982987c-7d54-44c5-b4b4-baf9f9cc9626" providerId="ADAL" clId="{99C3D264-A7D4-435A-9746-A7C8B3191DDB}" dt="2019-06-27T12:41:11.689" v="42" actId="2696"/>
        <pc:sldMkLst>
          <pc:docMk/>
          <pc:sldMk cId="988006415" sldId="294"/>
        </pc:sldMkLst>
      </pc:sldChg>
      <pc:sldChg chg="add del">
        <pc:chgData name="Oron Port" userId="f982987c-7d54-44c5-b4b4-baf9f9cc9626" providerId="ADAL" clId="{99C3D264-A7D4-435A-9746-A7C8B3191DDB}" dt="2019-06-27T12:41:11.673" v="37" actId="2696"/>
        <pc:sldMkLst>
          <pc:docMk/>
          <pc:sldMk cId="3310010613" sldId="295"/>
        </pc:sldMkLst>
      </pc:sldChg>
      <pc:sldChg chg="add del">
        <pc:chgData name="Oron Port" userId="f982987c-7d54-44c5-b4b4-baf9f9cc9626" providerId="ADAL" clId="{99C3D264-A7D4-435A-9746-A7C8B3191DDB}" dt="2019-06-27T12:41:11.658" v="36" actId="2696"/>
        <pc:sldMkLst>
          <pc:docMk/>
          <pc:sldMk cId="2852619167" sldId="296"/>
        </pc:sldMkLst>
      </pc:sldChg>
      <pc:sldChg chg="add del">
        <pc:chgData name="Oron Port" userId="f982987c-7d54-44c5-b4b4-baf9f9cc9626" providerId="ADAL" clId="{99C3D264-A7D4-435A-9746-A7C8B3191DDB}" dt="2019-06-27T12:41:11.704" v="43" actId="2696"/>
        <pc:sldMkLst>
          <pc:docMk/>
          <pc:sldMk cId="827512175" sldId="297"/>
        </pc:sldMkLst>
      </pc:sldChg>
      <pc:sldChg chg="add del">
        <pc:chgData name="Oron Port" userId="f982987c-7d54-44c5-b4b4-baf9f9cc9626" providerId="ADAL" clId="{99C3D264-A7D4-435A-9746-A7C8B3191DDB}" dt="2019-06-27T12:41:11.658" v="35" actId="2696"/>
        <pc:sldMkLst>
          <pc:docMk/>
          <pc:sldMk cId="2495305183" sldId="298"/>
        </pc:sldMkLst>
      </pc:sldChg>
      <pc:sldChg chg="add del">
        <pc:chgData name="Oron Port" userId="f982987c-7d54-44c5-b4b4-baf9f9cc9626" providerId="ADAL" clId="{99C3D264-A7D4-435A-9746-A7C8B3191DDB}" dt="2019-06-27T12:41:11.642" v="34" actId="2696"/>
        <pc:sldMkLst>
          <pc:docMk/>
          <pc:sldMk cId="2953034009" sldId="299"/>
        </pc:sldMkLst>
      </pc:sldChg>
      <pc:sldChg chg="add del">
        <pc:chgData name="Oron Port" userId="f982987c-7d54-44c5-b4b4-baf9f9cc9626" providerId="ADAL" clId="{99C3D264-A7D4-435A-9746-A7C8B3191DDB}" dt="2019-06-27T12:41:11.814" v="58" actId="2696"/>
        <pc:sldMkLst>
          <pc:docMk/>
          <pc:sldMk cId="3768445372" sldId="301"/>
        </pc:sldMkLst>
      </pc:sldChg>
      <pc:sldChg chg="add del">
        <pc:chgData name="Oron Port" userId="f982987c-7d54-44c5-b4b4-baf9f9cc9626" providerId="ADAL" clId="{99C3D264-A7D4-435A-9746-A7C8B3191DDB}" dt="2019-06-27T12:41:11.798" v="56" actId="2696"/>
        <pc:sldMkLst>
          <pc:docMk/>
          <pc:sldMk cId="4150710967" sldId="302"/>
        </pc:sldMkLst>
      </pc:sldChg>
      <pc:sldChg chg="add del">
        <pc:chgData name="Oron Port" userId="f982987c-7d54-44c5-b4b4-baf9f9cc9626" providerId="ADAL" clId="{99C3D264-A7D4-435A-9746-A7C8B3191DDB}" dt="2019-06-27T12:41:11.798" v="55" actId="2696"/>
        <pc:sldMkLst>
          <pc:docMk/>
          <pc:sldMk cId="3757567643" sldId="303"/>
        </pc:sldMkLst>
      </pc:sldChg>
      <pc:sldChg chg="add del">
        <pc:chgData name="Oron Port" userId="f982987c-7d54-44c5-b4b4-baf9f9cc9626" providerId="ADAL" clId="{99C3D264-A7D4-435A-9746-A7C8B3191DDB}" dt="2019-06-27T12:41:11.782" v="54" actId="2696"/>
        <pc:sldMkLst>
          <pc:docMk/>
          <pc:sldMk cId="1383013236" sldId="305"/>
        </pc:sldMkLst>
      </pc:sldChg>
      <pc:sldChg chg="add del">
        <pc:chgData name="Oron Port" userId="f982987c-7d54-44c5-b4b4-baf9f9cc9626" providerId="ADAL" clId="{99C3D264-A7D4-435A-9746-A7C8B3191DDB}" dt="2019-06-27T12:41:11.767" v="53" actId="2696"/>
        <pc:sldMkLst>
          <pc:docMk/>
          <pc:sldMk cId="3133547130" sldId="306"/>
        </pc:sldMkLst>
      </pc:sldChg>
      <pc:sldChg chg="add del">
        <pc:chgData name="Oron Port" userId="f982987c-7d54-44c5-b4b4-baf9f9cc9626" providerId="ADAL" clId="{99C3D264-A7D4-435A-9746-A7C8B3191DDB}" dt="2019-06-27T12:41:11.767" v="52" actId="2696"/>
        <pc:sldMkLst>
          <pc:docMk/>
          <pc:sldMk cId="3449801955" sldId="307"/>
        </pc:sldMkLst>
      </pc:sldChg>
      <pc:sldChg chg="add del">
        <pc:chgData name="Oron Port" userId="f982987c-7d54-44c5-b4b4-baf9f9cc9626" providerId="ADAL" clId="{99C3D264-A7D4-435A-9746-A7C8B3191DDB}" dt="2019-06-27T12:41:11.751" v="51" actId="2696"/>
        <pc:sldMkLst>
          <pc:docMk/>
          <pc:sldMk cId="2344265635" sldId="308"/>
        </pc:sldMkLst>
      </pc:sldChg>
      <pc:sldChg chg="add del">
        <pc:chgData name="Oron Port" userId="f982987c-7d54-44c5-b4b4-baf9f9cc9626" providerId="ADAL" clId="{99C3D264-A7D4-435A-9746-A7C8B3191DDB}" dt="2019-06-27T12:41:12.801" v="63" actId="2696"/>
        <pc:sldMkLst>
          <pc:docMk/>
          <pc:sldMk cId="3182109810" sldId="310"/>
        </pc:sldMkLst>
      </pc:sldChg>
      <pc:sldChg chg="add del">
        <pc:chgData name="Oron Port" userId="f982987c-7d54-44c5-b4b4-baf9f9cc9626" providerId="ADAL" clId="{99C3D264-A7D4-435A-9746-A7C8B3191DDB}" dt="2019-06-27T12:41:11.814" v="60" actId="2696"/>
        <pc:sldMkLst>
          <pc:docMk/>
          <pc:sldMk cId="512384963" sldId="311"/>
        </pc:sldMkLst>
      </pc:sldChg>
      <pc:sldChg chg="add del">
        <pc:chgData name="Oron Port" userId="f982987c-7d54-44c5-b4b4-baf9f9cc9626" providerId="ADAL" clId="{99C3D264-A7D4-435A-9746-A7C8B3191DDB}" dt="2019-06-27T12:41:12.801" v="62" actId="2696"/>
        <pc:sldMkLst>
          <pc:docMk/>
          <pc:sldMk cId="3891330808" sldId="312"/>
        </pc:sldMkLst>
      </pc:sldChg>
      <pc:sldChg chg="add del">
        <pc:chgData name="Oron Port" userId="f982987c-7d54-44c5-b4b4-baf9f9cc9626" providerId="ADAL" clId="{99C3D264-A7D4-435A-9746-A7C8B3191DDB}" dt="2019-06-27T12:41:12.801" v="61" actId="2696"/>
        <pc:sldMkLst>
          <pc:docMk/>
          <pc:sldMk cId="3792017024" sldId="313"/>
        </pc:sldMkLst>
      </pc:sldChg>
      <pc:sldChg chg="add del">
        <pc:chgData name="Oron Port" userId="f982987c-7d54-44c5-b4b4-baf9f9cc9626" providerId="ADAL" clId="{99C3D264-A7D4-435A-9746-A7C8B3191DDB}" dt="2019-06-27T12:41:11.736" v="48" actId="2696"/>
        <pc:sldMkLst>
          <pc:docMk/>
          <pc:sldMk cId="63304869" sldId="314"/>
        </pc:sldMkLst>
      </pc:sldChg>
      <pc:sldChg chg="add del">
        <pc:chgData name="Oron Port" userId="f982987c-7d54-44c5-b4b4-baf9f9cc9626" providerId="ADAL" clId="{99C3D264-A7D4-435A-9746-A7C8B3191DDB}" dt="2019-06-27T12:41:11.736" v="47" actId="2696"/>
        <pc:sldMkLst>
          <pc:docMk/>
          <pc:sldMk cId="1864692185" sldId="315"/>
        </pc:sldMkLst>
      </pc:sldChg>
      <pc:sldChg chg="add del">
        <pc:chgData name="Oron Port" userId="f982987c-7d54-44c5-b4b4-baf9f9cc9626" providerId="ADAL" clId="{99C3D264-A7D4-435A-9746-A7C8B3191DDB}" dt="2019-06-27T12:41:11.736" v="46" actId="2696"/>
        <pc:sldMkLst>
          <pc:docMk/>
          <pc:sldMk cId="1054627040" sldId="316"/>
        </pc:sldMkLst>
      </pc:sldChg>
      <pc:sldMasterChg chg="addSldLayout delSldLayout">
        <pc:chgData name="Oron Port" userId="f982987c-7d54-44c5-b4b4-baf9f9cc9626" providerId="ADAL" clId="{99C3D264-A7D4-435A-9746-A7C8B3191DDB}" dt="2019-06-27T12:41:12.801" v="64" actId="2696"/>
        <pc:sldMasterMkLst>
          <pc:docMk/>
          <pc:sldMasterMk cId="4283657271" sldId="2147483668"/>
        </pc:sldMasterMkLst>
        <pc:sldLayoutChg chg="add del">
          <pc:chgData name="Oron Port" userId="f982987c-7d54-44c5-b4b4-baf9f9cc9626" providerId="ADAL" clId="{99C3D264-A7D4-435A-9746-A7C8B3191DDB}" dt="2019-06-27T12:41:12.801" v="64" actId="2696"/>
          <pc:sldLayoutMkLst>
            <pc:docMk/>
            <pc:sldMasterMk cId="4283657271" sldId="2147483668"/>
            <pc:sldLayoutMk cId="1981484144" sldId="2147483680"/>
          </pc:sldLayoutMkLst>
        </pc:sldLayoutChg>
        <pc:sldLayoutChg chg="add del">
          <pc:chgData name="Oron Port" userId="f982987c-7d54-44c5-b4b4-baf9f9cc9626" providerId="ADAL" clId="{99C3D264-A7D4-435A-9746-A7C8B3191DDB}" dt="2019-06-27T12:41:11.798" v="57" actId="2696"/>
          <pc:sldLayoutMkLst>
            <pc:docMk/>
            <pc:sldMasterMk cId="4283657271" sldId="2147483668"/>
            <pc:sldLayoutMk cId="4199710516" sldId="2147483681"/>
          </pc:sldLayoutMkLst>
        </pc:sldLayoutChg>
        <pc:sldLayoutChg chg="add del">
          <pc:chgData name="Oron Port" userId="f982987c-7d54-44c5-b4b4-baf9f9cc9626" providerId="ADAL" clId="{99C3D264-A7D4-435A-9746-A7C8B3191DDB}" dt="2019-06-27T12:41:11.704" v="44" actId="2696"/>
          <pc:sldLayoutMkLst>
            <pc:docMk/>
            <pc:sldMasterMk cId="4283657271" sldId="2147483668"/>
            <pc:sldLayoutMk cId="265759336" sldId="2147483682"/>
          </pc:sldLayoutMkLst>
        </pc:sldLayoutChg>
        <pc:sldLayoutChg chg="add del">
          <pc:chgData name="Oron Port" userId="f982987c-7d54-44c5-b4b4-baf9f9cc9626" providerId="ADAL" clId="{99C3D264-A7D4-435A-9746-A7C8B3191DDB}" dt="2019-06-27T12:41:11.642" v="33" actId="2696"/>
          <pc:sldLayoutMkLst>
            <pc:docMk/>
            <pc:sldMasterMk cId="4283657271" sldId="2147483668"/>
            <pc:sldLayoutMk cId="534496830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7A5EF-E30F-2543-94E3-EEEB1E66BA34}" type="datetimeFigureOut">
              <a:rPr lang="es-ES_tradnl" smtClean="0"/>
              <a:t>27/06/2019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9CEB5-1769-4844-87C6-23510EEE879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60610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84388-0E59-5245-92EC-E1F2DBE8A81D}" type="datetimeFigureOut">
              <a:rPr lang="es-ES_tradnl" smtClean="0"/>
              <a:t>27/06/2019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12E05-C4CB-224A-9E32-4DEDF33E2F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2579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4090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1319-1322-DA4E-92EA-7FDE5D6A437C}" type="datetime3">
              <a:rPr lang="es-ES" smtClean="0"/>
              <a:t>27.06.19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9E24-8EC9-7943-9835-797BD1F34A8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365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Mono" panose="020B0509050000020004" pitchFamily="49" charset="0"/>
          <a:ea typeface="Fira Mono" panose="020B0509050000020004" pitchFamily="49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11DD5A7-B08D-4129-B120-4DBF06F90182}"/>
              </a:ext>
            </a:extLst>
          </p:cNvPr>
          <p:cNvSpPr/>
          <p:nvPr/>
        </p:nvSpPr>
        <p:spPr>
          <a:xfrm>
            <a:off x="1912545" y="2919611"/>
            <a:ext cx="21158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VeriScala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24507-9696-4461-9CCC-9E991B2E6124}"/>
              </a:ext>
            </a:extLst>
          </p:cNvPr>
          <p:cNvSpPr/>
          <p:nvPr/>
        </p:nvSpPr>
        <p:spPr>
          <a:xfrm>
            <a:off x="1772860" y="2919612"/>
            <a:ext cx="14478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Chisel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65886-095F-4106-8D86-AFA73E7BCEF8}"/>
              </a:ext>
            </a:extLst>
          </p:cNvPr>
          <p:cNvSpPr/>
          <p:nvPr/>
        </p:nvSpPr>
        <p:spPr>
          <a:xfrm>
            <a:off x="1829766" y="2919613"/>
            <a:ext cx="23487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SpinalHDL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F6B618-4A1C-4BAE-A0E3-4227F5F0A897}"/>
              </a:ext>
            </a:extLst>
          </p:cNvPr>
          <p:cNvSpPr/>
          <p:nvPr/>
        </p:nvSpPr>
        <p:spPr>
          <a:xfrm>
            <a:off x="1905011" y="2919611"/>
            <a:ext cx="25028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Synflow</a:t>
            </a:r>
            <a:r>
              <a:rPr lang="en-US" sz="40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Cx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498CA-E2B2-4742-BAB6-DA8A42C0D9C1}"/>
              </a:ext>
            </a:extLst>
          </p:cNvPr>
          <p:cNvSpPr/>
          <p:nvPr/>
        </p:nvSpPr>
        <p:spPr>
          <a:xfrm>
            <a:off x="1728777" y="2919609"/>
            <a:ext cx="17411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MyHDL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7B6AC-461F-441C-A761-A0DE10ABA8A3}"/>
              </a:ext>
            </a:extLst>
          </p:cNvPr>
          <p:cNvSpPr/>
          <p:nvPr/>
        </p:nvSpPr>
        <p:spPr>
          <a:xfrm>
            <a:off x="1667671" y="2919609"/>
            <a:ext cx="14578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PyRTL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9E7FE-66A0-4F03-ABA5-8E0AF131742B}"/>
              </a:ext>
            </a:extLst>
          </p:cNvPr>
          <p:cNvSpPr/>
          <p:nvPr/>
        </p:nvSpPr>
        <p:spPr>
          <a:xfrm>
            <a:off x="1877056" y="2919611"/>
            <a:ext cx="20858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Bluespec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82FEA1-36E8-4D55-8078-DAAA370C81C3}"/>
              </a:ext>
            </a:extLst>
          </p:cNvPr>
          <p:cNvSpPr/>
          <p:nvPr/>
        </p:nvSpPr>
        <p:spPr>
          <a:xfrm>
            <a:off x="7989952" y="2919609"/>
            <a:ext cx="21491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HercuLeS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BC93CA-9283-4E92-83D3-8FF1F59F0E92}"/>
              </a:ext>
            </a:extLst>
          </p:cNvPr>
          <p:cNvSpPr/>
          <p:nvPr/>
        </p:nvSpPr>
        <p:spPr>
          <a:xfrm>
            <a:off x="7938238" y="2919609"/>
            <a:ext cx="15135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LegUp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194D5A-6959-4912-961E-669826002A4D}"/>
              </a:ext>
            </a:extLst>
          </p:cNvPr>
          <p:cNvSpPr/>
          <p:nvPr/>
        </p:nvSpPr>
        <p:spPr>
          <a:xfrm>
            <a:off x="8064139" y="2919609"/>
            <a:ext cx="22572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CatapultC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4FE792-2E17-46AD-B7E7-A385E7A38D69}"/>
              </a:ext>
            </a:extLst>
          </p:cNvPr>
          <p:cNvSpPr/>
          <p:nvPr/>
        </p:nvSpPr>
        <p:spPr>
          <a:xfrm>
            <a:off x="8017587" y="2919609"/>
            <a:ext cx="18277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OpenCL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6DF411-285B-4626-9ABF-1592F9F43503}"/>
              </a:ext>
            </a:extLst>
          </p:cNvPr>
          <p:cNvSpPr/>
          <p:nvPr/>
        </p:nvSpPr>
        <p:spPr>
          <a:xfrm>
            <a:off x="7971100" y="2919609"/>
            <a:ext cx="18998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OpenDF</a:t>
            </a:r>
            <a:endParaRPr lang="en-US" sz="40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8EB4A-15E0-438A-871A-65D6345A060A}"/>
              </a:ext>
            </a:extLst>
          </p:cNvPr>
          <p:cNvSpPr/>
          <p:nvPr/>
        </p:nvSpPr>
        <p:spPr>
          <a:xfrm>
            <a:off x="8067376" y="2919609"/>
            <a:ext cx="1627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ROCCC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91BD8-1A95-4569-A907-9895EBE0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885" y="382747"/>
            <a:ext cx="4177151" cy="115656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Why a Dataflow</a:t>
            </a:r>
            <a:br>
              <a:rPr lang="en-US"/>
            </a:br>
            <a:r>
              <a:rPr lang="en-US"/>
              <a:t>HDL?</a:t>
            </a:r>
            <a:endParaRPr lang="he-IL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142D4E79-B4DD-447F-9317-70240F5AF56F}"/>
              </a:ext>
            </a:extLst>
          </p:cNvPr>
          <p:cNvSpPr/>
          <p:nvPr/>
        </p:nvSpPr>
        <p:spPr>
          <a:xfrm>
            <a:off x="1687901" y="2102561"/>
            <a:ext cx="2920482" cy="3331028"/>
          </a:xfrm>
          <a:prstGeom prst="snip2Diag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/>
              <a:t>Register-Transfer Level HDLs</a:t>
            </a:r>
          </a:p>
          <a:p>
            <a:pPr algn="ctr"/>
            <a:r>
              <a:rPr lang="en-US"/>
              <a:t>(e.g., VHDL)</a:t>
            </a:r>
          </a:p>
          <a:p>
            <a:pPr algn="ctr"/>
            <a:endParaRPr lang="he-IL" sz="160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C43BE00-A43F-440B-AE8E-D2F3B359A9C4}"/>
              </a:ext>
            </a:extLst>
          </p:cNvPr>
          <p:cNvSpPr/>
          <p:nvPr/>
        </p:nvSpPr>
        <p:spPr>
          <a:xfrm>
            <a:off x="7655379" y="2102561"/>
            <a:ext cx="2920482" cy="3331028"/>
          </a:xfrm>
          <a:prstGeom prst="snip2DiagRect">
            <a:avLst>
              <a:gd name="adj1" fmla="val 1661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/>
              <a:t>High-Level Synthesis Languages and Tools</a:t>
            </a:r>
          </a:p>
          <a:p>
            <a:pPr algn="ctr"/>
            <a:r>
              <a:rPr lang="en-US" dirty="0"/>
              <a:t>(e.g., C and </a:t>
            </a:r>
            <a:r>
              <a:rPr lang="en-US" dirty="0" err="1"/>
              <a:t>Vivado</a:t>
            </a:r>
            <a:r>
              <a:rPr lang="en-US" dirty="0"/>
              <a:t> HLS)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E10EEA5-077D-4F40-BEAE-A3E0026EDAF0}"/>
              </a:ext>
            </a:extLst>
          </p:cNvPr>
          <p:cNvSpPr/>
          <p:nvPr/>
        </p:nvSpPr>
        <p:spPr>
          <a:xfrm>
            <a:off x="4679087" y="2102561"/>
            <a:ext cx="2920482" cy="3331028"/>
          </a:xfrm>
          <a:prstGeom prst="snip2DiagRect">
            <a:avLst>
              <a:gd name="adj1" fmla="val 16613"/>
              <a:gd name="adj2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/>
              <a:t>DFiant: A Dataflow 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7F56-3888-42F7-9A05-5AAF6CAD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537" y="3492821"/>
            <a:ext cx="2555099" cy="1940768"/>
          </a:xfrm>
        </p:spPr>
        <p:txBody>
          <a:bodyPr>
            <a:normAutofit/>
          </a:bodyPr>
          <a:lstStyle/>
          <a:p>
            <a:pPr marL="361950" indent="-361950"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sz="1800">
                <a:solidFill>
                  <a:schemeClr val="bg1"/>
                </a:solidFill>
              </a:rPr>
              <a:t>Concurrency</a:t>
            </a:r>
          </a:p>
          <a:p>
            <a:pPr marL="361950" indent="-361950"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sz="1800">
                <a:solidFill>
                  <a:schemeClr val="bg1"/>
                </a:solidFill>
              </a:rPr>
              <a:t>Fine-grain control</a:t>
            </a:r>
          </a:p>
          <a:p>
            <a:pPr marL="361950" indent="-361950"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 sz="1800">
                <a:solidFill>
                  <a:schemeClr val="bg1"/>
                </a:solidFill>
              </a:rPr>
              <a:t>Bound to clock</a:t>
            </a:r>
          </a:p>
          <a:p>
            <a:pPr marL="361950" indent="-361950"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 sz="1800">
                <a:solidFill>
                  <a:schemeClr val="bg1"/>
                </a:solidFill>
              </a:rPr>
              <a:t>Explicit pipelining</a:t>
            </a:r>
            <a:endParaRPr lang="he-IL" sz="180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69EFBE-7D3D-4BF1-BF0B-0049C03A64C3}"/>
              </a:ext>
            </a:extLst>
          </p:cNvPr>
          <p:cNvSpPr txBox="1">
            <a:spLocks/>
          </p:cNvSpPr>
          <p:nvPr/>
        </p:nvSpPr>
        <p:spPr>
          <a:xfrm>
            <a:off x="7838070" y="3492821"/>
            <a:ext cx="2724605" cy="19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bg1"/>
                </a:solidFill>
              </a:rPr>
              <a:t>Automatic pipelining</a:t>
            </a:r>
          </a:p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>
                <a:solidFill>
                  <a:schemeClr val="bg1"/>
                </a:solidFill>
              </a:rPr>
              <a:t>Not an HDL</a:t>
            </a:r>
          </a:p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>
                <a:solidFill>
                  <a:schemeClr val="bg1"/>
                </a:solidFill>
              </a:rPr>
              <a:t>Problem with </a:t>
            </a:r>
            <a:r>
              <a:rPr lang="en-US" b="1">
                <a:solidFill>
                  <a:schemeClr val="bg1"/>
                </a:solidFill>
              </a:rPr>
              <a:t>state</a:t>
            </a:r>
            <a:endParaRPr lang="he-IL" b="1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2E9806-9810-41B1-AF5C-39E3A8C7BDED}"/>
              </a:ext>
            </a:extLst>
          </p:cNvPr>
          <p:cNvSpPr txBox="1">
            <a:spLocks/>
          </p:cNvSpPr>
          <p:nvPr/>
        </p:nvSpPr>
        <p:spPr>
          <a:xfrm>
            <a:off x="4861778" y="2992076"/>
            <a:ext cx="2555099" cy="66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bg1"/>
                </a:solidFill>
              </a:rPr>
              <a:t>Separating timing from functionality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4394E8-EB2C-4727-BEC0-1B28B29A9075}"/>
              </a:ext>
            </a:extLst>
          </p:cNvPr>
          <p:cNvSpPr txBox="1">
            <a:spLocks/>
          </p:cNvSpPr>
          <p:nvPr/>
        </p:nvSpPr>
        <p:spPr>
          <a:xfrm>
            <a:off x="1797715" y="3463118"/>
            <a:ext cx="2555099" cy="213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bg1"/>
                </a:solidFill>
              </a:rPr>
              <a:t>Concurrency</a:t>
            </a:r>
          </a:p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bg1"/>
                </a:solidFill>
              </a:rPr>
              <a:t>Fine-grain control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D3C732-56F7-4432-9BF2-1516FFFEAD04}"/>
              </a:ext>
            </a:extLst>
          </p:cNvPr>
          <p:cNvSpPr txBox="1">
            <a:spLocks/>
          </p:cNvSpPr>
          <p:nvPr/>
        </p:nvSpPr>
        <p:spPr>
          <a:xfrm>
            <a:off x="7839187" y="3492821"/>
            <a:ext cx="2724605" cy="19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bg1"/>
                </a:solidFill>
              </a:rPr>
              <a:t>Automatic pipelining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929E4-71FE-472A-A634-1227A46849E6}"/>
              </a:ext>
            </a:extLst>
          </p:cNvPr>
          <p:cNvSpPr/>
          <p:nvPr/>
        </p:nvSpPr>
        <p:spPr>
          <a:xfrm>
            <a:off x="921664" y="5714413"/>
            <a:ext cx="31502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Architectures</a:t>
            </a:r>
            <a:endParaRPr lang="he-IL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6DABE-D61C-4D54-BE20-24FA52EB5C2F}"/>
              </a:ext>
            </a:extLst>
          </p:cNvPr>
          <p:cNvSpPr/>
          <p:nvPr/>
        </p:nvSpPr>
        <p:spPr>
          <a:xfrm>
            <a:off x="8529488" y="5683635"/>
            <a:ext cx="25020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Accelerators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4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25039 0.0222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111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4597 0.1347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5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4" grpId="0"/>
      <p:bldP spid="25" grpId="0"/>
      <p:bldP spid="26" grpId="0"/>
      <p:bldP spid="8" grpId="0" animBg="1"/>
      <p:bldP spid="10" grpId="0"/>
      <p:bldP spid="12" grpId="0"/>
      <p:bldP spid="12" grpId="1"/>
      <p:bldP spid="13" grpId="0"/>
      <p:bldP spid="13" grpId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</TotalTime>
  <Words>74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Fira Mono</vt:lpstr>
      <vt:lpstr>Arial</vt:lpstr>
      <vt:lpstr>Wingdings</vt:lpstr>
      <vt:lpstr>Tema de Office</vt:lpstr>
      <vt:lpstr>Why a Dataflow HDL?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Usuario de Microsoft Office</dc:creator>
  <cp:lastModifiedBy>Oron Port</cp:lastModifiedBy>
  <cp:revision>52</cp:revision>
  <dcterms:created xsi:type="dcterms:W3CDTF">2017-11-27T17:00:55Z</dcterms:created>
  <dcterms:modified xsi:type="dcterms:W3CDTF">2019-06-27T12:55:26Z</dcterms:modified>
</cp:coreProperties>
</file>