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EC250-F39F-E9A5-A8E7-CE8CB24F686A}" v="95" dt="2024-05-23T19:28:3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0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3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6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96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5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94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878"/>
            <a:ext cx="8229600" cy="1143000"/>
          </a:xfrm>
        </p:spPr>
        <p:txBody>
          <a:bodyPr/>
          <a:lstStyle/>
          <a:p>
            <a:r>
              <a:t>Herramientas de Virtualización: Proxmox, KVM, VMware y VirtualBox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87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Una </a:t>
            </a:r>
            <a:r>
              <a:rPr dirty="0" err="1"/>
              <a:t>Comparativa</a:t>
            </a:r>
            <a:r>
              <a:rPr dirty="0"/>
              <a:t> de </a:t>
            </a:r>
            <a:r>
              <a:rPr dirty="0" err="1"/>
              <a:t>Funcionalidades</a:t>
            </a:r>
            <a:r>
              <a:rPr dirty="0"/>
              <a:t> y </a:t>
            </a:r>
            <a:r>
              <a:rPr dirty="0" err="1"/>
              <a:t>Usos</a:t>
            </a:r>
            <a:endParaRPr lang="en-US" dirty="0" err="1"/>
          </a:p>
          <a:p>
            <a:pPr marL="0" indent="0">
              <a:buNone/>
            </a:pPr>
            <a:r>
              <a:rPr dirty="0"/>
              <a:t>Autor: </a:t>
            </a:r>
            <a:r>
              <a:rPr lang="en-US" dirty="0"/>
              <a:t>Francisco Crespo Martín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41717"/>
            <a:ext cx="6554867" cy="1524000"/>
          </a:xfrm>
        </p:spPr>
        <p:txBody>
          <a:bodyPr/>
          <a:lstStyle/>
          <a:p>
            <a:r>
              <a:t>VMware -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0" y="1317441"/>
            <a:ext cx="6554867" cy="3767670"/>
          </a:xfrm>
        </p:spPr>
        <p:txBody>
          <a:bodyPr/>
          <a:lstStyle/>
          <a:p>
            <a:r>
              <a:t>¿Qué es VMware?</a:t>
            </a:r>
          </a:p>
          <a:p>
            <a:r>
              <a:t>Historia y desarrollo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83412"/>
            <a:ext cx="6554867" cy="1524000"/>
          </a:xfrm>
        </p:spPr>
        <p:txBody>
          <a:bodyPr/>
          <a:lstStyle/>
          <a:p>
            <a:r>
              <a:t>VMware - 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4152"/>
            <a:ext cx="6554867" cy="3767670"/>
          </a:xfrm>
        </p:spPr>
        <p:txBody>
          <a:bodyPr/>
          <a:lstStyle/>
          <a:p>
            <a:r>
              <a:t>Amplia gama de productos (vSphere, Workstation, Fusion)</a:t>
            </a:r>
          </a:p>
          <a:p>
            <a:r>
              <a:t>Soporte empresarial y funcionalidades avanzadas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5007"/>
            <a:ext cx="6554867" cy="1524000"/>
          </a:xfrm>
        </p:spPr>
        <p:txBody>
          <a:bodyPr/>
          <a:lstStyle/>
          <a:p>
            <a:r>
              <a:t>VMware - Ventajas y Desventajas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8648"/>
            <a:ext cx="6554867" cy="3767670"/>
          </a:xfrm>
        </p:spPr>
        <p:txBody>
          <a:bodyPr/>
          <a:lstStyle/>
          <a:p>
            <a:r>
              <a:t>Ventajas: Soporte empresarial, estabilidad, funcionalidades avanzadas</a:t>
            </a:r>
          </a:p>
          <a:p>
            <a:r>
              <a:t>Desventajas: Costo elevado, dependencia de licencias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11750"/>
            <a:ext cx="6554867" cy="1524000"/>
          </a:xfrm>
        </p:spPr>
        <p:txBody>
          <a:bodyPr/>
          <a:lstStyle/>
          <a:p>
            <a:r>
              <a:t>VirtualBox -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1871"/>
            <a:ext cx="6554867" cy="3767670"/>
          </a:xfrm>
        </p:spPr>
        <p:txBody>
          <a:bodyPr/>
          <a:lstStyle/>
          <a:p>
            <a:r>
              <a:t>¿Qué es VirtualBox?</a:t>
            </a:r>
          </a:p>
          <a:p>
            <a:r>
              <a:t>Historia y desarrollo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77874"/>
            <a:ext cx="6554867" cy="1524000"/>
          </a:xfrm>
        </p:spPr>
        <p:txBody>
          <a:bodyPr/>
          <a:lstStyle/>
          <a:p>
            <a:r>
              <a:t>VirtualBox - 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615"/>
            <a:ext cx="6554867" cy="3767670"/>
          </a:xfrm>
        </p:spPr>
        <p:txBody>
          <a:bodyPr/>
          <a:lstStyle/>
          <a:p>
            <a:r>
              <a:t>Open Source y multiplataforma</a:t>
            </a:r>
          </a:p>
          <a:p>
            <a:r>
              <a:t>Fácil de usar, compatible con múltiples sistemas operativos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76" y="877874"/>
            <a:ext cx="6554867" cy="1524000"/>
          </a:xfrm>
        </p:spPr>
        <p:txBody>
          <a:bodyPr/>
          <a:lstStyle/>
          <a:p>
            <a:r>
              <a:t>VirtualBox - Ventajas y Desventajas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76" y="1638615"/>
            <a:ext cx="6554867" cy="3767670"/>
          </a:xfrm>
        </p:spPr>
        <p:txBody>
          <a:bodyPr/>
          <a:lstStyle/>
          <a:p>
            <a:r>
              <a:t>Ventajas: Gratuito, facilidad de uso</a:t>
            </a:r>
          </a:p>
          <a:p>
            <a:r>
              <a:t>Desventajas: Rendimiento inferior a soluciones comerciales, menos funciones avanzadas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7808"/>
            <a:ext cx="6554867" cy="1524000"/>
          </a:xfrm>
        </p:spPr>
        <p:txBody>
          <a:bodyPr/>
          <a:lstStyle/>
          <a:p>
            <a:r>
              <a:t>Comparativa -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8549"/>
            <a:ext cx="6554867" cy="3767670"/>
          </a:xfrm>
        </p:spPr>
        <p:txBody>
          <a:bodyPr/>
          <a:lstStyle/>
          <a:p>
            <a:r>
              <a:t>Comparación de funcionalidades clave: rendimiento, soporte, escalabilidad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7255"/>
            <a:ext cx="6554867" cy="1524000"/>
          </a:xfrm>
        </p:spPr>
        <p:txBody>
          <a:bodyPr/>
          <a:lstStyle/>
          <a:p>
            <a:r>
              <a:t>Comparativa - Casos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8516"/>
            <a:ext cx="6554867" cy="3767670"/>
          </a:xfrm>
        </p:spPr>
        <p:txBody>
          <a:bodyPr/>
          <a:lstStyle/>
          <a:p>
            <a:r>
              <a:t>Mejor herramienta para diferentes escenarios: pequeñas empresas, entornos educativos, grandes corporaciones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5073"/>
            <a:ext cx="6554867" cy="1524000"/>
          </a:xfrm>
        </p:spPr>
        <p:txBody>
          <a:bodyPr/>
          <a:lstStyle/>
          <a:p>
            <a:r>
              <a:t>Comparativa - Costos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8516"/>
            <a:ext cx="6554867" cy="3767670"/>
          </a:xfrm>
        </p:spPr>
        <p:txBody>
          <a:bodyPr/>
          <a:lstStyle/>
          <a:p>
            <a:r>
              <a:t>Comparación de costos: gratuito vs comercial, costos de licencias y soporte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5073"/>
            <a:ext cx="6554867" cy="1524000"/>
          </a:xfrm>
        </p:spPr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9103"/>
            <a:ext cx="6554867" cy="3767670"/>
          </a:xfrm>
        </p:spPr>
        <p:txBody>
          <a:bodyPr/>
          <a:lstStyle/>
          <a:p>
            <a:r>
              <a:t>Resumen de las principales diferencias</a:t>
            </a:r>
          </a:p>
          <a:p>
            <a:r>
              <a:t>Recomendaciones finales basadas en necesidades específicas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70" y="197742"/>
            <a:ext cx="6554867" cy="1524000"/>
          </a:xfrm>
        </p:spPr>
        <p:txBody>
          <a:bodyPr/>
          <a:lstStyle/>
          <a:p>
            <a: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70" y="1544152"/>
            <a:ext cx="6554867" cy="37676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err="1"/>
              <a:t>Introducción</a:t>
            </a:r>
            <a:r>
              <a:rPr dirty="0"/>
              <a:t> a la </a:t>
            </a:r>
            <a:r>
              <a:rPr err="1"/>
              <a:t>Virtualización</a:t>
            </a:r>
            <a:endParaRPr lang="en-US" dirty="0" err="1"/>
          </a:p>
          <a:p>
            <a:pPr marL="457200" indent="-457200">
              <a:buAutoNum type="arabicPeriod"/>
            </a:pPr>
            <a:r>
              <a:rPr err="1"/>
              <a:t>Proxmox</a:t>
            </a:r>
            <a:r>
              <a:rPr dirty="0"/>
              <a:t> VE</a:t>
            </a:r>
          </a:p>
          <a:p>
            <a:pPr marL="457200" indent="-457200">
              <a:buAutoNum type="arabicPeriod"/>
            </a:pPr>
            <a:r>
              <a:rPr dirty="0"/>
              <a:t>KVM (Kernel-based Virtual Machine)</a:t>
            </a:r>
          </a:p>
          <a:p>
            <a:pPr marL="457200" indent="-457200">
              <a:buAutoNum type="arabicPeriod"/>
            </a:pPr>
            <a:r>
              <a:rPr dirty="0"/>
              <a:t>VMware</a:t>
            </a:r>
          </a:p>
          <a:p>
            <a:pPr marL="457200" indent="-457200">
              <a:buAutoNum type="arabicPeriod"/>
            </a:pPr>
            <a:r>
              <a:rPr dirty="0"/>
              <a:t>VirtualBox</a:t>
            </a:r>
          </a:p>
          <a:p>
            <a:pPr marL="457200" indent="-457200">
              <a:buAutoNum type="arabicPeriod"/>
            </a:pPr>
            <a:r>
              <a:rPr err="1"/>
              <a:t>Comparativa</a:t>
            </a:r>
            <a:r>
              <a:rPr dirty="0"/>
              <a:t> entre las Herramientas</a:t>
            </a:r>
          </a:p>
          <a:p>
            <a:pPr marL="457200" indent="-457200">
              <a:buAutoNum type="arabicPeriod"/>
            </a:pPr>
            <a:r>
              <a:rPr err="1"/>
              <a:t>Conclusiones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53445"/>
            <a:ext cx="6554867" cy="1524000"/>
          </a:xfrm>
        </p:spPr>
        <p:txBody>
          <a:bodyPr/>
          <a:lstStyle/>
          <a:p>
            <a:r>
              <a:rPr lang="en-US" dirty="0"/>
              <a:t>Despedida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14185"/>
            <a:ext cx="6554867" cy="37676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:3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3378"/>
            <a:ext cx="6554867" cy="1524000"/>
          </a:xfrm>
        </p:spPr>
        <p:txBody>
          <a:bodyPr/>
          <a:lstStyle/>
          <a:p>
            <a:r>
              <a:t>Introducción a la Virtualización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29821"/>
            <a:ext cx="6554867" cy="3276464"/>
          </a:xfrm>
        </p:spPr>
        <p:txBody>
          <a:bodyPr/>
          <a:lstStyle/>
          <a:p>
            <a:r>
              <a:rPr dirty="0" err="1"/>
              <a:t>Definición</a:t>
            </a:r>
            <a:r>
              <a:rPr dirty="0"/>
              <a:t> de </a:t>
            </a:r>
            <a:r>
              <a:rPr dirty="0" err="1"/>
              <a:t>virtualización</a:t>
            </a:r>
            <a:endParaRPr lang="en-US" dirty="0" err="1"/>
          </a:p>
          <a:p>
            <a:r>
              <a:rPr dirty="0" err="1"/>
              <a:t>Importancia</a:t>
            </a:r>
            <a:r>
              <a:rPr dirty="0"/>
              <a:t> y </a:t>
            </a:r>
            <a:r>
              <a:rPr dirty="0" err="1"/>
              <a:t>beneficios</a:t>
            </a:r>
            <a:r>
              <a:rPr dirty="0"/>
              <a:t> de la </a:t>
            </a:r>
            <a:r>
              <a:rPr dirty="0" err="1"/>
              <a:t>virtualización</a:t>
            </a:r>
            <a:endParaRPr dirty="0"/>
          </a:p>
          <a:p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virtualización</a:t>
            </a:r>
            <a:r>
              <a:rPr dirty="0"/>
              <a:t>: </a:t>
            </a:r>
            <a:r>
              <a:rPr dirty="0" err="1"/>
              <a:t>completa</a:t>
            </a:r>
            <a:r>
              <a:rPr dirty="0"/>
              <a:t>, </a:t>
            </a:r>
            <a:r>
              <a:rPr dirty="0" err="1"/>
              <a:t>paravirtualización</a:t>
            </a:r>
            <a:r>
              <a:rPr dirty="0"/>
              <a:t> y </a:t>
            </a:r>
            <a:r>
              <a:rPr dirty="0" err="1"/>
              <a:t>contenedores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7808"/>
            <a:ext cx="6554867" cy="1524000"/>
          </a:xfrm>
        </p:spPr>
        <p:txBody>
          <a:bodyPr/>
          <a:lstStyle/>
          <a:p>
            <a:r>
              <a:t>Proxmox VE -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9623"/>
            <a:ext cx="6554867" cy="3767670"/>
          </a:xfrm>
        </p:spPr>
        <p:txBody>
          <a:bodyPr/>
          <a:lstStyle/>
          <a:p>
            <a:r>
              <a:t>¿</a:t>
            </a:r>
            <a:r>
              <a:rPr err="1"/>
              <a:t>Qué</a:t>
            </a:r>
            <a:r>
              <a:t> es </a:t>
            </a:r>
            <a:r>
              <a:rPr err="1"/>
              <a:t>Proxmox</a:t>
            </a:r>
            <a:r>
              <a:t> VE?</a:t>
            </a:r>
            <a:endParaRPr lang="en-US"/>
          </a:p>
          <a:p>
            <a:r>
              <a:t>Historia y </a:t>
            </a:r>
            <a:r>
              <a:rPr err="1"/>
              <a:t>desarrollo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916"/>
            <a:ext cx="6554867" cy="1524000"/>
          </a:xfrm>
        </p:spPr>
        <p:txBody>
          <a:bodyPr/>
          <a:lstStyle/>
          <a:p>
            <a:r>
              <a:t>Proxmox VE - 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177"/>
            <a:ext cx="6554867" cy="3767670"/>
          </a:xfrm>
        </p:spPr>
        <p:txBody>
          <a:bodyPr/>
          <a:lstStyle/>
          <a:p>
            <a:r>
              <a:t>Gestión centralizada de virtualización y contenedores</a:t>
            </a:r>
          </a:p>
          <a:p>
            <a:r>
              <a:t>Interfaz web intuitiva</a:t>
            </a:r>
          </a:p>
          <a:p>
            <a:r>
              <a:t>Soporte para KVM y LXC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7808"/>
            <a:ext cx="6554867" cy="1524000"/>
          </a:xfrm>
        </p:spPr>
        <p:txBody>
          <a:bodyPr/>
          <a:lstStyle/>
          <a:p>
            <a:r>
              <a:t>Proxmox VE - Ventajas y Desventajas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4086"/>
            <a:ext cx="6554867" cy="3767670"/>
          </a:xfrm>
        </p:spPr>
        <p:txBody>
          <a:bodyPr/>
          <a:lstStyle/>
          <a:p>
            <a:r>
              <a:t>Ventajas: Open Source, alta disponibilidad, snapshots</a:t>
            </a:r>
          </a:p>
          <a:p>
            <a:r>
              <a:t>Desventajas: Curva de aprendizaje, soporte comercial limitado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96767"/>
            <a:ext cx="6554867" cy="1524000"/>
          </a:xfrm>
        </p:spPr>
        <p:txBody>
          <a:bodyPr/>
          <a:lstStyle/>
          <a:p>
            <a:r>
              <a:t>KVM -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226"/>
            <a:ext cx="6554867" cy="3767670"/>
          </a:xfrm>
        </p:spPr>
        <p:txBody>
          <a:bodyPr/>
          <a:lstStyle/>
          <a:p>
            <a:r>
              <a:t>¿Qué es KVM?</a:t>
            </a:r>
          </a:p>
          <a:p>
            <a:r>
              <a:t>Integración en el kernel de Linux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53445"/>
            <a:ext cx="6554867" cy="1524000"/>
          </a:xfrm>
        </p:spPr>
        <p:txBody>
          <a:bodyPr/>
          <a:lstStyle/>
          <a:p>
            <a:r>
              <a:t>KVM - 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3532"/>
            <a:ext cx="6554867" cy="3767670"/>
          </a:xfrm>
        </p:spPr>
        <p:txBody>
          <a:bodyPr/>
          <a:lstStyle/>
          <a:p>
            <a:r>
              <a:t>Rendimiento casi nativo</a:t>
            </a:r>
          </a:p>
          <a:p>
            <a:r>
              <a:t>Compatibilidad con diversas distribuciones Linux</a:t>
            </a:r>
          </a:p>
          <a:p>
            <a:r>
              <a:t>Integración con herramientas de gestión como libvirt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9502"/>
            <a:ext cx="6554867" cy="1524000"/>
          </a:xfrm>
        </p:spPr>
        <p:txBody>
          <a:bodyPr/>
          <a:lstStyle/>
          <a:p>
            <a:r>
              <a:t>KVM - Ventajas y Desventajas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26888"/>
            <a:ext cx="6554867" cy="3767670"/>
          </a:xfrm>
        </p:spPr>
        <p:txBody>
          <a:bodyPr/>
          <a:lstStyle/>
          <a:p>
            <a:r>
              <a:t>Ventajas: Alto rendimiento, flexibilidad</a:t>
            </a:r>
          </a:p>
          <a:p>
            <a:r>
              <a:t>Desventajas: Requiere conocimientos técnicos avanzados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Slice</vt:lpstr>
      <vt:lpstr>Herramientas de Virtualización: Proxmox, KVM, VMware y VirtualBox</vt:lpstr>
      <vt:lpstr>Índice</vt:lpstr>
      <vt:lpstr>Introducción a la Virtualización</vt:lpstr>
      <vt:lpstr>Proxmox VE - Introducción</vt:lpstr>
      <vt:lpstr>Proxmox VE - Características</vt:lpstr>
      <vt:lpstr>Proxmox VE - Ventajas y Desventajas</vt:lpstr>
      <vt:lpstr>KVM - Introducción</vt:lpstr>
      <vt:lpstr>KVM - Características</vt:lpstr>
      <vt:lpstr>KVM - Ventajas y Desventajas</vt:lpstr>
      <vt:lpstr>VMware - Introducción</vt:lpstr>
      <vt:lpstr>VMware - Características</vt:lpstr>
      <vt:lpstr>VMware - Ventajas y Desventajas</vt:lpstr>
      <vt:lpstr>VirtualBox - Introducción</vt:lpstr>
      <vt:lpstr>VirtualBox - Características</vt:lpstr>
      <vt:lpstr>VirtualBox - Ventajas y Desventajas</vt:lpstr>
      <vt:lpstr>Comparativa - Funcionalidades</vt:lpstr>
      <vt:lpstr>Comparativa - Casos de Uso</vt:lpstr>
      <vt:lpstr>Comparativa - Costos</vt:lpstr>
      <vt:lpstr>Conclusiones</vt:lpstr>
      <vt:lpstr>Despedida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Virtualización: Proxmox, KVM, VMware y VirtualBox</dc:title>
  <dc:subject/>
  <dc:creator/>
  <cp:keywords/>
  <dc:description>generated using python-pptx</dc:description>
  <cp:lastModifiedBy>Steve Canny</cp:lastModifiedBy>
  <cp:revision>50</cp:revision>
  <dcterms:created xsi:type="dcterms:W3CDTF">2013-01-27T09:14:16Z</dcterms:created>
  <dcterms:modified xsi:type="dcterms:W3CDTF">2024-05-23T19:29:20Z</dcterms:modified>
  <cp:category/>
</cp:coreProperties>
</file>