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2598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94C4D-8CA1-4349-B8C4-446348A02005}" type="datetimeFigureOut">
              <a:rPr lang="en-NZ" smtClean="0"/>
              <a:t>11/10/2013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09904-6179-4348-A30B-1910FA33DAC6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All the </a:t>
            </a:r>
            <a:r>
              <a:rPr lang="en-NZ" dirty="0" err="1" smtClean="0"/>
              <a:t>NaOH</a:t>
            </a:r>
            <a:r>
              <a:rPr lang="en-NZ" baseline="0" dirty="0" smtClean="0"/>
              <a:t> = is water-sol</a:t>
            </a:r>
          </a:p>
          <a:p>
            <a:r>
              <a:rPr lang="en-NZ" baseline="0" dirty="0" smtClean="0"/>
              <a:t>All the Water = is Na2CO3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09904-6179-4348-A30B-1910FA33DAC6}" type="slidenum">
              <a:rPr lang="en-NZ" smtClean="0"/>
              <a:t>2</a:t>
            </a:fld>
            <a:endParaRPr lang="en-N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F223-7942-4F8C-9580-E1CD0078D35D}" type="datetimeFigureOut">
              <a:rPr lang="en-NZ" smtClean="0"/>
              <a:t>11/10/2013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1B53-00C1-4ED1-BC1E-1ACE50E5B4F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F223-7942-4F8C-9580-E1CD0078D35D}" type="datetimeFigureOut">
              <a:rPr lang="en-NZ" smtClean="0"/>
              <a:t>11/10/2013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1B53-00C1-4ED1-BC1E-1ACE50E5B4F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F223-7942-4F8C-9580-E1CD0078D35D}" type="datetimeFigureOut">
              <a:rPr lang="en-NZ" smtClean="0"/>
              <a:t>11/10/2013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1B53-00C1-4ED1-BC1E-1ACE50E5B4F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F223-7942-4F8C-9580-E1CD0078D35D}" type="datetimeFigureOut">
              <a:rPr lang="en-NZ" smtClean="0"/>
              <a:t>11/10/2013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1B53-00C1-4ED1-BC1E-1ACE50E5B4F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F223-7942-4F8C-9580-E1CD0078D35D}" type="datetimeFigureOut">
              <a:rPr lang="en-NZ" smtClean="0"/>
              <a:t>11/10/2013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1B53-00C1-4ED1-BC1E-1ACE50E5B4F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F223-7942-4F8C-9580-E1CD0078D35D}" type="datetimeFigureOut">
              <a:rPr lang="en-NZ" smtClean="0"/>
              <a:t>11/10/2013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1B53-00C1-4ED1-BC1E-1ACE50E5B4F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F223-7942-4F8C-9580-E1CD0078D35D}" type="datetimeFigureOut">
              <a:rPr lang="en-NZ" smtClean="0"/>
              <a:t>11/10/2013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1B53-00C1-4ED1-BC1E-1ACE50E5B4F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F223-7942-4F8C-9580-E1CD0078D35D}" type="datetimeFigureOut">
              <a:rPr lang="en-NZ" smtClean="0"/>
              <a:t>11/10/2013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1B53-00C1-4ED1-BC1E-1ACE50E5B4F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F223-7942-4F8C-9580-E1CD0078D35D}" type="datetimeFigureOut">
              <a:rPr lang="en-NZ" smtClean="0"/>
              <a:t>11/10/2013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1B53-00C1-4ED1-BC1E-1ACE50E5B4F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F223-7942-4F8C-9580-E1CD0078D35D}" type="datetimeFigureOut">
              <a:rPr lang="en-NZ" smtClean="0"/>
              <a:t>11/10/2013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1B53-00C1-4ED1-BC1E-1ACE50E5B4F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F223-7942-4F8C-9580-E1CD0078D35D}" type="datetimeFigureOut">
              <a:rPr lang="en-NZ" smtClean="0"/>
              <a:t>11/10/2013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1B53-00C1-4ED1-BC1E-1ACE50E5B4F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CF223-7942-4F8C-9580-E1CD0078D35D}" type="datetimeFigureOut">
              <a:rPr lang="en-NZ" smtClean="0"/>
              <a:t>11/10/2013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61B53-00C1-4ED1-BC1E-1ACE50E5B4F3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9512" t="15110" r="6744" b="9341"/>
          <a:stretch>
            <a:fillRect/>
          </a:stretch>
        </p:blipFill>
        <p:spPr bwMode="auto">
          <a:xfrm>
            <a:off x="223745" y="251520"/>
            <a:ext cx="6467220" cy="8516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60648" y="789484"/>
            <a:ext cx="756084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Z" sz="1300" dirty="0" smtClean="0"/>
              <a:t>Water</a:t>
            </a:r>
            <a:endParaRPr lang="en-NZ" sz="1300" dirty="0"/>
          </a:p>
        </p:txBody>
      </p:sp>
      <p:sp>
        <p:nvSpPr>
          <p:cNvPr id="6" name="TextBox 5"/>
          <p:cNvSpPr txBox="1"/>
          <p:nvPr/>
        </p:nvSpPr>
        <p:spPr>
          <a:xfrm>
            <a:off x="1861936" y="755323"/>
            <a:ext cx="756084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Z" sz="1300" dirty="0" smtClean="0"/>
              <a:t>Na</a:t>
            </a:r>
            <a:r>
              <a:rPr lang="en-NZ" sz="1300" baseline="-25000" dirty="0" smtClean="0"/>
              <a:t>2</a:t>
            </a:r>
            <a:r>
              <a:rPr lang="en-NZ" sz="1300" dirty="0" smtClean="0"/>
              <a:t>CO</a:t>
            </a:r>
            <a:r>
              <a:rPr lang="en-NZ" sz="1300" baseline="-25000" dirty="0" smtClean="0"/>
              <a:t>3</a:t>
            </a:r>
            <a:endParaRPr lang="en-NZ" sz="1300" baseline="-2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27770" t="11108" r="25947" b="5465"/>
          <a:stretch>
            <a:fillRect/>
          </a:stretch>
        </p:blipFill>
        <p:spPr bwMode="auto">
          <a:xfrm>
            <a:off x="106875" y="179512"/>
            <a:ext cx="6669360" cy="8640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32656" y="8790503"/>
            <a:ext cx="626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A         B        C       D       E        F      G       H       I          J         K        L       M      N      O       P</a:t>
            </a:r>
            <a:endParaRPr lang="en-NZ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" y="8350324"/>
            <a:ext cx="18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1</a:t>
            </a:r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32812" y="788436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2</a:t>
            </a:r>
            <a:endParaRPr lang="en-NZ" dirty="0"/>
          </a:p>
        </p:txBody>
      </p:sp>
      <p:sp>
        <p:nvSpPr>
          <p:cNvPr id="8" name="TextBox 7"/>
          <p:cNvSpPr txBox="1"/>
          <p:nvPr/>
        </p:nvSpPr>
        <p:spPr>
          <a:xfrm>
            <a:off x="0" y="745232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3</a:t>
            </a:r>
            <a:endParaRPr lang="en-NZ" dirty="0"/>
          </a:p>
        </p:txBody>
      </p:sp>
      <p:sp>
        <p:nvSpPr>
          <p:cNvPr id="9" name="TextBox 8"/>
          <p:cNvSpPr txBox="1"/>
          <p:nvPr/>
        </p:nvSpPr>
        <p:spPr>
          <a:xfrm>
            <a:off x="0" y="702027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4</a:t>
            </a:r>
            <a:endParaRPr lang="en-NZ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58822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5</a:t>
            </a:r>
            <a:endParaRPr lang="en-NZ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08416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6</a:t>
            </a:r>
            <a:endParaRPr lang="en-NZ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565212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7</a:t>
            </a:r>
            <a:endParaRPr lang="en-NZ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522007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8</a:t>
            </a:r>
            <a:endParaRPr lang="en-NZ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478802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9</a:t>
            </a:r>
            <a:endParaRPr lang="en-NZ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4283968"/>
            <a:ext cx="54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10</a:t>
            </a:r>
            <a:endParaRPr lang="en-NZ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3851920"/>
            <a:ext cx="54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11</a:t>
            </a:r>
            <a:endParaRPr lang="en-NZ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3419872"/>
            <a:ext cx="54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12</a:t>
            </a:r>
            <a:endParaRPr lang="en-NZ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2987824"/>
            <a:ext cx="54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13</a:t>
            </a:r>
            <a:endParaRPr lang="en-NZ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2483768"/>
            <a:ext cx="54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14</a:t>
            </a:r>
            <a:endParaRPr lang="en-NZ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2051720"/>
            <a:ext cx="54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15</a:t>
            </a:r>
            <a:endParaRPr lang="en-NZ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1619672"/>
            <a:ext cx="54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16</a:t>
            </a:r>
            <a:endParaRPr lang="en-NZ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1187624"/>
            <a:ext cx="54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17</a:t>
            </a:r>
            <a:endParaRPr lang="en-NZ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683568"/>
            <a:ext cx="54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18</a:t>
            </a:r>
            <a:endParaRPr lang="en-NZ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251520"/>
            <a:ext cx="54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19</a:t>
            </a:r>
            <a:endParaRPr lang="en-NZ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50</Words>
  <Application>Microsoft Office PowerPoint</Application>
  <PresentationFormat>On-screen Show (4:3)</PresentationFormat>
  <Paragraphs>25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Plant &amp; Food Research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hrajxn</dc:creator>
  <cp:lastModifiedBy>hrajxn</cp:lastModifiedBy>
  <cp:revision>24</cp:revision>
  <dcterms:created xsi:type="dcterms:W3CDTF">2013-10-10T22:58:52Z</dcterms:created>
  <dcterms:modified xsi:type="dcterms:W3CDTF">2013-10-11T03:05:15Z</dcterms:modified>
</cp:coreProperties>
</file>