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460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8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45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70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6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3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9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70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5D687E-4932-4FCB-BF8B-43D62AB1005F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FDDC567-C683-4EE3-B0A7-57F986573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39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B71FE8D-7723-4C2A-94B4-568C43813B5C}"/>
              </a:ext>
            </a:extLst>
          </p:cNvPr>
          <p:cNvSpPr txBox="1"/>
          <p:nvPr/>
        </p:nvSpPr>
        <p:spPr>
          <a:xfrm>
            <a:off x="592427" y="927279"/>
            <a:ext cx="7392474" cy="180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Apresentação de projeto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E02557-9E9C-42B9-B38F-E6356AE2A589}"/>
              </a:ext>
            </a:extLst>
          </p:cNvPr>
          <p:cNvSpPr txBox="1"/>
          <p:nvPr/>
        </p:nvSpPr>
        <p:spPr>
          <a:xfrm>
            <a:off x="11998817" y="6596390"/>
            <a:ext cx="386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97476E-8BB6-4244-8081-D12A59962F38}"/>
              </a:ext>
            </a:extLst>
          </p:cNvPr>
          <p:cNvSpPr txBox="1"/>
          <p:nvPr/>
        </p:nvSpPr>
        <p:spPr>
          <a:xfrm>
            <a:off x="1815921" y="4739425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Nome fornecedor</a:t>
            </a:r>
          </a:p>
        </p:txBody>
      </p:sp>
    </p:spTree>
    <p:extLst>
      <p:ext uri="{BB962C8B-B14F-4D97-AF65-F5344CB8AC3E}">
        <p14:creationId xmlns:p14="http://schemas.microsoft.com/office/powerpoint/2010/main" val="18772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7FCF08-C2BE-4B01-83F2-8B0D03223B1E}"/>
              </a:ext>
            </a:extLst>
          </p:cNvPr>
          <p:cNvSpPr txBox="1"/>
          <p:nvPr/>
        </p:nvSpPr>
        <p:spPr>
          <a:xfrm>
            <a:off x="11998817" y="6596390"/>
            <a:ext cx="386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45FB78-5D74-4569-BF71-928987D4695B}"/>
              </a:ext>
            </a:extLst>
          </p:cNvPr>
          <p:cNvSpPr txBox="1"/>
          <p:nvPr/>
        </p:nvSpPr>
        <p:spPr>
          <a:xfrm>
            <a:off x="90152" y="193183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D6C06B-D961-400B-B87E-73A1780F10C8}"/>
              </a:ext>
            </a:extLst>
          </p:cNvPr>
          <p:cNvSpPr txBox="1"/>
          <p:nvPr/>
        </p:nvSpPr>
        <p:spPr>
          <a:xfrm>
            <a:off x="90151" y="1094703"/>
            <a:ext cx="1107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a elaboração deste projeto, a metodologia de organização utilizado foi o 5W2H.</a:t>
            </a:r>
          </a:p>
          <a:p>
            <a:r>
              <a:rPr lang="pt-BR" sz="2400" dirty="0"/>
              <a:t>Com isso facilitando a estruturação e desenvolvimento.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D986FFE-CCFB-4355-9204-1EF77C10FB7E}"/>
              </a:ext>
            </a:extLst>
          </p:cNvPr>
          <p:cNvCxnSpPr>
            <a:cxnSpLocks/>
          </p:cNvCxnSpPr>
          <p:nvPr/>
        </p:nvCxnSpPr>
        <p:spPr bwMode="auto">
          <a:xfrm>
            <a:off x="0" y="824248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7FCF08-C2BE-4B01-83F2-8B0D03223B1E}"/>
              </a:ext>
            </a:extLst>
          </p:cNvPr>
          <p:cNvSpPr txBox="1"/>
          <p:nvPr/>
        </p:nvSpPr>
        <p:spPr>
          <a:xfrm>
            <a:off x="11998817" y="6596390"/>
            <a:ext cx="386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45FB78-5D74-4569-BF71-928987D4695B}"/>
              </a:ext>
            </a:extLst>
          </p:cNvPr>
          <p:cNvSpPr txBox="1"/>
          <p:nvPr/>
        </p:nvSpPr>
        <p:spPr>
          <a:xfrm>
            <a:off x="90152" y="193183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5W2H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D986FFE-CCFB-4355-9204-1EF77C10FB7E}"/>
              </a:ext>
            </a:extLst>
          </p:cNvPr>
          <p:cNvCxnSpPr>
            <a:cxnSpLocks/>
          </p:cNvCxnSpPr>
          <p:nvPr/>
        </p:nvCxnSpPr>
        <p:spPr bwMode="auto">
          <a:xfrm>
            <a:off x="0" y="824248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628C509-73D5-47F4-921E-291492B9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73" y="1031225"/>
            <a:ext cx="5377253" cy="51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7FCF08-C2BE-4B01-83F2-8B0D03223B1E}"/>
              </a:ext>
            </a:extLst>
          </p:cNvPr>
          <p:cNvSpPr txBox="1"/>
          <p:nvPr/>
        </p:nvSpPr>
        <p:spPr>
          <a:xfrm>
            <a:off x="11998817" y="6596390"/>
            <a:ext cx="386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45FB78-5D74-4569-BF71-928987D4695B}"/>
              </a:ext>
            </a:extLst>
          </p:cNvPr>
          <p:cNvSpPr txBox="1"/>
          <p:nvPr/>
        </p:nvSpPr>
        <p:spPr>
          <a:xfrm>
            <a:off x="90152" y="193183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What?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D6C06B-D961-400B-B87E-73A1780F10C8}"/>
              </a:ext>
            </a:extLst>
          </p:cNvPr>
          <p:cNvSpPr txBox="1"/>
          <p:nvPr/>
        </p:nvSpPr>
        <p:spPr>
          <a:xfrm>
            <a:off x="90151" y="1094703"/>
            <a:ext cx="11075831" cy="850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Este projeto consiste em desenvolver uma página web com o intuito de facilitar o gerenciamento de produtos e os itens necessários para produzi-los. 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D986FFE-CCFB-4355-9204-1EF77C10FB7E}"/>
              </a:ext>
            </a:extLst>
          </p:cNvPr>
          <p:cNvCxnSpPr>
            <a:cxnSpLocks/>
          </p:cNvCxnSpPr>
          <p:nvPr/>
        </p:nvCxnSpPr>
        <p:spPr bwMode="auto">
          <a:xfrm>
            <a:off x="0" y="824248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1227B2-E62A-4633-9100-C13DBFCE36F9}"/>
              </a:ext>
            </a:extLst>
          </p:cNvPr>
          <p:cNvSpPr txBox="1"/>
          <p:nvPr/>
        </p:nvSpPr>
        <p:spPr>
          <a:xfrm>
            <a:off x="90152" y="2215454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Why?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FB89FC-D3B3-4D03-8A91-80FE2212050F}"/>
              </a:ext>
            </a:extLst>
          </p:cNvPr>
          <p:cNvSpPr txBox="1"/>
          <p:nvPr/>
        </p:nvSpPr>
        <p:spPr>
          <a:xfrm>
            <a:off x="90151" y="3116974"/>
            <a:ext cx="11075831" cy="850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A necessidade do desenvolvimento deste projeto para o cliente é aumenta a eficiência na produção e diminuir a compra de materiais desnecessários.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0DA4231-049F-4ED7-B083-BEFAED82A52C}"/>
              </a:ext>
            </a:extLst>
          </p:cNvPr>
          <p:cNvCxnSpPr>
            <a:cxnSpLocks/>
          </p:cNvCxnSpPr>
          <p:nvPr/>
        </p:nvCxnSpPr>
        <p:spPr bwMode="auto">
          <a:xfrm>
            <a:off x="0" y="2846519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048BB7-B0B0-428B-84F1-550B2B398D7E}"/>
              </a:ext>
            </a:extLst>
          </p:cNvPr>
          <p:cNvSpPr txBox="1"/>
          <p:nvPr/>
        </p:nvSpPr>
        <p:spPr>
          <a:xfrm>
            <a:off x="90152" y="4191434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How?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D8ECF0D-6A16-4772-9029-FA8BAC25DB87}"/>
              </a:ext>
            </a:extLst>
          </p:cNvPr>
          <p:cNvSpPr txBox="1"/>
          <p:nvPr/>
        </p:nvSpPr>
        <p:spPr>
          <a:xfrm>
            <a:off x="90151" y="5092954"/>
            <a:ext cx="11075831" cy="124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O projeto irá funcionar da seguinte maneira, ao receber o pedido o fornecedor irá inserir esses dados, e receberá a listagem de todos os materiais necessários para a produção do pedido.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D647270-9461-4BA3-BE41-2D2BF89093BA}"/>
              </a:ext>
            </a:extLst>
          </p:cNvPr>
          <p:cNvCxnSpPr>
            <a:cxnSpLocks/>
          </p:cNvCxnSpPr>
          <p:nvPr/>
        </p:nvCxnSpPr>
        <p:spPr bwMode="auto">
          <a:xfrm>
            <a:off x="0" y="4822499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7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7FCF08-C2BE-4B01-83F2-8B0D03223B1E}"/>
              </a:ext>
            </a:extLst>
          </p:cNvPr>
          <p:cNvSpPr txBox="1"/>
          <p:nvPr/>
        </p:nvSpPr>
        <p:spPr>
          <a:xfrm>
            <a:off x="11998817" y="6596390"/>
            <a:ext cx="386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45FB78-5D74-4569-BF71-928987D4695B}"/>
              </a:ext>
            </a:extLst>
          </p:cNvPr>
          <p:cNvSpPr txBox="1"/>
          <p:nvPr/>
        </p:nvSpPr>
        <p:spPr>
          <a:xfrm>
            <a:off x="90152" y="193183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When?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D986FFE-CCFB-4355-9204-1EF77C10FB7E}"/>
              </a:ext>
            </a:extLst>
          </p:cNvPr>
          <p:cNvCxnSpPr>
            <a:cxnSpLocks/>
          </p:cNvCxnSpPr>
          <p:nvPr/>
        </p:nvCxnSpPr>
        <p:spPr bwMode="auto">
          <a:xfrm>
            <a:off x="0" y="824248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7FCF08-C2BE-4B01-83F2-8B0D03223B1E}"/>
              </a:ext>
            </a:extLst>
          </p:cNvPr>
          <p:cNvSpPr txBox="1"/>
          <p:nvPr/>
        </p:nvSpPr>
        <p:spPr>
          <a:xfrm>
            <a:off x="11998817" y="6596390"/>
            <a:ext cx="386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45FB78-5D74-4569-BF71-928987D4695B}"/>
              </a:ext>
            </a:extLst>
          </p:cNvPr>
          <p:cNvSpPr txBox="1"/>
          <p:nvPr/>
        </p:nvSpPr>
        <p:spPr>
          <a:xfrm>
            <a:off x="90152" y="193183"/>
            <a:ext cx="161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Where?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D6C06B-D961-400B-B87E-73A1780F10C8}"/>
              </a:ext>
            </a:extLst>
          </p:cNvPr>
          <p:cNvSpPr txBox="1"/>
          <p:nvPr/>
        </p:nvSpPr>
        <p:spPr>
          <a:xfrm>
            <a:off x="90151" y="1094703"/>
            <a:ext cx="11075831" cy="214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Este projeto está sendo desenvolvido como uma página web e está atualmente hospedado no GitHub Pages. Essa decisão foi tomada devido a um dos pontos necessários do projeto, que foi a utilização da pagina web o mais breve possível. </a:t>
            </a:r>
          </a:p>
          <a:p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D986FFE-CCFB-4355-9204-1EF77C10FB7E}"/>
              </a:ext>
            </a:extLst>
          </p:cNvPr>
          <p:cNvCxnSpPr>
            <a:cxnSpLocks/>
          </p:cNvCxnSpPr>
          <p:nvPr/>
        </p:nvCxnSpPr>
        <p:spPr bwMode="auto">
          <a:xfrm>
            <a:off x="0" y="824248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5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7FCF08-C2BE-4B01-83F2-8B0D03223B1E}"/>
              </a:ext>
            </a:extLst>
          </p:cNvPr>
          <p:cNvSpPr txBox="1"/>
          <p:nvPr/>
        </p:nvSpPr>
        <p:spPr>
          <a:xfrm>
            <a:off x="11998817" y="6596390"/>
            <a:ext cx="386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45FB78-5D74-4569-BF71-928987D4695B}"/>
              </a:ext>
            </a:extLst>
          </p:cNvPr>
          <p:cNvSpPr txBox="1"/>
          <p:nvPr/>
        </p:nvSpPr>
        <p:spPr>
          <a:xfrm>
            <a:off x="90152" y="193183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much</a:t>
            </a:r>
            <a:r>
              <a:rPr lang="pt-BR" sz="32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D6C06B-D961-400B-B87E-73A1780F10C8}"/>
              </a:ext>
            </a:extLst>
          </p:cNvPr>
          <p:cNvSpPr txBox="1"/>
          <p:nvPr/>
        </p:nvSpPr>
        <p:spPr>
          <a:xfrm>
            <a:off x="90151" y="1094703"/>
            <a:ext cx="11075831" cy="224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Para a realização de deste projeto foram utilizados apenas softwares gratuitos. Sendo eles: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/>
              <a:t>	Visual Studio Code, Gimp, Bootstrap5, Html5, Css3, JS, GitHub, GitHub Pages, API Web Storage, </a:t>
            </a:r>
            <a:r>
              <a:rPr lang="pt-BR" sz="2400" dirty="0" err="1"/>
              <a:t>Canva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D986FFE-CCFB-4355-9204-1EF77C10FB7E}"/>
              </a:ext>
            </a:extLst>
          </p:cNvPr>
          <p:cNvCxnSpPr>
            <a:cxnSpLocks/>
          </p:cNvCxnSpPr>
          <p:nvPr/>
        </p:nvCxnSpPr>
        <p:spPr bwMode="auto">
          <a:xfrm>
            <a:off x="0" y="824248"/>
            <a:ext cx="11681138" cy="0"/>
          </a:xfrm>
          <a:prstGeom prst="line">
            <a:avLst/>
          </a:prstGeom>
          <a:ln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31289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1285</TotalTime>
  <Words>214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Exibir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FUCHS PINTO LEFRANCOIS</dc:creator>
  <cp:lastModifiedBy>DIEGO FUCHS PINTO LEFRANCOIS</cp:lastModifiedBy>
  <cp:revision>3</cp:revision>
  <dcterms:created xsi:type="dcterms:W3CDTF">2022-03-03T22:30:50Z</dcterms:created>
  <dcterms:modified xsi:type="dcterms:W3CDTF">2022-03-05T15:43:20Z</dcterms:modified>
</cp:coreProperties>
</file>