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30" d="100"/>
          <a:sy n="130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D1B-93C5-0444-B280-11520AE5E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13FEB-8A47-C34F-837A-5502F5118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BF05-5252-9949-94C6-5D09D29C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5AB1-D592-0B4A-B216-84E40364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F3AB4-807B-2B4F-B371-C87511B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464C-6935-4049-8C70-A8FEFFD7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838F2-9014-294F-B905-28DAC560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DCA-6F7C-C645-9CED-30BDE331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ABB2-DB56-704E-808C-9074C57B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B78-AE95-8145-AD91-370BA790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D4A31-2E3E-4A4D-97D2-20E4B508F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9404-1472-F74C-8342-E4785FA7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02-C459-2743-AE9A-F2FE07DE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6A40-88E8-C241-9BA6-A857CD08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C0FF-BD68-DB43-BE7F-B15C6234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69A0-898D-174E-BA09-168EF6D2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2429-4804-A648-AE70-44E33136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035D-BFC3-DE47-A555-34DAB4EE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F115-104B-B042-8477-23FD79B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D79E-5688-E24F-B84C-572FD3E0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BD4F-4585-C74B-B1A2-57E1A418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D0F3-5028-214E-A5E9-18759A24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FA82-6747-954A-9D0D-7B325FA2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1755-3111-894F-988D-82DF9381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00DF-B1C2-0741-A39F-6CD5B297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E991-88FF-154D-8BB3-B06F4E63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2D6A-3BD2-0A4C-A382-4A7508D5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9F37E-25F6-E34C-A2BD-387EFA72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729A5-272A-1A45-AD07-F92E562E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7D0D-AA5F-584B-AAB8-CBA8F357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6BC9-50CB-2C47-AC51-539C6119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A741-15D4-9C4E-B4E3-9898C36C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898F4-C790-A644-992F-A2E96D40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887-BC21-B14C-9DF2-4529A14C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32933-20A5-5445-B416-95D4DD85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94A8E-0DA3-5A43-BBCF-1DE4AC17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C7A8B-D751-AC48-BA9F-00069F29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AA6DF-D3AC-A24D-A9E1-85D070AF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4D92F-3CA3-074A-A001-D01EC38D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83FD-F967-674E-96A4-862A226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81EFF-5ABD-6748-BF60-AD4B48BF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24C2-9F79-9141-9F77-F38F2307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E0CD6-C2D7-994C-956E-28035BE1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12B04-84CC-0749-A5B4-0F6829BE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E1E69-1457-9140-A359-FBA35B5E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6936-14D2-A748-BB19-CCDB1D0B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BB05-CA42-1C4A-B251-2FE2ED88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522D-B563-F442-9E08-A504AD39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0A5F-01BF-2A49-B7B7-5864EFCE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44771-A1D3-DC4F-A529-39A12043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BA2A-A5C2-B24B-B15D-266CAFDB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C9295-7592-3740-A22F-6B44879C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417-B502-804E-BEB0-56BD4540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007C3-A031-D24B-9B5A-F98DC517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AAFA-F502-3741-A7E5-87081262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CFBFA-D259-F34B-B11E-2A2FA7FD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CC5C-27E6-164D-B18A-FF5B5602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D8D60-719B-DD44-9C21-2DBE63C3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0C6B9-5464-AB46-BCBB-6B8AF06E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6234D-669B-B849-9148-84F214C5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EA5D-D900-2742-AB86-DD65979E8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746D-06D9-1846-91B3-08D4AE631E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9691-36D1-964D-87AF-F90A5750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D59E-D220-E242-B4B8-247B862E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B7E3-8C37-214E-9F1E-687E0E3E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47196-03DA-C54D-9A93-E58C1CC2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720"/>
            <a:ext cx="11834840" cy="38218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6062C-05C3-774A-BC1A-DDF33467E1D9}"/>
              </a:ext>
            </a:extLst>
          </p:cNvPr>
          <p:cNvCxnSpPr>
            <a:cxnSpLocks/>
          </p:cNvCxnSpPr>
          <p:nvPr/>
        </p:nvCxnSpPr>
        <p:spPr>
          <a:xfrm flipV="1">
            <a:off x="1605890" y="3728301"/>
            <a:ext cx="1132597" cy="237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9B27B2C-6DD7-0449-9631-1B01C948B47D}"/>
              </a:ext>
            </a:extLst>
          </p:cNvPr>
          <p:cNvSpPr/>
          <p:nvPr/>
        </p:nvSpPr>
        <p:spPr>
          <a:xfrm>
            <a:off x="1350984" y="3914286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016DB-54F6-1B45-B9E1-75689856138D}"/>
              </a:ext>
            </a:extLst>
          </p:cNvPr>
          <p:cNvSpPr txBox="1"/>
          <p:nvPr/>
        </p:nvSpPr>
        <p:spPr>
          <a:xfrm>
            <a:off x="2875176" y="3555612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F553B-08DB-7242-8823-05D2CCE75950}"/>
              </a:ext>
            </a:extLst>
          </p:cNvPr>
          <p:cNvSpPr txBox="1"/>
          <p:nvPr/>
        </p:nvSpPr>
        <p:spPr>
          <a:xfrm>
            <a:off x="2875176" y="3841963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7FF42-BE2D-6E4A-97E9-AC634A06EDFF}"/>
              </a:ext>
            </a:extLst>
          </p:cNvPr>
          <p:cNvCxnSpPr>
            <a:cxnSpLocks/>
          </p:cNvCxnSpPr>
          <p:nvPr/>
        </p:nvCxnSpPr>
        <p:spPr>
          <a:xfrm flipV="1">
            <a:off x="1597844" y="4097633"/>
            <a:ext cx="1168923" cy="2273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F5AF989-4CBC-184D-B139-232D6AD2E933}"/>
              </a:ext>
            </a:extLst>
          </p:cNvPr>
          <p:cNvSpPr/>
          <p:nvPr/>
        </p:nvSpPr>
        <p:spPr>
          <a:xfrm>
            <a:off x="1350984" y="4283618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1E7B7-8D9C-704F-9318-81EB14F2339D}"/>
              </a:ext>
            </a:extLst>
          </p:cNvPr>
          <p:cNvSpPr txBox="1"/>
          <p:nvPr/>
        </p:nvSpPr>
        <p:spPr>
          <a:xfrm>
            <a:off x="911259" y="4140291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A7CC9-8DDF-5640-A182-BD76264960BE}"/>
              </a:ext>
            </a:extLst>
          </p:cNvPr>
          <p:cNvCxnSpPr>
            <a:cxnSpLocks/>
          </p:cNvCxnSpPr>
          <p:nvPr/>
        </p:nvCxnSpPr>
        <p:spPr>
          <a:xfrm>
            <a:off x="4849210" y="4007622"/>
            <a:ext cx="1158807" cy="358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D7480DE-416D-2F4F-8C82-0D0067455D5B}"/>
              </a:ext>
            </a:extLst>
          </p:cNvPr>
          <p:cNvSpPr/>
          <p:nvPr/>
        </p:nvSpPr>
        <p:spPr>
          <a:xfrm>
            <a:off x="4584187" y="3966283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483887-9B7E-7E4A-A557-E7F33D9322D2}"/>
              </a:ext>
            </a:extLst>
          </p:cNvPr>
          <p:cNvSpPr txBox="1"/>
          <p:nvPr/>
        </p:nvSpPr>
        <p:spPr>
          <a:xfrm>
            <a:off x="6144706" y="3596951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AD452-8554-0E45-8D90-56C819AFDF10}"/>
              </a:ext>
            </a:extLst>
          </p:cNvPr>
          <p:cNvSpPr txBox="1"/>
          <p:nvPr/>
        </p:nvSpPr>
        <p:spPr>
          <a:xfrm>
            <a:off x="6144706" y="3883302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4C241A-F195-9643-B8CF-E63F2E48A241}"/>
              </a:ext>
            </a:extLst>
          </p:cNvPr>
          <p:cNvCxnSpPr>
            <a:cxnSpLocks/>
          </p:cNvCxnSpPr>
          <p:nvPr/>
        </p:nvCxnSpPr>
        <p:spPr>
          <a:xfrm>
            <a:off x="4822596" y="4367615"/>
            <a:ext cx="1185421" cy="3330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7F9D8E1-D8F8-5244-845D-07F136975D74}"/>
              </a:ext>
            </a:extLst>
          </p:cNvPr>
          <p:cNvSpPr/>
          <p:nvPr/>
        </p:nvSpPr>
        <p:spPr>
          <a:xfrm>
            <a:off x="4620514" y="4324957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A0971-21D5-254C-827B-A7EB86286D13}"/>
              </a:ext>
            </a:extLst>
          </p:cNvPr>
          <p:cNvSpPr txBox="1"/>
          <p:nvPr/>
        </p:nvSpPr>
        <p:spPr>
          <a:xfrm>
            <a:off x="4180789" y="4181630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3A27DC-5862-1840-B141-F00B66622910}"/>
              </a:ext>
            </a:extLst>
          </p:cNvPr>
          <p:cNvSpPr txBox="1"/>
          <p:nvPr/>
        </p:nvSpPr>
        <p:spPr>
          <a:xfrm>
            <a:off x="4152508" y="3812298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0C946-D801-934E-A390-91E9759363B1}"/>
              </a:ext>
            </a:extLst>
          </p:cNvPr>
          <p:cNvSpPr txBox="1"/>
          <p:nvPr/>
        </p:nvSpPr>
        <p:spPr>
          <a:xfrm>
            <a:off x="4160958" y="3442966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391EE4-29AC-4740-84DE-CAE148F20A6A}"/>
              </a:ext>
            </a:extLst>
          </p:cNvPr>
          <p:cNvSpPr/>
          <p:nvPr/>
        </p:nvSpPr>
        <p:spPr>
          <a:xfrm>
            <a:off x="4567690" y="3591847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5E6C51-68DF-D547-80B5-9CF6FFFB5275}"/>
              </a:ext>
            </a:extLst>
          </p:cNvPr>
          <p:cNvCxnSpPr>
            <a:cxnSpLocks/>
          </p:cNvCxnSpPr>
          <p:nvPr/>
        </p:nvCxnSpPr>
        <p:spPr>
          <a:xfrm>
            <a:off x="4822596" y="3627632"/>
            <a:ext cx="1185421" cy="10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97FA96-9FB4-A946-8602-D39CC51C34FD}"/>
              </a:ext>
            </a:extLst>
          </p:cNvPr>
          <p:cNvSpPr txBox="1"/>
          <p:nvPr/>
        </p:nvSpPr>
        <p:spPr>
          <a:xfrm>
            <a:off x="6088145" y="4211295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BE2143-E3FF-B64D-A28B-265D164EF53A}"/>
              </a:ext>
            </a:extLst>
          </p:cNvPr>
          <p:cNvSpPr txBox="1"/>
          <p:nvPr/>
        </p:nvSpPr>
        <p:spPr>
          <a:xfrm>
            <a:off x="6088145" y="4516022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4EB6A0-73B2-CD4D-A06A-07541DE9CCF2}"/>
              </a:ext>
            </a:extLst>
          </p:cNvPr>
          <p:cNvCxnSpPr>
            <a:cxnSpLocks/>
          </p:cNvCxnSpPr>
          <p:nvPr/>
        </p:nvCxnSpPr>
        <p:spPr>
          <a:xfrm flipV="1">
            <a:off x="8440565" y="3728301"/>
            <a:ext cx="1056940" cy="2739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36CED33-70FB-BE4A-A26F-8705660CC539}"/>
              </a:ext>
            </a:extLst>
          </p:cNvPr>
          <p:cNvSpPr/>
          <p:nvPr/>
        </p:nvSpPr>
        <p:spPr>
          <a:xfrm>
            <a:off x="8175542" y="3960954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4D181C-E576-AE49-B88E-562EB489207B}"/>
              </a:ext>
            </a:extLst>
          </p:cNvPr>
          <p:cNvSpPr txBox="1"/>
          <p:nvPr/>
        </p:nvSpPr>
        <p:spPr>
          <a:xfrm>
            <a:off x="9618387" y="3596951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765AF-930A-204C-BC82-3157AB30D6A5}"/>
              </a:ext>
            </a:extLst>
          </p:cNvPr>
          <p:cNvSpPr txBox="1"/>
          <p:nvPr/>
        </p:nvSpPr>
        <p:spPr>
          <a:xfrm>
            <a:off x="9618387" y="3883302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CE8749-BEF6-6742-8ABC-2A6083ED4B4F}"/>
              </a:ext>
            </a:extLst>
          </p:cNvPr>
          <p:cNvCxnSpPr>
            <a:cxnSpLocks/>
          </p:cNvCxnSpPr>
          <p:nvPr/>
        </p:nvCxnSpPr>
        <p:spPr>
          <a:xfrm>
            <a:off x="8413951" y="4362286"/>
            <a:ext cx="1111049" cy="3935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CF836F-E64F-D744-BC3B-6FCE4E21452B}"/>
              </a:ext>
            </a:extLst>
          </p:cNvPr>
          <p:cNvSpPr/>
          <p:nvPr/>
        </p:nvSpPr>
        <p:spPr>
          <a:xfrm>
            <a:off x="8211869" y="4319628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79B4F-36D1-C04B-AB5A-980025717B89}"/>
              </a:ext>
            </a:extLst>
          </p:cNvPr>
          <p:cNvSpPr txBox="1"/>
          <p:nvPr/>
        </p:nvSpPr>
        <p:spPr>
          <a:xfrm>
            <a:off x="7772144" y="4176301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8B2905-5DC8-AE41-9E05-F8343BC9F3ED}"/>
              </a:ext>
            </a:extLst>
          </p:cNvPr>
          <p:cNvSpPr txBox="1"/>
          <p:nvPr/>
        </p:nvSpPr>
        <p:spPr>
          <a:xfrm>
            <a:off x="7743863" y="3806969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413C58-549F-4C4F-8514-2FF510C42A67}"/>
              </a:ext>
            </a:extLst>
          </p:cNvPr>
          <p:cNvSpPr txBox="1"/>
          <p:nvPr/>
        </p:nvSpPr>
        <p:spPr>
          <a:xfrm>
            <a:off x="7752313" y="3437637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EFA5512-0BD3-7641-8CA7-A4B879DB5DDF}"/>
              </a:ext>
            </a:extLst>
          </p:cNvPr>
          <p:cNvSpPr/>
          <p:nvPr/>
        </p:nvSpPr>
        <p:spPr>
          <a:xfrm>
            <a:off x="8159045" y="3586518"/>
            <a:ext cx="81890" cy="8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D7E5D8-CF16-CC4C-AC09-BDC446F58027}"/>
              </a:ext>
            </a:extLst>
          </p:cNvPr>
          <p:cNvCxnSpPr>
            <a:cxnSpLocks/>
          </p:cNvCxnSpPr>
          <p:nvPr/>
        </p:nvCxnSpPr>
        <p:spPr>
          <a:xfrm>
            <a:off x="8413951" y="3622303"/>
            <a:ext cx="1121261" cy="780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C6CDA0-64E9-114E-8393-A5BED81A85F0}"/>
              </a:ext>
            </a:extLst>
          </p:cNvPr>
          <p:cNvSpPr txBox="1"/>
          <p:nvPr/>
        </p:nvSpPr>
        <p:spPr>
          <a:xfrm>
            <a:off x="9561826" y="4211295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7EF6B-B550-754C-BA03-B2DC515C6C06}"/>
              </a:ext>
            </a:extLst>
          </p:cNvPr>
          <p:cNvSpPr txBox="1"/>
          <p:nvPr/>
        </p:nvSpPr>
        <p:spPr>
          <a:xfrm>
            <a:off x="9561826" y="4516022"/>
            <a:ext cx="1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382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Haozhe Zhang</dc:creator>
  <cp:lastModifiedBy>Haozhe Zhang</cp:lastModifiedBy>
  <cp:revision>9</cp:revision>
  <dcterms:created xsi:type="dcterms:W3CDTF">2022-02-14T22:26:28Z</dcterms:created>
  <dcterms:modified xsi:type="dcterms:W3CDTF">2022-02-14T22:35:22Z</dcterms:modified>
</cp:coreProperties>
</file>