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94737"/>
  </p:normalViewPr>
  <p:slideViewPr>
    <p:cSldViewPr snapToGrid="0" snapToObjects="1">
      <p:cViewPr varScale="1">
        <p:scale>
          <a:sx n="113" d="100"/>
          <a:sy n="113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24575,'13'-19'0,"1"-3"0,-11 16 0,7-7 0,-4 2 0,2 0 0,3-5 0,0 1 0,1-2 0,0 3 0,9-11 0,-10 11 0,15-15 0,-14 14 0,9-20 0,-11 15 0,10-16 0,-13 21 0,4-5 0,-3 6 0,-2 0 0,4 0 0,-4 4 0,0 2 0,-2 3 0,-4 0 0,3 3 0,-3 1 0,0 4 0,0 2 0,0 5 0,0 1 0,0 0 0,0 5 0,0-2 0,0 3 0,0-5 0,-3 8 0,2-10 0,-1 11 0,2-4 0,0 9 0,0-1 0,0 4 0,0-8 0,0 13 0,0-14 0,0 11 0,0-11 0,0-2 0,0-1 0,0-1 0,0-2 0,0 3 0,0-3 0,0 3 0,0 0 0,0-2 0,0 3 0,0-9 0,0 0 0,0-2 0,0-2 0,0 2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24575,'11'-6'0,"-6"2"0,11 4 0,-8 0 0,8 3 0,2 3 0,3-2 0,-3 3 0,-2-1 0,-5-3 0,2 5 0,-2-3 0,-3 1 0,-1-1 0,-2-1 0,2 1 0,-4 1 0,2 3 0,-5-3 0,2 6 0,-1-1 0,1 9 0,-2-6 0,0 17 0,0-18 0,-2 22 0,-2-19 0,1 5 0,-2-4 0,0-6 0,1 2 0,-8 2 0,11-6 0,-8 3 0,6-7 0,-4 4 0,1 0 0,-6 8 0,6-8 0,-4 3 0,2-5 0,1 1 0,-1 2 0,1-2 0,2-3 0,-5-1 0,4-3 0,-3 3 0,4-3 0,0 1 0,0-2 0,0 0 0,0 0 0,3-3 0,-1 1 0,8-1 0,-2-1 0,7 1 0,-4-2 0,3 2 0,-3 1 0,1 0 0,0 1 0,4-1 0,-3 2 0,6 0 0,-8 0 0,3 0 0,-4 0 0,5 0 0,-5 0 0,7 2 0,-6 1 0,11 10 0,0 0 0,0-1 0,0 4 0,-12-12 0,3 6 0,2 0 0,-6-4 0,7 4 0,-10-2 0,5-3 0,-3 2 0,0-2 0,-1 0 0,-2 0 0,2 2 0,-1-2 0,1 3 0,-2-4 0,0 3 0,0-1 0,0 3 0,0-4 0,0 2 0,-2-3 0,-1 1 0,-4-2 0,-1 1 0,-3-1 0,1 2 0,-1 1 0,-5-1 0,1 1 0,-3-1 0,2 1 0,-3-1 0,1-2 0,-1 0 0,3-3 0,0 0 0,2 0 0,1 0 0,5 0 0,4 0 0,1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8:11.08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81 111 24575,'-19'8'0,"3"-1"0,9-7 0,-1-5 0,2 2 0,-2-13 0,3 9 0,2-8 0,0 9 0,1-7 0,1 6 0,-2-4 0,3 1 0,0 1 0,0-2 0,0 4 0,0 1 0,6 22 0,-3-8 0,5 14 0,-3-14 0,0-3 0,1 0 0,-4-2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24575,'13'-19'0,"1"-3"0,-11 16 0,7-7 0,-4 2 0,2 0 0,3-5 0,0 1 0,1-2 0,0 3 0,9-11 0,-10 11 0,15-15 0,-14 14 0,9-20 0,-11 15 0,10-16 0,-13 21 0,4-5 0,-3 6 0,-2 0 0,4 0 0,-4 4 0,0 2 0,-2 3 0,-4 0 0,3 3 0,-3 1 0,0 4 0,0 2 0,0 5 0,0 1 0,0 0 0,0 5 0,0-2 0,0 3 0,0-5 0,-3 8 0,2-10 0,-1 11 0,2-4 0,0 9 0,0-1 0,0 4 0,0-8 0,0 13 0,0-14 0,0 11 0,0-11 0,0-2 0,0-1 0,0-1 0,0-2 0,0 3 0,0-3 0,0 3 0,0 0 0,0-2 0,0 3 0,0-9 0,0 0 0,0-2 0,0-2 0,0 2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24575,'20'-9'0,"1"-3"0,-3 6 0,1-3 0,2 4 0,-2-1 0,11 2 0,-8-1 0,9 2 0,-9-3 0,5-1 0,-12 4 0,11-2 0,-13 5 0,5-3 0,-11 3 0,-5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24575,'2'-5'0,"3"2"0,-3 1 0,6 4 0,-3-1 0,8 1 0,-7-2 0,4 2 0,-5 1 0,-3 2 0,3-3 0,-3 3 0,6 3 0,-3-2 0,3 9 0,-5-3 0,0 8 0,-3 1 0,0 0 0,0-1 0,2 14 0,-1-12 0,4 33 0,-4-36 0,5 22 0,-6-26 0,3 8 0,-3-11 0,0 7 0,0-7 0,0 6 0,0-3 0,0 0 0,-2-8 0,-1-2 0,-2-3 0,0-2 0,1 3 0,1-1 0,-1 1 0,1 1 0,-2-3 0,0 1 0,0-2 0,1 0 0,-6-5 0,4 2 0,-6-7 0,9 5 0,-4-3 0,2 1 0,1 1 0,-3-1 0,5 4 0,-6-6 0,3 6 0,-5-5 0,5 6 0,5 2 0,3 0 0,7-2 0,0-1 0,-2 0 0,2-2 0,-2 4 0,0-1 0,11 0 0,-11 1 0,11-1 0,-9 2 0,-1 0 0,2 0 0,-5 0 0,1 0 0,0 0 0,-1 0 0,1 0 0,0 0 0,-1 0 0,1 0 0,-2 0 0,0 0 0,-1 2 0,1 1 0,0 1 0,0 1 0,0 0 0,12 6 0,-7-4 0,13 7 0,-7-6 0,1 3 0,0-3 0,-4 0 0,5-3 0,-3 3 0,4-4 0,-6 3 0,8-4 0,-10 2 0,9 1 0,-15-4 0,2 1 0,-2-3 0,-2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24575,'11'-6'0,"-6"2"0,11 4 0,-8 0 0,8 3 0,2 3 0,3-2 0,-3 3 0,-2-1 0,-5-3 0,2 5 0,-2-3 0,-3 1 0,-1-1 0,-2-1 0,2 1 0,-4 1 0,2 3 0,-5-3 0,2 6 0,-1-1 0,1 9 0,-2-6 0,0 17 0,0-18 0,-2 22 0,-2-19 0,1 5 0,-2-4 0,0-6 0,1 2 0,-8 2 0,11-6 0,-8 3 0,6-7 0,-4 4 0,1 0 0,-6 8 0,6-8 0,-4 3 0,2-5 0,1 1 0,-1 2 0,1-2 0,2-3 0,-5-1 0,4-3 0,-3 3 0,4-3 0,0 1 0,0-2 0,0 0 0,0 0 0,3-3 0,-1 1 0,8-1 0,-2-1 0,7 1 0,-4-2 0,3 2 0,-3 1 0,1 0 0,0 1 0,4-1 0,-3 2 0,6 0 0,-8 0 0,3 0 0,-4 0 0,5 0 0,-5 0 0,7 2 0,-6 1 0,11 10 0,0 0 0,0-1 0,0 4 0,-12-12 0,3 6 0,2 0 0,-6-4 0,7 4 0,-10-2 0,5-3 0,-3 2 0,0-2 0,-1 0 0,-2 0 0,2 2 0,-1-2 0,1 3 0,-2-4 0,0 3 0,0-1 0,0 3 0,0-4 0,0 2 0,-2-3 0,-1 1 0,-4-2 0,-1 1 0,-3-1 0,1 2 0,-1 1 0,-5-1 0,1 1 0,-3-1 0,2 1 0,-3-1 0,1-2 0,-1 0 0,3-3 0,0 0 0,2 0 0,1 0 0,5 0 0,4 0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8:13.34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24 89 24575,'5'-14'0,"-1"1"0,9 5 0,-4 2 0,6-5 0,-4 5 0,5-7 0,-4 8 0,1-4 0,-2 8 0,-6-1 0,3 2 0,-5 4 0,-1 2 0,-2 2 0,0-1 0,0-2 0,-2 0 0,-1 3 0,0-3 0,-2 3 0,2 0 0,0-2 0,-2 1 0,2-2 0,-2 0 0,-2 1 0,3-1 0,-3-2 0,1 1 0,0-3 0,-4 4 0,6-2 0,-3 0 0,2-1 0,-1-2 0,-2 2 0,3-1 0,0 1 0,0-2 0,0 0 0,0 0 0,4-9 0,2-4 0,10-2 0,-4 2 0,4 10 0,-6 0 0,0 3 0,0 5 0,-2-2 0,1 5 0,-1-1 0,0 1 0,-1 0 0,-2 0 0,0-3 0,0 0 0,0 0 0,0 0 0,0 0 0,0 0 0,0 0 0,-7 0 0,3-2 0,-6 2 0,5-4 0,-1 3 0,1-3 0,0 1 0,0-2 0,0 0 0,0 0 0,0 0 0,0 0 0,-1 0 0,1 0 0,2-7 0,1 2 0,5-7 0,-3 6 0,3-2 0,-1 3 0,1 0 0,2 0 0,0 0 0,0 0 0,0-1 0,0 1 0,2 2 0,2 1 0,-2 2 0,-1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24575,'20'-9'0,"1"-3"0,-3 6 0,1-3 0,2 4 0,-2-1 0,11 2 0,-8-1 0,9 2 0,-9-3 0,5-1 0,-12 4 0,11-2 0,-13 5 0,5-3 0,-11 3 0,-5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24575,'2'-5'0,"3"2"0,-3 1 0,6 4 0,-3-1 0,8 1 0,-7-2 0,4 2 0,-5 1 0,-3 2 0,3-3 0,-3 3 0,6 3 0,-3-2 0,3 9 0,-5-3 0,0 8 0,-3 1 0,0 0 0,0-1 0,2 14 0,-1-12 0,4 33 0,-4-36 0,5 22 0,-6-26 0,3 8 0,-3-11 0,0 7 0,0-7 0,0 6 0,0-3 0,0 0 0,-2-8 0,-1-2 0,-2-3 0,0-2 0,1 3 0,1-1 0,-1 1 0,1 1 0,-2-3 0,0 1 0,0-2 0,1 0 0,-6-5 0,4 2 0,-6-7 0,9 5 0,-4-3 0,2 1 0,1 1 0,-3-1 0,5 4 0,-6-6 0,3 6 0,-5-5 0,5 6 0,5 2 0,3 0 0,7-2 0,0-1 0,-2 0 0,2-2 0,-2 4 0,0-1 0,11 0 0,-11 1 0,11-1 0,-9 2 0,-1 0 0,2 0 0,-5 0 0,1 0 0,0 0 0,-1 0 0,1 0 0,0 0 0,-1 0 0,1 0 0,-2 0 0,0 0 0,-1 2 0,1 1 0,0 1 0,0 1 0,0 0 0,12 6 0,-7-4 0,13 7 0,-7-6 0,1 3 0,0-3 0,-4 0 0,5-3 0,-3 3 0,4-4 0,-6 3 0,8-4 0,-10 2 0,9 1 0,-15-4 0,2 1 0,-2-3 0,-2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24575,'11'-6'0,"-6"2"0,11 4 0,-8 0 0,8 3 0,2 3 0,3-2 0,-3 3 0,-2-1 0,-5-3 0,2 5 0,-2-3 0,-3 1 0,-1-1 0,-2-1 0,2 1 0,-4 1 0,2 3 0,-5-3 0,2 6 0,-1-1 0,1 9 0,-2-6 0,0 17 0,0-18 0,-2 22 0,-2-19 0,1 5 0,-2-4 0,0-6 0,1 2 0,-8 2 0,11-6 0,-8 3 0,6-7 0,-4 4 0,1 0 0,-6 8 0,6-8 0,-4 3 0,2-5 0,1 1 0,-1 2 0,1-2 0,2-3 0,-5-1 0,4-3 0,-3 3 0,4-3 0,0 1 0,0-2 0,0 0 0,0 0 0,3-3 0,-1 1 0,8-1 0,-2-1 0,7 1 0,-4-2 0,3 2 0,-3 1 0,1 0 0,0 1 0,4-1 0,-3 2 0,6 0 0,-8 0 0,3 0 0,-4 0 0,5 0 0,-5 0 0,7 2 0,-6 1 0,11 10 0,0 0 0,0-1 0,0 4 0,-12-12 0,3 6 0,2 0 0,-6-4 0,7 4 0,-10-2 0,5-3 0,-3 2 0,0-2 0,-1 0 0,-2 0 0,2 2 0,-1-2 0,1 3 0,-2-4 0,0 3 0,0-1 0,0 3 0,0-4 0,0 2 0,-2-3 0,-1 1 0,-4-2 0,-1 1 0,-3-1 0,1 2 0,-1 1 0,-5-1 0,1 1 0,-3-1 0,2 1 0,-3-1 0,1-2 0,-1 0 0,3-3 0,0 0 0,2 0 0,1 0 0,5 0 0,4 0 0,1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8:07.36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96 24575,'8'-19'0,"5"-5"0,-3 12 0,5-11 0,-6 16 0,1-3 0,-4 10 0,-1 5 0,-8 3 0,3 1 0,-5 1 0,2-1 0,-3-1 0,1 2 0,2-4 0,-2 5 0,-1-6 0,0 1 0,-4-1 0,6-2 0,-3 2 0,4 0 0,-2-2 0,9-15 0,0 4 0,6-7 0,-2 8 0,-1 2 0,-1-1 0,1 1 0,-2 3 0,-2-1 0,-10 17 0,2-13 0,-10 15 0,9-16 0,-1 3 0,1-3 0,1 0 0,0 0 0,18-2 0,-11 1 0,13-1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9:27:01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 24575,'13'-19'0,"1"-3"0,-11 16 0,7-7 0,-4 2 0,2 0 0,3-5 0,0 1 0,1-2 0,0 3 0,9-11 0,-10 11 0,15-15 0,-14 14 0,9-20 0,-11 15 0,10-16 0,-13 21 0,4-5 0,-3 6 0,-2 0 0,4 0 0,-4 4 0,0 2 0,-2 3 0,-4 0 0,3 3 0,-3 1 0,0 4 0,0 2 0,0 5 0,0 1 0,0 0 0,0 5 0,0-2 0,0 3 0,0-5 0,-3 8 0,2-10 0,-1 11 0,2-4 0,0 9 0,0-1 0,0 4 0,0-8 0,0 13 0,0-14 0,0 11 0,0-11 0,0-2 0,0-1 0,0-1 0,0-2 0,0 3 0,0-3 0,0 3 0,0 0 0,0-2 0,0 3 0,0-9 0,0 0 0,0-2 0,0-2 0,0 2 0,0-4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24575,'20'-9'0,"1"-3"0,-3 6 0,1-3 0,2 4 0,-2-1 0,11 2 0,-8-1 0,9 2 0,-9-3 0,5-1 0,-12 4 0,11-2 0,-13 5 0,5-3 0,-11 3 0,-5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4T18:55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24575,'2'-5'0,"3"2"0,-3 1 0,6 4 0,-3-1 0,8 1 0,-7-2 0,4 2 0,-5 1 0,-3 2 0,3-3 0,-3 3 0,6 3 0,-3-2 0,3 9 0,-5-3 0,0 8 0,-3 1 0,0 0 0,0-1 0,2 14 0,-1-12 0,4 33 0,-4-36 0,5 22 0,-6-26 0,3 8 0,-3-11 0,0 7 0,0-7 0,0 6 0,0-3 0,0 0 0,-2-8 0,-1-2 0,-2-3 0,0-2 0,1 3 0,1-1 0,-1 1 0,1 1 0,-2-3 0,0 1 0,0-2 0,1 0 0,-6-5 0,4 2 0,-6-7 0,9 5 0,-4-3 0,2 1 0,1 1 0,-3-1 0,5 4 0,-6-6 0,3 6 0,-5-5 0,5 6 0,5 2 0,3 0 0,7-2 0,0-1 0,-2 0 0,2-2 0,-2 4 0,0-1 0,11 0 0,-11 1 0,11-1 0,-9 2 0,-1 0 0,2 0 0,-5 0 0,1 0 0,0 0 0,-1 0 0,1 0 0,0 0 0,-1 0 0,1 0 0,-2 0 0,0 0 0,-1 2 0,1 1 0,0 1 0,0 1 0,0 0 0,12 6 0,-7-4 0,13 7 0,-7-6 0,1 3 0,0-3 0,-4 0 0,5-3 0,-3 3 0,4-4 0,-6 3 0,8-4 0,-10 2 0,9 1 0,-15-4 0,2 1 0,-2-3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E889-1ACF-1A48-822B-68642E3AF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D1411-F5BC-4041-9DBB-1206A777E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5E9B-89FC-4B42-8E5E-769ACC79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E247-A206-6D41-94E0-B90A0607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D834-73E8-6046-858D-A80AABF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A455-24F3-DD46-9013-33AE2BD6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40C12-4178-A04A-98BE-06F23EF93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39BC-14DD-1846-B9E3-1917BD1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0D13-192E-3345-859A-D6F39C4A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F4293-09FE-7543-9613-4D7EE8A7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BFFF3-8D52-6B4B-90DF-2FD8CFD47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9E10-73F4-E549-8B75-53C5F940F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76FA-4DE3-DE4F-A534-7CD14702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33C6-A361-6C4C-A024-E6FEF5A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DEC2-327F-E54C-9990-14C3E7A0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48F8-D7E2-704D-97BB-24C0EE32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7D54-F066-4E4A-830D-F9214A91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7E1A-44DD-9640-9681-0E1E2A92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8FEE-9103-A74E-9BF2-62BB715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C002-3774-3B4B-A7E8-91EC8CEB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4B7E-4F61-F04F-8AC6-86D22A21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64545-831C-4D48-9486-729D3675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8D65-B0EA-9143-9521-F01F32E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D60C-A20E-B043-9666-A0F16A74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CA90-8FEC-6644-859F-BF051B28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6FC9-8031-524C-94D4-EAE586F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3786-7821-9E4F-92B8-236E1BB8F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0A1F1-9EE1-0644-9F83-73398DF99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C853-20AA-7247-9154-4BB2B6A4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1488-FE90-F64A-8122-88CEAFF5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CA96-B212-A04C-92EB-CD623F9A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1CB4-1DEC-CD43-A3C1-C67623F3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9F280-B4FF-A24D-A22F-E87F9C63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6E9B3-6793-E84C-98E3-8E982B99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9BAD5-902B-FF47-9F43-176281E3A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C7363-469D-8D4E-8C6F-8C69D14E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7E690-F0AB-5347-9864-F372C6B2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33E1F-6D54-DC40-AD89-8ECD7BB2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E82C-CA42-8A45-AF3C-C7127DD9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60D7-F2F0-834B-8483-247BE15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DC90E-CFF5-CB48-82E8-708B597B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45C4E-9C81-3847-BCCB-5D94CAF4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903B3-3F7F-6340-8D04-A9042C9F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7FEBE-12AA-524B-89FB-4154F73E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F6C84-3E89-A544-95B6-D8A84E05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91A80-1433-F941-97B4-6117B507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10DD-BCC6-6E49-9A3C-25E755AD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CF67-3E87-834B-B8C8-1E55F04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5070E-752B-5040-9B4C-8B9988DE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7852-E981-6B48-9C65-79CD6091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02BBC-863F-C247-B304-C74F9F8C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5842-50B4-BD40-964F-AD3E1AFD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E44-2259-4843-8293-7BA69E47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CE182-0575-3742-8856-25D2CF6A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81B4A-33C6-6A4A-8BE6-C170B0BED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D6DC-1B95-AA45-B240-19275D10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590D6-465D-AE49-BDA9-0376726A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CA799-C552-FF40-9CC1-9DC54230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F5982-FEB6-A146-BE93-D1C9D966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D270-49EE-FA4D-8F07-DC882594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2440-38C2-E14C-9495-24A4B5FE9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FBAA-3260-0748-A81A-7E5BCABBE905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160A-3B77-7748-8A67-DF8555202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243F-B04A-8141-9164-47076A8E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6866-D474-AE48-A5C0-C71A186E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0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0B90A-CC69-0A44-8A78-751D104B2109}"/>
              </a:ext>
            </a:extLst>
          </p:cNvPr>
          <p:cNvCxnSpPr>
            <a:cxnSpLocks/>
          </p:cNvCxnSpPr>
          <p:nvPr/>
        </p:nvCxnSpPr>
        <p:spPr>
          <a:xfrm>
            <a:off x="73572" y="4067503"/>
            <a:ext cx="10047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DD00C2-8810-3644-83CE-C496BA5AEDB7}"/>
              </a:ext>
            </a:extLst>
          </p:cNvPr>
          <p:cNvCxnSpPr>
            <a:cxnSpLocks/>
          </p:cNvCxnSpPr>
          <p:nvPr/>
        </p:nvCxnSpPr>
        <p:spPr>
          <a:xfrm>
            <a:off x="3636579" y="84083"/>
            <a:ext cx="0" cy="64743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9E77A-A30E-7246-B03D-65FF8493431B}"/>
              </a:ext>
            </a:extLst>
          </p:cNvPr>
          <p:cNvCxnSpPr/>
          <p:nvPr/>
        </p:nvCxnSpPr>
        <p:spPr>
          <a:xfrm flipV="1">
            <a:off x="3636579" y="1828800"/>
            <a:ext cx="1376855" cy="2238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7BBD1-6EEE-7C4F-87D7-8B0B61BB1C6B}"/>
              </a:ext>
            </a:extLst>
          </p:cNvPr>
          <p:cNvSpPr txBox="1"/>
          <p:nvPr/>
        </p:nvSpPr>
        <p:spPr>
          <a:xfrm>
            <a:off x="2942897" y="42566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C5B71-357B-9B4E-995A-E84193675856}"/>
              </a:ext>
            </a:extLst>
          </p:cNvPr>
          <p:cNvSpPr txBox="1"/>
          <p:nvPr/>
        </p:nvSpPr>
        <p:spPr>
          <a:xfrm>
            <a:off x="5044965" y="15780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(200*sqrt(3),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475D-AE77-9A45-B14C-91C2EF163BAA}"/>
              </a:ext>
            </a:extLst>
          </p:cNvPr>
          <p:cNvSpPr txBox="1"/>
          <p:nvPr/>
        </p:nvSpPr>
        <p:spPr>
          <a:xfrm>
            <a:off x="5662442" y="42566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A7B4C-48C3-AD47-AC53-874F2C6E74ED}"/>
              </a:ext>
            </a:extLst>
          </p:cNvPr>
          <p:cNvCxnSpPr>
            <a:cxnSpLocks/>
          </p:cNvCxnSpPr>
          <p:nvPr/>
        </p:nvCxnSpPr>
        <p:spPr>
          <a:xfrm>
            <a:off x="4968933" y="1912038"/>
            <a:ext cx="1145716" cy="222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77639-C310-224F-9526-656E0E3C83E4}"/>
              </a:ext>
            </a:extLst>
          </p:cNvPr>
          <p:cNvCxnSpPr>
            <a:cxnSpLocks/>
          </p:cNvCxnSpPr>
          <p:nvPr/>
        </p:nvCxnSpPr>
        <p:spPr>
          <a:xfrm flipH="1">
            <a:off x="3636579" y="4134348"/>
            <a:ext cx="247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9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0B90A-CC69-0A44-8A78-751D104B2109}"/>
              </a:ext>
            </a:extLst>
          </p:cNvPr>
          <p:cNvCxnSpPr>
            <a:cxnSpLocks/>
          </p:cNvCxnSpPr>
          <p:nvPr/>
        </p:nvCxnSpPr>
        <p:spPr>
          <a:xfrm>
            <a:off x="73572" y="4067503"/>
            <a:ext cx="10047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DD00C2-8810-3644-83CE-C496BA5AEDB7}"/>
              </a:ext>
            </a:extLst>
          </p:cNvPr>
          <p:cNvCxnSpPr>
            <a:cxnSpLocks/>
          </p:cNvCxnSpPr>
          <p:nvPr/>
        </p:nvCxnSpPr>
        <p:spPr>
          <a:xfrm>
            <a:off x="3636579" y="84083"/>
            <a:ext cx="0" cy="64743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9E77A-A30E-7246-B03D-65FF8493431B}"/>
              </a:ext>
            </a:extLst>
          </p:cNvPr>
          <p:cNvCxnSpPr>
            <a:cxnSpLocks/>
          </p:cNvCxnSpPr>
          <p:nvPr/>
        </p:nvCxnSpPr>
        <p:spPr>
          <a:xfrm flipV="1">
            <a:off x="3636579" y="1912038"/>
            <a:ext cx="1332354" cy="2155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7BBD1-6EEE-7C4F-87D7-8B0B61BB1C6B}"/>
              </a:ext>
            </a:extLst>
          </p:cNvPr>
          <p:cNvSpPr txBox="1"/>
          <p:nvPr/>
        </p:nvSpPr>
        <p:spPr>
          <a:xfrm>
            <a:off x="2942897" y="42566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C5B71-357B-9B4E-995A-E84193675856}"/>
              </a:ext>
            </a:extLst>
          </p:cNvPr>
          <p:cNvSpPr txBox="1"/>
          <p:nvPr/>
        </p:nvSpPr>
        <p:spPr>
          <a:xfrm>
            <a:off x="5044965" y="15780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(200*sqrt(3),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475D-AE77-9A45-B14C-91C2EF163BAA}"/>
              </a:ext>
            </a:extLst>
          </p:cNvPr>
          <p:cNvSpPr txBox="1"/>
          <p:nvPr/>
        </p:nvSpPr>
        <p:spPr>
          <a:xfrm>
            <a:off x="5662442" y="42566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A7B4C-48C3-AD47-AC53-874F2C6E74ED}"/>
              </a:ext>
            </a:extLst>
          </p:cNvPr>
          <p:cNvCxnSpPr>
            <a:cxnSpLocks/>
          </p:cNvCxnSpPr>
          <p:nvPr/>
        </p:nvCxnSpPr>
        <p:spPr>
          <a:xfrm>
            <a:off x="4968933" y="1912038"/>
            <a:ext cx="1145716" cy="222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77639-C310-224F-9526-656E0E3C83E4}"/>
              </a:ext>
            </a:extLst>
          </p:cNvPr>
          <p:cNvCxnSpPr>
            <a:cxnSpLocks/>
          </p:cNvCxnSpPr>
          <p:nvPr/>
        </p:nvCxnSpPr>
        <p:spPr>
          <a:xfrm flipH="1">
            <a:off x="3636579" y="4134348"/>
            <a:ext cx="247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6C99C6-6A92-B241-BC98-076A8BCBAFE0}"/>
              </a:ext>
            </a:extLst>
          </p:cNvPr>
          <p:cNvSpPr txBox="1"/>
          <p:nvPr/>
        </p:nvSpPr>
        <p:spPr>
          <a:xfrm>
            <a:off x="3774535" y="366474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3E1F5-1F85-5646-A3EC-40BD74AFF0D7}"/>
              </a:ext>
            </a:extLst>
          </p:cNvPr>
          <p:cNvSpPr txBox="1"/>
          <p:nvPr/>
        </p:nvSpPr>
        <p:spPr>
          <a:xfrm>
            <a:off x="7572996" y="992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angle1 = </a:t>
            </a:r>
            <a:r>
              <a:rPr lang="en-US" dirty="0" err="1"/>
              <a:t>turtle.towards</a:t>
            </a:r>
            <a:r>
              <a:rPr lang="en-US" dirty="0"/>
              <a:t>(second point) = </a:t>
            </a:r>
            <a:r>
              <a:rPr lang="en-US" dirty="0">
                <a:solidFill>
                  <a:srgbClr val="FF0000"/>
                </a:solidFill>
              </a:rPr>
              <a:t>60</a:t>
            </a:r>
            <a:endParaRPr lang="en-US" dirty="0"/>
          </a:p>
          <a:p>
            <a:r>
              <a:rPr lang="en-US" dirty="0"/>
              <a:t>dis1 = </a:t>
            </a:r>
            <a:r>
              <a:rPr lang="en-US" dirty="0" err="1"/>
              <a:t>turtle.distance</a:t>
            </a:r>
            <a:r>
              <a:rPr lang="en-US" dirty="0"/>
              <a:t>(second point)</a:t>
            </a:r>
          </a:p>
          <a:p>
            <a:endParaRPr lang="en-US" dirty="0"/>
          </a:p>
          <a:p>
            <a:r>
              <a:rPr lang="en-US" dirty="0" err="1"/>
              <a:t>turtle.</a:t>
            </a:r>
            <a:r>
              <a:rPr lang="en-US" dirty="0" err="1">
                <a:solidFill>
                  <a:srgbClr val="FF0000"/>
                </a:solidFill>
              </a:rPr>
              <a:t>left</a:t>
            </a:r>
            <a:r>
              <a:rPr lang="en-US" dirty="0"/>
              <a:t>(angle1)</a:t>
            </a:r>
          </a:p>
          <a:p>
            <a:r>
              <a:rPr lang="en-US" dirty="0" err="1"/>
              <a:t>turtle.forward</a:t>
            </a:r>
            <a:r>
              <a:rPr lang="en-US" dirty="0"/>
              <a:t>(dis1)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B09C0E-EAC8-DA4D-965B-A5725AFE699F}"/>
              </a:ext>
            </a:extLst>
          </p:cNvPr>
          <p:cNvGrpSpPr/>
          <p:nvPr/>
        </p:nvGrpSpPr>
        <p:grpSpPr>
          <a:xfrm>
            <a:off x="3285954" y="3751418"/>
            <a:ext cx="176760" cy="256320"/>
            <a:chOff x="3285954" y="3751418"/>
            <a:chExt cx="1767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14:cNvPr>
                <p14:cNvContentPartPr/>
                <p14:nvPr/>
              </p14:nvContentPartPr>
              <p14:xfrm>
                <a:off x="3285954" y="3751418"/>
                <a:ext cx="101880" cy="20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7314" y="3742778"/>
                  <a:ext cx="119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14:cNvPr>
                <p14:cNvContentPartPr/>
                <p14:nvPr/>
              </p14:nvContentPartPr>
              <p14:xfrm>
                <a:off x="3342114" y="3977858"/>
                <a:ext cx="120600" cy="2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3474" y="3968858"/>
                  <a:ext cx="138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14:cNvPr>
              <p14:cNvContentPartPr/>
              <p14:nvPr/>
            </p14:nvContentPartPr>
            <p14:xfrm>
              <a:off x="5234994" y="1916858"/>
              <a:ext cx="17028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6354" y="1908218"/>
                <a:ext cx="187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14:cNvPr>
              <p14:cNvContentPartPr/>
              <p14:nvPr/>
            </p14:nvContentPartPr>
            <p14:xfrm>
              <a:off x="6270714" y="3662858"/>
              <a:ext cx="104760" cy="24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1714" y="3654218"/>
                <a:ext cx="12240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415161D-AAC3-7546-B9EC-B3A4806C341A}"/>
              </a:ext>
            </a:extLst>
          </p:cNvPr>
          <p:cNvSpPr txBox="1"/>
          <p:nvPr/>
        </p:nvSpPr>
        <p:spPr>
          <a:xfrm rot="18394200">
            <a:off x="3791943" y="260583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532EA0-87BE-CB42-AFCC-BE310A7071DE}"/>
                  </a:ext>
                </a:extLst>
              </p14:cNvPr>
              <p14:cNvContentPartPr/>
              <p14:nvPr/>
            </p14:nvContentPartPr>
            <p14:xfrm>
              <a:off x="3643082" y="3990600"/>
              <a:ext cx="2736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532EA0-87BE-CB42-AFCC-BE310A7071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7082" y="3954960"/>
                <a:ext cx="99000" cy="110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65AC99-06DD-864B-911B-01D01CF77417}"/>
              </a:ext>
            </a:extLst>
          </p:cNvPr>
          <p:cNvSpPr txBox="1"/>
          <p:nvPr/>
        </p:nvSpPr>
        <p:spPr>
          <a:xfrm>
            <a:off x="3885325" y="5279978"/>
            <a:ext cx="633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Turtle facing east, point 2 is at 60 degree to the north, so use left.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AA58BD-571E-A241-A344-D53EC8B7EA73}"/>
                  </a:ext>
                </a:extLst>
              </p14:cNvPr>
              <p14:cNvContentPartPr/>
              <p14:nvPr/>
            </p14:nvContentPartPr>
            <p14:xfrm>
              <a:off x="5047992" y="1795968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AA58BD-571E-A241-A344-D53EC8B7EA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43672" y="179164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5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0B90A-CC69-0A44-8A78-751D104B2109}"/>
              </a:ext>
            </a:extLst>
          </p:cNvPr>
          <p:cNvCxnSpPr>
            <a:cxnSpLocks/>
          </p:cNvCxnSpPr>
          <p:nvPr/>
        </p:nvCxnSpPr>
        <p:spPr>
          <a:xfrm>
            <a:off x="73572" y="4067503"/>
            <a:ext cx="10047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DD00C2-8810-3644-83CE-C496BA5AEDB7}"/>
              </a:ext>
            </a:extLst>
          </p:cNvPr>
          <p:cNvCxnSpPr>
            <a:cxnSpLocks/>
          </p:cNvCxnSpPr>
          <p:nvPr/>
        </p:nvCxnSpPr>
        <p:spPr>
          <a:xfrm>
            <a:off x="3636579" y="84083"/>
            <a:ext cx="0" cy="64743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9E77A-A30E-7246-B03D-65FF8493431B}"/>
              </a:ext>
            </a:extLst>
          </p:cNvPr>
          <p:cNvCxnSpPr/>
          <p:nvPr/>
        </p:nvCxnSpPr>
        <p:spPr>
          <a:xfrm flipV="1">
            <a:off x="3636579" y="1828800"/>
            <a:ext cx="1376855" cy="2238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7BBD1-6EEE-7C4F-87D7-8B0B61BB1C6B}"/>
              </a:ext>
            </a:extLst>
          </p:cNvPr>
          <p:cNvSpPr txBox="1"/>
          <p:nvPr/>
        </p:nvSpPr>
        <p:spPr>
          <a:xfrm>
            <a:off x="2942897" y="42566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C5B71-357B-9B4E-995A-E84193675856}"/>
              </a:ext>
            </a:extLst>
          </p:cNvPr>
          <p:cNvSpPr txBox="1"/>
          <p:nvPr/>
        </p:nvSpPr>
        <p:spPr>
          <a:xfrm>
            <a:off x="5044965" y="15780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(200*sqrt(3),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475D-AE77-9A45-B14C-91C2EF163BAA}"/>
              </a:ext>
            </a:extLst>
          </p:cNvPr>
          <p:cNvSpPr txBox="1"/>
          <p:nvPr/>
        </p:nvSpPr>
        <p:spPr>
          <a:xfrm>
            <a:off x="5662442" y="42566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A7B4C-48C3-AD47-AC53-874F2C6E74ED}"/>
              </a:ext>
            </a:extLst>
          </p:cNvPr>
          <p:cNvCxnSpPr>
            <a:cxnSpLocks/>
          </p:cNvCxnSpPr>
          <p:nvPr/>
        </p:nvCxnSpPr>
        <p:spPr>
          <a:xfrm>
            <a:off x="4968933" y="1912038"/>
            <a:ext cx="1145716" cy="222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77639-C310-224F-9526-656E0E3C83E4}"/>
              </a:ext>
            </a:extLst>
          </p:cNvPr>
          <p:cNvCxnSpPr>
            <a:cxnSpLocks/>
          </p:cNvCxnSpPr>
          <p:nvPr/>
        </p:nvCxnSpPr>
        <p:spPr>
          <a:xfrm flipH="1">
            <a:off x="3636579" y="4134348"/>
            <a:ext cx="247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6C99C6-6A92-B241-BC98-076A8BCBAFE0}"/>
              </a:ext>
            </a:extLst>
          </p:cNvPr>
          <p:cNvSpPr txBox="1"/>
          <p:nvPr/>
        </p:nvSpPr>
        <p:spPr>
          <a:xfrm>
            <a:off x="4549921" y="236452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3E1F5-1F85-5646-A3EC-40BD74AFF0D7}"/>
              </a:ext>
            </a:extLst>
          </p:cNvPr>
          <p:cNvSpPr txBox="1"/>
          <p:nvPr/>
        </p:nvSpPr>
        <p:spPr>
          <a:xfrm>
            <a:off x="7572121" y="840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angle2 = </a:t>
            </a:r>
            <a:r>
              <a:rPr lang="en-US" dirty="0" err="1"/>
              <a:t>turtle.towards</a:t>
            </a:r>
            <a:r>
              <a:rPr lang="en-US" dirty="0"/>
              <a:t>(third point) = </a:t>
            </a:r>
            <a:r>
              <a:rPr lang="en-US" dirty="0">
                <a:solidFill>
                  <a:srgbClr val="FF0000"/>
                </a:solidFill>
              </a:rPr>
              <a:t>300</a:t>
            </a:r>
          </a:p>
          <a:p>
            <a:r>
              <a:rPr lang="en-US" dirty="0"/>
              <a:t>dis2= </a:t>
            </a:r>
            <a:r>
              <a:rPr lang="en-US" dirty="0" err="1"/>
              <a:t>turtle.distance</a:t>
            </a:r>
            <a:r>
              <a:rPr lang="en-US" dirty="0"/>
              <a:t>(third point)</a:t>
            </a:r>
          </a:p>
          <a:p>
            <a:endParaRPr lang="en-US" dirty="0"/>
          </a:p>
          <a:p>
            <a:r>
              <a:rPr lang="en-US" dirty="0" err="1"/>
              <a:t>turtle.</a:t>
            </a:r>
            <a:r>
              <a:rPr lang="en-US" dirty="0" err="1">
                <a:solidFill>
                  <a:srgbClr val="FF0000"/>
                </a:solidFill>
              </a:rPr>
              <a:t>left</a:t>
            </a:r>
            <a:r>
              <a:rPr lang="en-US" dirty="0"/>
              <a:t>(angle2)</a:t>
            </a:r>
          </a:p>
          <a:p>
            <a:r>
              <a:rPr lang="en-US" dirty="0" err="1"/>
              <a:t>turtle.forward</a:t>
            </a:r>
            <a:r>
              <a:rPr lang="en-US" dirty="0"/>
              <a:t>(dis2)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B09C0E-EAC8-DA4D-965B-A5725AFE699F}"/>
              </a:ext>
            </a:extLst>
          </p:cNvPr>
          <p:cNvGrpSpPr/>
          <p:nvPr/>
        </p:nvGrpSpPr>
        <p:grpSpPr>
          <a:xfrm>
            <a:off x="3285954" y="3751418"/>
            <a:ext cx="176760" cy="256320"/>
            <a:chOff x="3285954" y="3751418"/>
            <a:chExt cx="1767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14:cNvPr>
                <p14:cNvContentPartPr/>
                <p14:nvPr/>
              </p14:nvContentPartPr>
              <p14:xfrm>
                <a:off x="3285954" y="3751418"/>
                <a:ext cx="101880" cy="20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7314" y="3742778"/>
                  <a:ext cx="119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14:cNvPr>
                <p14:cNvContentPartPr/>
                <p14:nvPr/>
              </p14:nvContentPartPr>
              <p14:xfrm>
                <a:off x="3342114" y="3977858"/>
                <a:ext cx="120600" cy="2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3474" y="3968858"/>
                  <a:ext cx="138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14:cNvPr>
              <p14:cNvContentPartPr/>
              <p14:nvPr/>
            </p14:nvContentPartPr>
            <p14:xfrm>
              <a:off x="5234994" y="1916858"/>
              <a:ext cx="17028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6354" y="1908218"/>
                <a:ext cx="187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14:cNvPr>
              <p14:cNvContentPartPr/>
              <p14:nvPr/>
            </p14:nvContentPartPr>
            <p14:xfrm>
              <a:off x="6270714" y="3662858"/>
              <a:ext cx="104760" cy="24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1714" y="3654218"/>
                <a:ext cx="12240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415161D-AAC3-7546-B9EC-B3A4806C341A}"/>
              </a:ext>
            </a:extLst>
          </p:cNvPr>
          <p:cNvSpPr txBox="1"/>
          <p:nvPr/>
        </p:nvSpPr>
        <p:spPr>
          <a:xfrm rot="3521831">
            <a:off x="5341911" y="25609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C402F3-B97E-1843-B323-2A8C85E6A336}"/>
                  </a:ext>
                </a:extLst>
              </p14:cNvPr>
              <p14:cNvContentPartPr/>
              <p14:nvPr/>
            </p14:nvContentPartPr>
            <p14:xfrm>
              <a:off x="4926122" y="1971360"/>
              <a:ext cx="29520" cy="4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C402F3-B97E-1843-B323-2A8C85E6A3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0122" y="1935360"/>
                <a:ext cx="101160" cy="117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44F49CC-89F1-CA47-A361-3BFA32865ECD}"/>
              </a:ext>
            </a:extLst>
          </p:cNvPr>
          <p:cNvSpPr txBox="1"/>
          <p:nvPr/>
        </p:nvSpPr>
        <p:spPr>
          <a:xfrm>
            <a:off x="4325006" y="5372688"/>
            <a:ext cx="683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Turtle facing north 60’ east</a:t>
            </a:r>
          </a:p>
        </p:txBody>
      </p:sp>
    </p:spTree>
    <p:extLst>
      <p:ext uri="{BB962C8B-B14F-4D97-AF65-F5344CB8AC3E}">
        <p14:creationId xmlns:p14="http://schemas.microsoft.com/office/powerpoint/2010/main" val="27693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0B90A-CC69-0A44-8A78-751D104B2109}"/>
              </a:ext>
            </a:extLst>
          </p:cNvPr>
          <p:cNvCxnSpPr>
            <a:cxnSpLocks/>
          </p:cNvCxnSpPr>
          <p:nvPr/>
        </p:nvCxnSpPr>
        <p:spPr>
          <a:xfrm>
            <a:off x="73572" y="4067503"/>
            <a:ext cx="100478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DD00C2-8810-3644-83CE-C496BA5AEDB7}"/>
              </a:ext>
            </a:extLst>
          </p:cNvPr>
          <p:cNvCxnSpPr>
            <a:cxnSpLocks/>
          </p:cNvCxnSpPr>
          <p:nvPr/>
        </p:nvCxnSpPr>
        <p:spPr>
          <a:xfrm>
            <a:off x="3636579" y="84083"/>
            <a:ext cx="0" cy="647437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9E77A-A30E-7246-B03D-65FF8493431B}"/>
              </a:ext>
            </a:extLst>
          </p:cNvPr>
          <p:cNvCxnSpPr/>
          <p:nvPr/>
        </p:nvCxnSpPr>
        <p:spPr>
          <a:xfrm flipV="1">
            <a:off x="3636579" y="1828800"/>
            <a:ext cx="1376855" cy="2238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7BBD1-6EEE-7C4F-87D7-8B0B61BB1C6B}"/>
              </a:ext>
            </a:extLst>
          </p:cNvPr>
          <p:cNvSpPr txBox="1"/>
          <p:nvPr/>
        </p:nvSpPr>
        <p:spPr>
          <a:xfrm>
            <a:off x="2942897" y="42566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C5B71-357B-9B4E-995A-E84193675856}"/>
              </a:ext>
            </a:extLst>
          </p:cNvPr>
          <p:cNvSpPr txBox="1"/>
          <p:nvPr/>
        </p:nvSpPr>
        <p:spPr>
          <a:xfrm>
            <a:off x="5044965" y="157802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(200*sqrt(3),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8475D-AE77-9A45-B14C-91C2EF163BAA}"/>
              </a:ext>
            </a:extLst>
          </p:cNvPr>
          <p:cNvSpPr txBox="1"/>
          <p:nvPr/>
        </p:nvSpPr>
        <p:spPr>
          <a:xfrm>
            <a:off x="5662442" y="425669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A7B4C-48C3-AD47-AC53-874F2C6E74ED}"/>
              </a:ext>
            </a:extLst>
          </p:cNvPr>
          <p:cNvCxnSpPr>
            <a:cxnSpLocks/>
          </p:cNvCxnSpPr>
          <p:nvPr/>
        </p:nvCxnSpPr>
        <p:spPr>
          <a:xfrm>
            <a:off x="4968933" y="1912038"/>
            <a:ext cx="1145716" cy="222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77639-C310-224F-9526-656E0E3C83E4}"/>
              </a:ext>
            </a:extLst>
          </p:cNvPr>
          <p:cNvCxnSpPr>
            <a:cxnSpLocks/>
          </p:cNvCxnSpPr>
          <p:nvPr/>
        </p:nvCxnSpPr>
        <p:spPr>
          <a:xfrm flipH="1">
            <a:off x="3636579" y="4134348"/>
            <a:ext cx="24780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6C99C6-6A92-B241-BC98-076A8BCBAFE0}"/>
              </a:ext>
            </a:extLst>
          </p:cNvPr>
          <p:cNvSpPr txBox="1"/>
          <p:nvPr/>
        </p:nvSpPr>
        <p:spPr>
          <a:xfrm>
            <a:off x="5118429" y="366285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3E1F5-1F85-5646-A3EC-40BD74AFF0D7}"/>
              </a:ext>
            </a:extLst>
          </p:cNvPr>
          <p:cNvSpPr txBox="1"/>
          <p:nvPr/>
        </p:nvSpPr>
        <p:spPr>
          <a:xfrm>
            <a:off x="7719149" y="3067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angle3 = </a:t>
            </a:r>
            <a:r>
              <a:rPr lang="en-US" dirty="0" err="1"/>
              <a:t>turtle.towards</a:t>
            </a:r>
            <a:r>
              <a:rPr lang="en-US" dirty="0"/>
              <a:t>(first point) = </a:t>
            </a:r>
            <a:r>
              <a:rPr lang="en-US" dirty="0">
                <a:solidFill>
                  <a:srgbClr val="FF0000"/>
                </a:solidFill>
              </a:rPr>
              <a:t>270</a:t>
            </a:r>
          </a:p>
          <a:p>
            <a:r>
              <a:rPr lang="en-US" dirty="0"/>
              <a:t>dis3= </a:t>
            </a:r>
            <a:r>
              <a:rPr lang="en-US" dirty="0" err="1"/>
              <a:t>turtle.distance</a:t>
            </a:r>
            <a:r>
              <a:rPr lang="en-US" dirty="0"/>
              <a:t>(first point)</a:t>
            </a:r>
          </a:p>
          <a:p>
            <a:endParaRPr lang="en-US" dirty="0"/>
          </a:p>
          <a:p>
            <a:r>
              <a:rPr lang="en-US" dirty="0" err="1"/>
              <a:t>turtle.</a:t>
            </a:r>
            <a:r>
              <a:rPr lang="en-US" dirty="0" err="1">
                <a:solidFill>
                  <a:srgbClr val="FF0000"/>
                </a:solidFill>
              </a:rPr>
              <a:t>left</a:t>
            </a:r>
            <a:r>
              <a:rPr lang="en-US" dirty="0"/>
              <a:t>(angle3)</a:t>
            </a:r>
          </a:p>
          <a:p>
            <a:r>
              <a:rPr lang="en-US" dirty="0" err="1"/>
              <a:t>turtle.forward</a:t>
            </a:r>
            <a:r>
              <a:rPr lang="en-US" dirty="0"/>
              <a:t>(dis3)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B09C0E-EAC8-DA4D-965B-A5725AFE699F}"/>
              </a:ext>
            </a:extLst>
          </p:cNvPr>
          <p:cNvGrpSpPr/>
          <p:nvPr/>
        </p:nvGrpSpPr>
        <p:grpSpPr>
          <a:xfrm>
            <a:off x="3285954" y="3751418"/>
            <a:ext cx="176760" cy="256320"/>
            <a:chOff x="3285954" y="3751418"/>
            <a:chExt cx="1767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14:cNvPr>
                <p14:cNvContentPartPr/>
                <p14:nvPr/>
              </p14:nvContentPartPr>
              <p14:xfrm>
                <a:off x="3285954" y="3751418"/>
                <a:ext cx="101880" cy="20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82E366-0357-D44B-AD2B-28A06EECA4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7314" y="3742778"/>
                  <a:ext cx="119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14:cNvPr>
                <p14:cNvContentPartPr/>
                <p14:nvPr/>
              </p14:nvContentPartPr>
              <p14:xfrm>
                <a:off x="3342114" y="3977858"/>
                <a:ext cx="120600" cy="2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A24583-BEEB-D747-88B8-A368AA85BC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33474" y="3968858"/>
                  <a:ext cx="138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14:cNvPr>
              <p14:cNvContentPartPr/>
              <p14:nvPr/>
            </p14:nvContentPartPr>
            <p14:xfrm>
              <a:off x="5234994" y="1916858"/>
              <a:ext cx="17028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DCA99C-248F-DC46-BA53-09D93219EA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6354" y="1908218"/>
                <a:ext cx="187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14:cNvPr>
              <p14:cNvContentPartPr/>
              <p14:nvPr/>
            </p14:nvContentPartPr>
            <p14:xfrm>
              <a:off x="6270714" y="3662858"/>
              <a:ext cx="104760" cy="24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A31452-146E-FD4B-85DE-8A175C4178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1714" y="3654218"/>
                <a:ext cx="12240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415161D-AAC3-7546-B9EC-B3A4806C341A}"/>
              </a:ext>
            </a:extLst>
          </p:cNvPr>
          <p:cNvSpPr txBox="1"/>
          <p:nvPr/>
        </p:nvSpPr>
        <p:spPr>
          <a:xfrm>
            <a:off x="4530471" y="42168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87277-A459-7E45-9198-FD9F379F5536}"/>
                  </a:ext>
                </a:extLst>
              </p14:cNvPr>
              <p14:cNvContentPartPr/>
              <p14:nvPr/>
            </p14:nvContentPartPr>
            <p14:xfrm>
              <a:off x="6062282" y="4018320"/>
              <a:ext cx="54720" cy="6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87277-A459-7E45-9198-FD9F379F55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6282" y="3982680"/>
                <a:ext cx="12636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59DCAE-1C13-6C42-9A55-E17C345D89CF}"/>
              </a:ext>
            </a:extLst>
          </p:cNvPr>
          <p:cNvSpPr txBox="1"/>
          <p:nvPr/>
        </p:nvSpPr>
        <p:spPr>
          <a:xfrm>
            <a:off x="5096652" y="5378362"/>
            <a:ext cx="690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Turtle facing south 30’ east</a:t>
            </a:r>
          </a:p>
        </p:txBody>
      </p:sp>
    </p:spTree>
    <p:extLst>
      <p:ext uri="{BB962C8B-B14F-4D97-AF65-F5344CB8AC3E}">
        <p14:creationId xmlns:p14="http://schemas.microsoft.com/office/powerpoint/2010/main" val="25033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200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19</cp:revision>
  <dcterms:created xsi:type="dcterms:W3CDTF">2022-03-04T18:51:05Z</dcterms:created>
  <dcterms:modified xsi:type="dcterms:W3CDTF">2022-03-04T19:43:19Z</dcterms:modified>
</cp:coreProperties>
</file>