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0"/>
  </p:normalViewPr>
  <p:slideViewPr>
    <p:cSldViewPr snapToGrid="0" snapToObjects="1">
      <p:cViewPr varScale="1">
        <p:scale>
          <a:sx n="122" d="100"/>
          <a:sy n="12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31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8191,'35'0'0,"3"0"4667,26 5-4667,-13 0 0,8 8 0,-13 8 0,-1 5 0,11 21 821,-9-10 0,-2 3-821,-3 22 0,-11 1 0,-6 25 0,-9-15 0,-2 11 0,-8-18 0,-2 10 0,-8-10 0,-6 16 0,-1-32 0,-7-3 1919,-1-11-1919,-8 12 0,4-18 0,-8 9 0,8-17 6105,-8-5-6105,8-1 411,0-11-411,8-2 1640,3-3-1640,1 0 0,4 0 0,0 0 0,-8-10 0,6 1 0,-5-10 0,2-1 0,-1-8 0,1 5 0,0-19 0,7 26 0,1-10 0,4 19 0,0-1 0,0-2 0,4 1 0,-4-2 0,7 7 0,0 1 0,1 3 0,2 0 0,15 9 0,-5 0 0,10 5 0,-10-2 0,5-4 0,4 4 0,2-3 0,4 6 0,-9-6 0,-3 2 0,-3-3 0,-5 0 0,5-4 0,4 10 0,2-7 0,2 12 0,-7-10 0,14 6 0,-15-6 0,14 3 0,-22-5 0,2-3 0,-3-4 0,-3-1 0,11-10 0,9 2 0,10-9 0,-11 8 0,-5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8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24575,'-19'50'0,"-2"2"0,11-20 0,-4 13 0,6-17 0,-1 7 0,0 0 0,0 3-8503,-1 10 8503,1-15 1303,0 17-1303,1-21 0,-1 18 0,0-11 0,0 0 0,0-5 0,-4 10 0,8-17 0,-10 14 0,14-25 6579,-10 5-6579,7-7 621,0-3-621,-3 2 0,7 1 0,-4-3 0,1 3 0,2 3 0,-2-1 0,3 1 0,4 1 0,-3-7 0,5 3 0,-2-4 0,3 0 0,4 0 0,15-3 0,-7 0 0,4-4 0,-16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6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592 1 24575,'-11'7'0,"3"-3"0,-3 7 0,0 0 0,-4 4 0,-2 6 0,-2-2 0,7-3 0,-3-1 0,3-3 0,1-1 0,-9 9 0,2-2 0,-4 4 0,1-2 0,6-4 0,-5 0 0,-9 11 0,2-7 0,-25 27 0,22-26 0,-32 29 0,32-30 0,-12 10 0,21-17 0,6-3 0,4-2 0,4-1 0,3-3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5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24575,'3'-4'0,"1"4"0,3 1 0,4 2 0,-3 0 0,7-2 0,-3 9 0,3-8 0,-3 8 0,14 1 0,-16-2 0,12 6 0,-15-8 0,1 7 0,-1-5 0,0 5 0,0-7 0,-3 0 0,-1 4 0,-3 12 0,0-5 0,-3 9 0,-5-7 0,-5 7 0,-4 0 0,5 1 0,0-4 0,-4 4 0,6-6 0,-9 9 0,10-18 0,-6 9 0,11-13 0,-3 5 0,7-7 0,3-3 0,1-1 0,7-3 0,5 0 0,5 0 0,8 0 0,-6-4 0,5 3 0,-2-2 0,5 3 0,5 0 0,6 0 0,-9 0 0,4 4 0,-16-3 0,-2 2 0,-7-3 0,-2 0 0,-6 3 0,2-2 0,-5 2 0,2-3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6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24575,'0'11'0,"-4"1"0,3 3 0,-2 1 0,6 4 0,-2-8 0,3 7 0,-4-11 0,0 3 0,4 0 0,3-3 0,9 10 0,0-5 0,7 2 0,-2-3 0,20-4 0,-12 0-6784,32 5 6784,-30-4 0,19 0-306,-14-5 306,2-4 0,-2 0 0,20 0-434,-20 0 434,21-4 0,-26 3 6417,7-3-6417,-19 4 442,-2 0-442,-18 0 0,-19 0 0,9 0 665,-12 0-665,15 0 0,-3 0 0,0-4 0,-4-3 0,-2-2 0,5 2 0,5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6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1 24575,'-12'15'0,"0"2"0,-2 13 0,2 1 0,3 10 0,0-9 0,-4 8 0,7-3 0,-6 1 0,7 25 0,0-22 0,1 16 0,4-26 0,-4 2 0,3-7 0,-2-7 0,3 0 0,0-7 0,0 0 0,0 2 0,0-6 0,0 6 0,0-6 0,0 6 0,0-6 0,0 3 0,0-4 0,0 0 0,0-3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7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24575,'0'15'0,"0"-6"0,0 10 0,0 2 0,0-4 0,0 8 0,0-10 0,0 1 0,0 8 0,-4 8 0,3-8 0,-2 1 0,3-18 0,0 0 0,-4 4 0,3 0 0,-6 4 0,7-4 0,-4 0 0,4-4 0,0 0 0,-3 0 0,2 4 0,-2 0 0,3 1 0,0-5 0,0-4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8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24575,'7'0'0,"0"0"0,0 3 0,0 1 0,0 3 0,1-3 0,-1 2 0,3 1 0,1 5 0,1-1 0,-5 0 0,3-1 0,-9-2 0,9 6 0,-9-6 0,2 3 0,-3-1 0,-3 2 0,2 0 0,-3 2 0,-6 1 0,5-2 0,-10 5 0,4-7 0,3 1 0,-3-1 0,3 3 0,1-5 0,-4 8 0,3-9 0,-2 2 0,6-3 0,-3 4 0,3-6 0,0 5 0,-2-6 0,2 0 0,-4 6 0,4-6 0,0 7 0,4-4 0,12 1 0,2-4 0,11 0 0,0-4 0,-4 0 0,7 0 0,-1 0 0,0 0 0,13 0 0,-16 0 0,8 0 0,-8 0 0,-12 0 0,7 0 0,-7 0 0,3 0 0,-3 0 0,-1 0 0,-7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29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8191,'4'-12'0,"3"1"5063,-3 7-5063,3 4 2818,5 17-2818,-3-3 1719,14 27-1719,-8-18 0,9 19 6784,-6-11-6784,-5-4 0,3 1 0,1 4 0,0-4 0,4 9 0,-5-12 0,9 7 0,-7-9 0,10 12 0,-16-21 0,3 4 0,-8-14 0,0-1 0,0 0 0,0-2 0,0 5 0,1 6 0,3-3 0,1 10 0,-3-2 0,5-1 0,-13 0 0,13-5 0,-9 0 0,3-2 0,-5 1 0,1-6 0,-1-4 0,8-4 0,-3 0 0,7 0 0,-7 4 0,18-7 0,-12 2-6784,17-7 6784,-10 4 0,5-9 0,9 2 0,-7-3-715,32-12 715,0 12 0,26-15 0,-6 17 0,4 4 0,-30 3 0,1-1 0,42-3 0,-3 0 0,-9-3 0,-27-2 0,-4-1 0,-2-5 0,2-15 0,-28 24 0,-2-5 0,-12 12 6430,-1-3-6430,-4 0 0,0 6 0,1-5 1069,-1 6-1069,-1-3 0,-5 0 0,5-1 0,-2 5 0,7-1 0,-9 1 0,7-1 0,-4 0 0,0-6 0,19 5 0,-8-7 0,5 4 0,-3 0 0,-9 4 0,2 0 0,0 4 0,-4 0 0,-3-7 0,-1 3 0,-3 7 0,0 0 0,0 9 0,0-9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0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0 24575,'-4'21'0,"0"3"0,-5 2 0,1 0 0,-5 4 0,-4 11 0,3-12 0,-3 8 0,9-9 0,0-3 0,3 6 0,1 3 0,4-2 0,0 1 0,0-7 0,0-2 0,0-4 0,4 19 0,-3-14 0,6 8 0,-2-17 0,-1-5 0,-1 0 0,0-4 0,1 0 0,0-3 0,-1-1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1 24575,'-12'20'0,"-7"4"0,9 6 0,-2-5 0,4 9 0,3-12 0,0 8 0,-2-5 0,6-4 0,-3-5 0,0 3 0,4-7 0,-4 4 0,4 6 0,0-12 0,7 9 0,-2-12 0,12 4 0,-8-3 0,9 3 0,-10-4 0,3-2 0,-4-2 0,0-3 0,0-3 0,0 2 0,0-2 0,0-1 0,0 0 0,4-7 0,-3 0 0,3-1 0,3-9 0,-5 11 0,5-11 0,-6 9-6784,-4 0 6784,8-12 0,-7 14 0,0-7 0,-6 14 0,-6 3 0,0 0 0,0 0 6784,0 0-6784,0 0 0,-1 0 0,-3 0 0,3 0 0,-3 0 0,4 0 0,-4 0 0,3 0 0,-3 0 0,4 0 0,0 0 0,0 0 0,-1 0 0,4 0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1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1 156 24575,'7'0'0,"0"3"0,4 4 0,-3 1 0,12 17 0,7 15 0,-1 1 0,9 18 0,-15-22 0,11 30-471,-10-19 471,6 15 0,-8-16 0,2-3 0,-7-10 0,5 12 0,-10-30 0,2 14 0,-3-22 471,-1 3-471,0-4 0,0-3 0,0-1 0,0-3 0,0-3 0,0 2 0,0-5-6784,4-2 6784,-3 0 0,2-2 0,1-1 0,29-30 0,-6 3 0,6-3 0,1-1-498,4-7 498,17-14 0,-23 25 0,-6 5 0,4-4 0,3-3 0,0 4 0,17-16 0,-26 29 0,6-9 0,-21 15-14,0 4 14,-4-2 6530,2 7-6530,-9 1 0,1 0 0,-3 0 744,1 0-744,3 3 22,0 0-22,0 4 0,1 0 0,-1 0 0,0 0 0,0 0 0,0-3 0,0 2 0,0-5 0,4-2 0,-3 3 0,3-5 0,-4 6 0,4-3 0,-3 0 0,5-1 0,-5 1 0,9-4 0,-9 3 0,6-2 0,-10 6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8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0 216 24575,'0'24'0,"0"3"0,0 4 0,0 9 0,0-8 0,0 14 0,0-13 0,0 2 0,0-5 0,0-8 0,12 23 0,-6-25 0,20 27 0,-15-33 0,10 9 0,-9-12 0,4-6 0,-4 2 0,13-7 0,-6-4 0,13-1 0,-7-7 0,6-6 0,-4-5 0,5-5-486,-4-8 486,0 2 0,-5-3 0,4-4 0,-8 3 0,0-4 0,-1-5 0,-8-1 0,-1 4 0,-9-24 0,-4 35 0,-5-17 0,1 29 0,-4-3 0,0 4 0,0 4 0,1 9 0,0 0 486,3 6-486,-10-2 0,9 3 0,-5 0 0,7 0 0,-7 3 0,5 1 0,-5 0 0,7 2 0,0-5 0,-1 5 0,1-2 0,0 0 0,-4-1 0,6-3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3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1 188 24575,'17'-5'0,"2"-2"0,-7-5 0,8 2 0,-3-6 0,8 0 0,0 5 0,14-13 0,-6 17 0,8-8 0,-14 14 0,-2-7 0,-1 7 0,-7-2 0,15 3 0,-17 0 0,4 3 0,-15 9 0,-4-3 0,0 14 0,0-6 0,-4 8 0,-5 12 0,-1-4 0,-2 0 0,3-4 0,-2-5 0,-2 2 0,0 2 0,-2-7 0,6-5 0,-2-5 0,4-1 0,3-2 0,4-1 0,4-4 0,28-3 0,-1 0 0,24 0 0,-8-4 0,12-9 0,-2 1 0,24-10 0,-22 7-997,4-4 997,-22 0 0,-14-1 0,5-13 0,-18 14 0,1-7 0,-12 15 0,-3 0 997,0-1-997,0 2 0,-3 2 0,-1 1 0,-3 0 0,3 6 0,4-1 0,4 8 0,3 1 0,0 1 0,4 10 0,2 4 0,10 14 0,-5-8 0,3-1 0,-6-20 0,1 3 0,-5-8 0,4 5 0,-1-7 0,3-4 0,-2 0 0,-1-7-6784,-6 3 6784,3-7-81,0 0 81,-2-1 0,5-17 0,-5 9 0,-1-6 0,-4 6 0,-4 1 0,0 1 0,-4-1 0,0 8 0,-4 0 0,1 3 0,3 2 0,-6-1 6745,6 3-6745,-11 1 120,7 4-120,-3 3 0,1 0 0,2 0 0,-6 0 0,6 0 0,-6 0 0,6 3 0,-3-2 0,4 2 0,-3 0 0,-2 1 0,1 3 0,-4 1 0,7-1 0,-3 1 0,1-1 0,2 0 0,-3 0 0,4-3 0,0 2 0,3-5 0,1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4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0 257 24575,'8'20'0,"3"-4"0,-2 4 0,7 5 0,-3 1 0,5 5 0,-1-1 0,5 5 0,1 3-1175,6 10 1175,6 7 0,-5-6 0,5 7 0,-6-13 0,18 32-3434,5-2 3434,0 9 0,-22-37 0,-1-3-683,3 6 683,9 7 0,-18-24 0,2-5 0,-7 0 924,-1-5-924,-2-1 0,-9-8 0,7 5 3485,-11-4-3485,4 2 883,-3-4-883,-2-1 0,6-2 0,-4 3 0,1 0 0,3-3 0,-7 3 0,4 0 0,-1-3 0,1 6 0,0-6 0,3 3 0,-4-7 0,5-4 0,-1-4 0,0-3 0,4-4 0,-3 3 0,3-7 0,-4 7 0,15-14 0,-11 8 0,16-18 0,-14 10 0,24-41 0,-5 24-1029,7-21 1029,-8 19 0,-2 2 0,0-2 0,3-2 0,14-16-1727,15-20 1727,-28 40 0,-4 2-868,3 4 868,3-11 0,10-3 0,20-22 0,-14 18-1696,12-17 1696,-25 28 0,19-16 0,-20 19-75,17-8 75,-21 12 0,12-8 0,-10 6 0,4-3 1469,-12 11-1469,-5-6 0,-2 9 853,-5-2-853,1 10 1948,-5 8-1948,0-2 281,-7 6 0,-1 0 0,-3 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5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1 8191,'12'0'0,"-5"3"5063,-4 1-5063,-6 6 2818,-1-1-2818,-1 1 1719,-10 6-1719,5 8 6784,-16 5-6784,13-1 0,-4-8 0,10-8 0,-5 7 0,-9 14 0,3-8 0,-6 14 0,11-18 0,-3 4 0,7-4 0,1-5 0,4-1 0,4-7 0,0 3 0,4-1 0,0-2 0,3 0 0,0-5 0,0-3 0,0 0 0,18 4 0,5-2 0,39 2 0,-10-4-3392,-8 0 0,2 0 3392,21 0 0,-23 0 0,1 0-278,18 0 278,-10-5 0,1 0 0,11 2-665,-17-4 1,-2 0 664,2 2 0,5-9 0,-16 0 0,-8 4 0,-13 2 5988,-8 8-5988,-9 0 373,0 0-373,-16-3 2030,-2 2-2030,1-2 0,0 0 0,4 2 0,0-5 0,-4 1 0,2 1 0,-1-2 0,-1 1 0,2 1 0,-9-7 0,0 2 0,-18-11 0,12 2 0,-11 2 0,25 8 0,-1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5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 24575,'0'11'0,"0"0"0,0 0 0,4-3 0,-4 11 0,4-2 0,-4 0 0,0 6 0,0-6 0,-4 36 0,-1-16 0,0 21 0,1-31 0,0 7 0,-1-8 0,0 5 0,-4 4-6784,4 19 6784,-4-13-1209,4 45 1209,-2-56 0,6 17 0,-2-36 0,0-3 0,2 6 6185,-2-6-6185,0 0 1808,-1-8-1808,0-4 0,1-3 0,-1-4 0,3 3 0,-2-3 0,3 0 0,0 3 0,0 0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24575,'8'30'0,"10"6"0,-7 6 0,7-4 0,-9 2 0,0 2 0,4 2 0,-2 15 0,8-4 0,-3 6 0,3-6 0,10 26-657,-8-27 657,7 21 0,-9-33 0,-5-1 0,3-10 0,-5 6 0,-2-15 0,0 8 0,-2-13 0,-3-3 0,5-6 0,-6 2 0,4-5 657,2 6-657,-2-7 0,6-1 0,-2-3 0,-1 0 0,4 0 0,-7 0 0,7-4 0,-7 4 0,6-7 0,-2 2 0,3-6 0,17-14 0,-11-3-775,21-8 775,-8-1 0,10-13 0,-4 7-1331,-3-16 1331,-9 15 0,14-30 0,-10 19 0,-5 9 0,1 0 0,8-2 0,1-5 0,-5 16 0,-14 10 0,5-9 0,-4 11 0,-1-5 0,-6 13 722,3-6-722,-10 14 1384,3-10-1384,-5 11 0,-3-3 0,4 4 0,-4 0 0,7 3 0,-3 0 0,3 4 0,0 0 0,0-3 0,0 2 0,0-5 0,4 5 0,-3-2 0,3 0 0,-4-1 0,-3-3 0,-1 0 0,-3 3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7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24575,'-8'17'0,"4"2"0,-3-7 0,3 3 0,-1-3 0,-2 7 0,6-2 0,-6 4 0,6-2 0,-2 4 0,3-6 0,0 2 0,0-5 0,3-2 0,1 4 0,8-1 0,5 6 0,15-1 0,2-1-752,20-7 752,-11-8-6535,50-4 6535,-35 0 0,41-5-473,-29-1 473,-13-2 0,3 0 0,-11-1 0,1 0-740,10 0 1,-3 1 739,13-8-3437,0-2 3437,-37 8 3866,-4-3-3866,-30 10 434,-6 3-434,0 0 1592,0 0-1592,-4 0 6784,3 0-6784,-7 0 0,4 0 0,-4 0 0,-1 0 0,4 0 0,1 0 0,4 0 0,3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7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 24575,'0'7'0,"0"0"0,0 0 0,-4 4 0,3-3 0,-10 15 0,5-5 0,-7 17 0,8-9 0,-2 4 0,-2 0 0,-5 17 0,-5-2 0,9 3 0,2-8 0,3 13 0,4-17 0,-3 15 0,4-26 0,0-1 0,0 1 0,0-6 0,0 1 0,0 7 0,0-13 0,0 12 0,0-18 0,0 3 0,0-4 0,0 0 0,-3-3 0,-4-1 0,2-3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8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0 232 24575,'12'7'0,"-1"4"0,5 6 0,-2 4 0,7 5 0,1 5 0,1 5 0,1 3 0,3 7-6784,1 12 6784,-3-6 0,2 12 0,-12-11 0,3 12 0,-7-7 0,2 21 0,-8-33-286,3 2 286,-3-14 0,3-7 0,1 4 0,-4-9 0,2-4 6643,-3 1-6643,4-5 0,-4 3 0,2-13 427,-2-1-427,3-6 0,-3-1 0,11-12 0,-8 3 0,17-13 0,-5 5 0,14-13 0,-3-4 0,22-21 0,-25 18-823,18-13 823,-22 21 0,10-5 0,2-6 0,4-1 0,-4 0 0,-1-4 0,-4 0 0,11-21 0,-8 11 0,11-21 0,-20 40 0,-2-6 0,-10 25 0,-4-15 0,0 17 0,-4-17 0,0 24 823,6-15-823,-3 9 0,8-6 0,-7 4 0,-1 8 0,4-2 0,0 5 0,5-5 0,-5 9 0,-7 1 0,-1 5 0,-7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9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24575,'0'7'0,"0"8"0,-4-2 0,3 3 0,-6 3 0,2-2 0,-3 8 0,0 7 0,3-5 0,1 12 0,4-17 0,0 5 0,0-11 0,4-1 0,-4 1 0,7-1 0,1 1 0,15 7 0,5-5 0,10-2 0,-7-8 0,51-3 0,-27-4-886,12 2 1,3-2 885,7-5 0,-25 3 0,-1 0 0,16-8 0,-6 3 0,-6-4 0,-7 1 0,-12 0 0,-11-2 0,-9 2 0,-9-1 0,-4 2 0,-3 1 0,0 0 1771,-3 3-1771,-1-2 0,-3 2 0,0 0 0,-1-3 0,-3 7 0,3-4 0,-6 4 0,2 0 0,-4 0 0,7 0 0,3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39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24575,'0'12'0,"0"11"0,-4-4 0,3 10 0,-7 7 0,7 1 0,-3 6 0,4-7 0,0 4 0,0-3 0,-12 18 0,5-11 0,-6-5 0,9-5 0,0-5 0,3 2 0,-6 4 0,6-17 0,-6 4 0,6-14 0,-3 3 0,4-4 0,0 0 0,-3 0 0,2 0 0,-5 3 0,5-2 0,-5-1 0,2 0 0,-3-3 0,-1 3 0,4 0 0,-2-3 0,5-1 0,-2-3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0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24575,'7'15'0,"-2"-6"0,15 15 0,-1-1 0,0 4 0,7 14 0,-15-13 0,10 7 0,-7-5 0,3 1 0,1 5 0,8 15 0,-6-11 0,-2 3 0,-3-14 0,-5-4 0,3 6 0,4 10-838,-2 2 838,4 4 0,0-4 0,-1-2 0,0 0 0,0-4 0,-3 4 0,6 11 0,-11-17 0,11 16 0,-11-25 0,2-1 0,-1-5 0,6 11 0,-4-12 0,6 24 838,-11-29-838,1 8 0,-3-11 0,-5 0 0,9 4 0,-8-3 0,8-2 0,-9-3 0,5-3 0,-2-4 0,3-1 0,4-9 0,11-4 0,-4-3 0,12-5 0,-3-4 0,10-4-705,-7-3 705,17-5 0,-11 4 0,32-21 0,-24 17-595,11-9 595,-33 26 0,21-28 0,-12 17 0,9-10 0,2-3 0,17-14-2388,-19 19 1,0 1 2387,20-22 0,-7 3 335,-5 4-335,-15 14 0,-1 1 0,7-12 0,-5 9 0,-3 0 0,-4 1 0,4-4 0,-15 16 0,-4 9 0,-3-1 457,-2 6-457,-7 4 5038,-4 7-5038,0 4 245,-3 4-245,3 3 0,-6 8 0,-4 3 0,3-4 0,-1-2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13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24575,'0'11'0,"0"5"0,4 21 0,1-4 0,0 10 0,12-5 0,-11-15-9831,37 24 8341,-26-31 3493,48 32-2003,-38-28 0,26 18 0,-29-16 1829,9 3-1829,-16-15 0,-1 8 0,-6-16 6435,-9 8-6435,2-6 1054,-3 7-1054,-4 0 0,3 1 0,-2-1 0,-4-4 0,2 7 0,-10-4 0,7 1 0,-4-1 0,1 2 0,-1 4 0,-3 3 0,3-8 0,-14 4 0,11-10 0,-8 9 0,8-9 0,7 3 0,-3-4 0,3-4 0,4-4 0,1 0 0,3-10 0,0 5 0,0-5 0,0 7 0,0 0 0,0 0 0,0-4 0,0 3 0,0-2 0,0 3 0,0 0 0,0-1 0,0 1 0,0 0 0,0 0 0,0 0 0,0-1 0,0 1 0,0 0 0,0-3 0,0 5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14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1 146 24575,'11'0'0,"0"0"0,4 0 0,-2 0 0,7 0 0,0 0 0,12 0 0,-5 0 0,20 0 0,-15 0 0,-4 0 0,21-8 0,-30 6 0,26-9 0,-29 6 0,4 1 0,-4-3 0,-1 6 0,0-3 0,-3 4 0,2-3 0,-3-2 0,1-2 0,-1 2 0,-4-1 0,4 2 0,-3 0 0,6-7 0,-6 6 0,6-2 0,-6 0 0,2 3 0,-3-3 0,4-3 0,-3 5 0,2-5 0,-6 9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1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 24575,'-3'11'0,"2"0"0,-2-4 0,3 0 0,0 0 0,0 0 0,0 1 0,0 5 0,0-1 0,0 37 0,0-17 0,0 30 0,4-14 0,10 22 0,-2-11 0,10 10-1479,-12-21 1479,9 5 0,-4-4-53,0 0 53,-2-13 0,-4-6 0,-5-2 0,3-11 0,-6 5 0,2-14 1475,-3 3-1475,0-4 57,0 0-57,-3-3 0,-1 2 0,-3-5 0,-4 2 0,3-3 0,-3 0 0,0 0 0,3 0 0,-7 0 0,7 0 0,-3 0 0,4 0 0,0 0 0,-1-3 0,1-1 0,0-4 0,-4 1 0,3 3 0,-3-3 0,4 3 0,-7-6 0,5 5 0,-5-2 0,6 4 0,-6-1 0,5-4 0,-5 4 0,7 1 0,0 0 0,0 2 0,-1-6 0,1 3 0,0-3 0,3 3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1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1 243 24575,'25'-12'0,"0"3"0,21-12 0,-11 10 0,17-6 0,-17 4 0,1-1 0,0 0 0,5-3 0,1 2 0,1-4 0,4-2 0,-18 10 0,-2-3 0,-13 9 0,-6 1 0,7-3 0,-7 6 0,3-5 0,-4 5 0,-3-6 0,2 7 0,-2-4 0,3 4 0,0 0 0,4 0 0,-3 4 0,11-4 0,8 12-6784,11-10 6784,21 11 0,19-6-236,7 4 236,-10-5 0,-4-1 0,-8 2 0,25-2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2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1 191 24575,'7'0'0,"0"0"0,4 3 0,0 2 0,5 3 0,4 3 0,-8-2 0,23 18 0,-19-15 0,21 20 0,-9-3 0,0 0 0,6 14 0,6 2 0,-10-9-2491,16 18 2491,-12-14 0,20 28 0,-11-13-1700,10 12 1700,-23-32-536,14 18 536,-24-32 0,10 21 0,-15-21 0,-5 4 0,1-4 2181,5 10-2181,-7-13 1871,10 9-1871,-10-12 675,2-3-675,0-1 0,-3-4 0,3 4 0,-4-3 0,0 0 0,0-2 0,0-5 0,13 2 0,-9-3 0,12 0 0,-7 0 0,17 0 0,-1 0 0,11 0 0,-2-8 0,-8 2 0,6-12 0,-2 4 0,0-4 0,26-18 0,-16 9-1595,13-15 1595,-6 7 0,6-2 0,-8 2 0,4 0 0,-8 6 0,0 0-1632,10-10 1,1 0 1631,-12 9 0,-1 1 0,0-4 0,-1 0 0,4-1 0,0 0 0,-6 3 0,-2 1-841,0-2 1,-1 2 840,24-19 0,-6 1 0,-6 2 0,-9 7-628,-4 1 628,-11 9 943,-2-1-943,-14 14 2978,-4 0-2978,-1-3 2077,-3 10-2077,1-7 911,-2 9-911,0 0 258,-5 3-258,1 1 0,-6 6 0,-4 1 0,6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3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1 315 24575,'4'35'0,"10"-1"-9831,6 8 8341,14 2 1490,1 1-1454,11 7 1454,2 5-1126,6 3 1126,-12-7 0,11 13 0,-27-33 0,8 14 3259,-22-31-3259,0 4 3858,-4-8-3858,-4-1 6784,-4-8-6784,-8 4 0,0-6 0,-21 2 0,5-3 0,-13 0 0,-20 0 0,29 0 0,-23 0 0,34 0 0,1 0 0,5 0 0,4 0 0,0 0 0,0-3 0,3-1 0,-3-3 0,6 0 0,-2 0 0,3-4 0,0 3 0,0-7 0,12-2 0,-1-9 0,22-9 0,0-14 0,-2 12 0,3-11 0,-10 11 0,17-23 0,-9 8 0,5-8 0,-15 19 0,0-7 0,-7 9-6784,6-9 6784,-15 17-10,13-11 10,-16 14 0,11-4 0,-6 12 0,-3 5 0,2-1 6779,-4 4-6779,-2 1 15,2-4-15,-3 6 0,0-6 0,-3 8 0,2-1 0,-5 1 0,2 0 0,-4 0 0,1 3 0,0-3 0,0 7 0,0-4 0,0 4 0,-1 0 0,1 0 0,-3 0 0,-2 4 0,1-3 0,0 5 0,4 1 0,-9 6 0,7 2 0,-10-3 0,-1 10 0,2-11 0,-10 16 0,11-17 0,-15 17 0,10-13 0,-3 5 0,2-3 0,10-4 0,-3 0 0,-5 6 0,11-9 0,-12 9 0,14-10 0,-10 3 0,9-7 0,-2 3 0,15 0 0,-2-2 0,5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3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0 446 24575,'5'17'0,"6"11"0,-1-10 0,8 22 0,4-2 0,3 15-2534,7 16 2534,-1 1 0,1 6 0,-9-23 0,1 1 0,11 23 0,-14-26 0,-1 0 0,5 16 0,4 15 0,-7-22 0,6 15 0,-11-42 0,1 2 0,-10-19 603,3 4-603,-10-5 0,6-3 0,-3-1 0,3-7 0,8-8 1931,-6-1-1931,16-25-6784,5-2 6784,1-13-2236,33-24 2236,-18 18-3796,20-20 3796,-6 11 0,9-3-332,-1 0 332,-3 7 0,3-3 1256,-20 15 0,2-3-1256,3-3 0,4-5 0,-4 3 0,-2 1 0,-3 2 0,0-5 0,-1 2 0,-9 11 0,-1 1 0,1-8 0,-1 0 0,-6 8 0,-1 0 0,5-8 0,-3 3 0,5-8 0,-12 13 1911,-7 10-1911,-11 17 5823,-2-2-5823,-6 11 795,-2 1-795,-5 6 2090,4 1-2090,-2 0 17,2 2-17,-3-5 0,3 2 0,1-3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4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24575,'0'29'0,"0"3"0,0 9 0,0-9 0,0 24 0,0-25-1055,0 25 1055,0-18 0,-4 4 0,3-6 0,-3-1 345,0-9-345,4 9 0,-8 4 0,6 4 0,-2 8 0,4-8 0,0 0 0,0-7 0,0-7 0,0-4 43,0-6 1,0-9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5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 24575,'8'4'0,"-1"2"0,-3-2 0,-1 3 0,-3 8 0,0-2 0,0 11 0,0 2 0,0 5 0,-4 11 0,-1-4 0,-4 12 0,0-13 0,5 1 0,-3-16 0,2-3 0,1-3 0,-3 7 0,6-1 0,-2-4 0,-1-3 0,3-4 0,-2 1 0,0-2 0,2-3 0,-5 0 0,5 0 0,-6 0 0,7-3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36.2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24575,'23'0'0,"9"0"0,-9 0 0,13 0 0,0 0 0,32 8 0,0 0-6784,31 7 6784,-1-4 0,-29-5 0,2-1-563,-12 2 1,0-2 562,8-1 0,-1-1 0,30 2 0,-32 0 0,-3 0 0,6-3 0,31 8 0,-80-10 0,6 0 0,-16 4 0,-1 0 0,-11 6 0,-7 6 0,1 0 6227,-12 3-6227,8-3 0,-6 4 0,-1 2 0,-9 16 0,6-9 0,-16 20 0,21-21 0,-27 35 0,20-30 0,-15 29 1682,18-33-1682,-17 29 0,8-16-1389,-3 2 1,-2 3 1388,-10 17 0,13-18 0,1 1 0,-5 18 0,-6 12 0,12-14 0,4-2 0,1 1-5864,-3 7 5864,10-14 0,2-2 0,4-11-323,4 5 323,1-10 0,4-1 0,-3-6 0,7-5 1806,-6-4-1806,6 3 0,-2-7 0,3 2 6599,0-7-6599,0-7 559,-4-14-559,3 0 0,-3-3 0,4 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6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0 790 24575,'7'0'0,"8"8"0,-6-3 0,20 20 0,-9-6 0,12 18-1767,1 2 1767,9 7 0,-6 0 0,26 21 0,-22-17 0,23 19 0,-15-12 0,6-2 0,-8-4 0,23 18 0,-29-25 0,-3-8 0,-2-3 0,-8-6 0,7 1 427,-23-20-427,0-4 0,-3-1 0,3-3 0,-4-3 0,3-2 1340,6-6-1340,8-1 0,8-10 0,-2 8 0,1-7-6784,7-9 6784,3-7-610,6-10 1,6-7 609,-6 2 0,3-3-1378,-2 3 1,3-4-1,-2 2 1378,4-7 0,-3 1 0,3-2 0,-3 3-177,-13 16 0,-2 2 177,29-34 927,-30 34 0,1 1-927,0 2 0,-1 1 0,2-2 0,0 1 149,1 0 0,1 1-149,28-25 0,-5 2 0,-18 26 0,0 1 0,11-13 0,4 2 0,-27 14 5023,-3 7-5023,-6 0 673,4 4-673,-19 15 3384,-6 0-3384,1 8 1258,-12 3-1258,5 1 0,-10 14 0,7-13 0,0 9 0,5-14 0,3-1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6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24575,'7'7'0,"-3"10"0,0 10 0,-4 9 0,0-5 0,0-1 0,0 0 0,0 7 0,0 1-6784,0 4 6784,0-16-337,0 14 337,0-20 0,0 10 0,0-25 0,4-31 0,0-8 0,5-19 0,0 10 0,0 8 0,0-1 0,-1 0 0,-3 16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7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24575,'5'31'0,"-1"4"0,-4-4 0,0-5 0,0 8 0,0-12 0,4 4 0,0-2 0,4-3 0,7 6-6784,4 0 6784,6 1 0,2-1-1024,-6-8 1024,14 6-4198,-7-14 4198,9 6-213,14-8 213,-16-4 0,12-1 0,-7-4 0,31-5 0,-9 0 0,33-6 0,-39 1 0,25-9 0,-33 8 0,30-15 0,-54 12 0,8-7 0,-32 6 0,0 3 0,-3 1 4091,-1 4-4091,-10-4 998,1 3-998,-6 0 6613,4 1-6613,-1 6 517,0-2-517,-4 3 0,4 0 0,0 0 0,-6 0 0,8 0 0,-4 0 0,3-3 0,11 2 0,-3-2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7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0 24575,'-4'20'0,"3"8"0,-3 9 0,0 0 0,3 3 0,-2-3 0,3 1 0,-4-7-8503,3-2 8503,-6-3 1431,-1 8-1431,2-11 0,-4 6 0,9-11 0,-2 6 0,-1-4 0,0 7 0,0-5 0,-4 10 0,4-7 0,-1 0 0,-2-4 0,-2 14 0,1-15 0,-5 15 0,9-18 6642,-3 2-6642,3-7 107,-4-4 1,4-5-1,1-3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8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1 176 24575,'24'38'0,"-2"-6"0,0 3 0,-3 2-2194,9 6 2194,3 13 0,18 18 0,-15-26 0,2 1 0,-7-8 0,2 0 0,17 19 0,0-4 0,-2-4 0,19 22 0,-28-40 0,-13-7 0,6-5 649,-7-6-649,-1-4 0,5 3 0,-11-6 375,10-1-375,-12-4 0,3-4 0,-6 0 1125,-3 0-1125,2 3 45,1-2-45,8 5 0,2-5 0,7 3 0,-7-4 0,14 0 0,-11-4 0,17-1 0,-9-13 0,5-2 0,-4-8 0,16-16 0,-18 12 0,19-22 0,-10 12 0,-7 4 0,0-3 0,20-25 0,-19 22 0,-2 1 0,5-14 0,-3 0 0,0-3 0,7-24-751,-10 25 0,-3 3 751,-6 1 0,-9 21 0,-5 6 0,0 6 0,4-5 0,-4 15 0,3 1 0,-4 4 0,0 0 0,0 3 1502,0-3-1502,-3 3 0,-4 0 0,-4 4 0,0 4 0,1 0 0,3-1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5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 8191,'27'0'0,"3"0"5063,9 0-5063,-4 0 0,0 0 0,3 0 0,31 0 0,-10-5 1111,6 0-1111,-13-5 0,-10 1 0,6-1 0,-6 5 1933,-1-3-1933,-10 7 0,-5-3 0,-2 0 6045,-14 10-6045,1-5 0,-19 18 0,7-6 2231,-14 11-2231,9-3 0,-10 15 0,10-8 0,-4 0 0,5-9-6783,1-11 6783,-3 6 0,3-6 0,0 3 0,-3 0 0,7 0 0,-4 9 0,4-8 0,0 3 6784,0 11-6784,0-14 0,0 22 0,0-16 0,0 9 0,0-9 0,0 3 0,0-13 0,0 3 0,0-4 0,0 0 0,0 13 0,0-6 0,0 11 0,0-13 0,0 6 0,0-9 0,0 13 0,0-13 0,0 5 0,-3-10 0,-1-1 0,0 0 0,1 1 0,3 3 0,0 0 0,0 1 0,0-1 0,3 8 0,-2-6 0,6 3 0,-6-6 0,9-2 0,-5 3 0,6 1 0,-4-4 0,0-1 0,0-3 0,4 0 0,0 0 0,1 0 0,3 0 0,3 0 0,0 0 0,0 0 0,1 0 0,-7 0 0,8 0 0,-9 0 0,0 0 0,-4 0 0,0 0 0,-3 3 0,-5 14 0,-4 4 0,-7 5 0,0-3 0,-4-7 0,1-1 0,-1 1 0,1-4 0,-18 15 0,9-15 0,-10 12 0,4-6 0,8-4 0,-5 0 0,-18 6 0,23-17 0,-18 8 0,28-11 0,1 0 0,4 0 0,6 0 0,8 4 0,15-3 0,-1 2 0,8-3 0,-20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0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1 390 24575,'3'3'0,"4"1"0,-3 7 0,0 5 0,7 5 0,-1 9 0,7 6 0,1 1-2509,12 17 2509,3 4 0,10 9 0,6 4 0,-13-21 0,2-1 0,22 20-970,-21-21 0,1-2 970,12 1 0,12 11 0,-12-24 0,-6 2 0,-16-24 0,-4-7 0,-7-2 0,15-7 1650,-17 0-1650,6-8 0,-11-4 2799,4-5-2799,-7-4 0,15-21 0,-13 20 0,22-40 0,-12 24-2910,11-19 2910,3 0 0,3-3 0,9 1 0,6-4 0,-9 11 0,0-1-2067,16-15 1,1 1 2066,-15 18 0,-3 4 0,20-26-1256,-1 2 1256,-20 20-375,-3 5 375,-20 24 1956,0-2-1956,-11 20 4232,0-7-4232,-8 12 1856,-1 1-1856,-5 4 630,5 3-630,-2 0 0,3 0 0,0 4 0,0 5 0,3 5 0,2 9 0,0-4 0,3 14 0,-3 4 0,0-5 0,-1 2 0,-4-6 0,0-19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2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24575,'17'-4'0,"11"-4"0,-10 3 0,22-4 0,-8 0 0,14 0 0,-8-4 0,3 6 0,0-9 0,1 18 0,17-10 0,-23 13 0,9-5 0,-32 0 0,2 0 0,-8 0 0,1 7 0,-4-3 0,-1 7 0,1 4 0,-3-6 0,6 10 0,-6 2 0,2-7 0,-3 14 0,-7 0 0,-2-4 0,0 11 0,-10-14 0,-2 4 0,-3 1 0,-3-5 0,11-1 0,4-9 0,1-3 0,-3-1 0,1-7 0,-2 4 0,0-4 0,3 0 0,1 0 0,-4 0 0,7 0 0,-3 0 0,10 0 0,10 0 0,13 0 0,14 4 0,1-3 0,9 3 0,-13-4 0,12 0 0,-22 0 0,27 0 0,-20 0 0,17 0 0,-12 0 0,11 0 0,-13 0 0,-1 3 0,-14 2 0,-10-1 0,3 2 0,0 5 0,-6-2 0,2 5 0,-7-3 0,0-3 0,0 3 0,-7 3 0,-2-2 0,-3 7 0,-3 1 0,-16 15 0,5-5 0,-9 5 0,9-9 0,0-9 0,-1 5 0,-24 3 0,20-6 0,-31 10 0,32-11 0,-11-1 0,5 3 0,8-10 0,-4 2 0,8-8 0,-1-1 0,7-2 0,0 3 0,11-4 0,3-3 0,-3-5 0,6 0 0,-2-3 0,0 4 0,2 0 0,-2 0 0,3-1 0,0-2 0,-4 2 0,4 1 0,-4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3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24575,'12'15'0,"3"-3"0,-3 7 0,5-2 0,5 14 0,-8-4 0,17 10 0,-16-11 0,16 6 0,4 20 0,-4-13-4782,11 20 4782,-11-19 0,2 2 0,3 1 0,2 1 0,7 9 0,1-1 0,1 0 0,0-4 0,-10-12 0,2-1-2239,19 18 0,0-1 2239,13 8 0,-28-23 0,-6-4 0,-11-12 0,-11-6 0,-3-3 0,-4-1 2476,-2-7-2476,-5-4 6784,19-14-6784,-4-4 0,16-10 0,1-9 0,0 2 0,2-9 0,-3 11 0,1-4-1309,7-3 1309,0 0 0,18-19 0,-9 16 0,1-2 0,-12 11 0,1-2 0,31-27 0,0 2 0,2 4-1765,-24 18 0,-1 0 1765,11-3 0,-6 6 0,-14 3 0,3-1 0,-20 15 0,4 1 0,-21 11 1068,-4 6-1068,-4-2 3771,0 6-3771,1 5 0,3 0 0,0 3 0,0-4 0,0 0 0,0 0 0,0 0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4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83 24575,'7'-8'0,"8"1"0,-6-1 0,10 0 0,-3 0 0,5 0 0,0 4 0,29-8 0,-27 10 0,27-7 0,-24 5 0,-4 3 0,6-3 0,-8 8 0,-3-3 0,-3 11 0,-10-6 0,-1 14 0,-3-7 0,-4 21 0,-1-11 0,-7 18 0,-2-10 0,-8 12 0,4-10 0,-3 4 0,5-17 0,-19 27 0,15-24 0,-19 24 0,17-25 0,-11 7 0,13-10 0,-6-4 0,18-9 0,4-2 0,1 3 0,13 4 0,-5-3 0,15 12 0,-7-7 0,7 7 0,17 8 0,-1-4 0,12 10 0,-16-12 0,-10-3 0,-10-7 0,-1-1 0,-7-1 0,-1 9 0,-3-5 0,0 3 0,-3-13 0,-8 9 0,2-7 0,-13 12 0,5-9 0,0-1 0,-11 4 0,2-3 0,-5 5 0,-13-3 0,11-2 0,-4-4 0,11-1 0,2-1 0,3-2 0,-9 3 0,-3-4 0,1 0 0,4 0 0,12 0 0,1 0 0,7 0 0,-3-3 0,4 2 0,3-2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3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24575,'7'0'0,"0"0"0,13 0 0,-10 0 0,23 0 0,11 0 0,15 0-4381,20 0 4381,-11 0-2667,-14 0 1,0 0 2666,23 0 0,1 0 0,0 0-717,9 0 717,-28 0 0,-2 0 0,17 0 0,-12-4 0,21-1 0,-30-5 0,0 1 0,-25 1 0,-22 3 2735,0 2-2735,-10 6 6332,1 1-6332,3 3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79 24575,'3'11'0,"-2"-3"0,2 7 0,-3-4 0,0 5 0,5 14 0,-8-2 0,10 13 0,-10-14 0,7 11 0,0-9 0,-3 12 0,3-3 0,-4-2 0,0-3 0,0-3 0,0-2 0,0-3 0,0-2 0,0-7 0,0-6 0,0-13 0,0 2 0,0-14 0,3-1 0,2-5 0,3-4 0,5-5 0,4-13 0,1 9 0,16-29 0,-9 27 0,11-13 0,-8 17 0,7-12 0,24-12 0,-28 15 0,15-4 0,-34 36 0,1-6 0,3 7 0,-5 0 0,6-2 0,-7 8 0,7-4 0,-13 9 0,9 8 0,-7 1 0,8 7 0,-6-7 0,0 6 0,-1 0 0,2 7 0,-1 4 0,5 3 0,-3 3 0,3 1 0,4 26 0,-5-19 0,9 40 0,-15-36 0,2 11 0,-8-17 0,4-10 0,-3-5 0,3 8 0,-4-19 0,0 14 0,0-21 0,0 3 0,3-10 0,-2 1 0,2-5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8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24575,'7'0'0,"0"3"0,0 1 0,0 3 0,19 9 0,-2-1 0,18 12 0,-1-3 0,36 19-1464,-16-15 1464,27 10 356,-33-18-356,26 9 0,-32-8-1795,19 2 1795,-41-10-664,-7-5 664,-9-4 967,-4-1-967,-6-3 0,-2 3 0,-6-2 1826,0 5-1826,0-5 774,0 5-774,-1-5 0,-6 9 0,2-5 0,-10 9 0,5-5 0,-2 1 0,4-2 0,-5 0 0,3 0 0,-10 10 0,6-3 0,-10 11 0,4-4 0,2-5 0,1 3 0,-4-4 0,5 1 0,-8 3 0,3 11 0,6-11 0,2 7 0,17-20 0,7-4-1696,3-3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9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0 418 24575,'11'-12'0,"-5"4"0,13-4 0,-7-3 0,8 5 0,-3-9 0,7 6 0,-3-3 0,10-6 0,-4 4 0,3-5 0,15-9 0,-19 12 0,24-16 0,-31 19 0,12 1 0,-15 1 0,4 3 0,-5-4 0,8-3 0,-5 5 0,8-7 0,-10 11 0,-1-4 0,-4 10 0,0 1 0,4 3 0,5 0 0,-7 0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4:09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24575,'0'15'0,"0"7"0,0 4 0,0 4 0,0-5 0,0 0 0,0 5 0,0 6 0,0 12 0,0 23 0,0-7-1900,0 13 1900,0-22 0,0 25 0,0-26 0,0 21 0,0-27-32,0 1 32,0-11 0,0-1 0,0-16 0,-3 2 0,2-11 0,-3 2 0,4-7 0,0-3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6:35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1 24575,'-8'20'0,"-3"1"0,-4 18 0,-3-14 0,6 15 0,-1-19 0,3 13 0,0-15 0,-5 15 0,9-13 0,-8 13 0,0-6 0,-2 2 0,-7-2 0,8 1 0,-3-5 0,3 1 0,-4 3 0,5-9 0,1 8 0,8-12 0,0-2 0,5-9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6:36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9 24575,'13'-5'0,"-4"1"0,14 4 0,-13 0 0,12 4 0,-13 1 0,3-1 0,-4 0 0,1 0 0,-5 0 0,4 1 0,-8 2 0,8 2 0,1 1 0,1 3 0,3-1 0,-9-2 0,5 11 0,-8-10 0,7 6 0,-7-8 0,6 7 0,-6-6 0,3 11 0,-4-8 0,0 0 0,-3 0 0,-2 0 0,0 1 0,-12 17 0,14-5 0,-14 7 0,11-5 0,-8 0 0,4-7 0,-4 1 0,6-9 0,-1-4 0,-4 4 0,3-4 0,-3-1 0,5 1 0,0-1 0,-1-4 0,1 4 0,-1-7 0,0-11 0,0-6 0,-1-9 0,5 6 0,1-3 0,4 11 0,0-11 0,0 12 0,0-3 0,0 5 0,3 3 0,2-2 0,3 6 0,1-7 0,-1 7 0,0-2 0,1 3 0,3 0 0,-2 0 0,7 0 0,-8 0 0,8 0 0,-3 0 0,4 0 0,-4 0 0,8 0 0,-3 0 0,5 0 0,-2 0 0,-4 0 0,11 0 0,-9 0 0,5 0 0,-13 0 0,-4 0 0,0 3 0,1-2 0,-1 7 0,0-4 0,1 5 0,-5-1 0,4 0 0,-4-3 0,1 2 0,2-6 0,-6 3 0,3-4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6:37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24575,'13'0'0,"10"-5"0,-13 4 0,12-3 0,-12 4 0,6 0 0,-7 0 0,3 0 0,-3 3 0,-5 2 0,4 8 0,-7-4 0,3 4 0,4 0 0,-2 1 0,7-1 0,0 4 0,-3-3 0,-1 0 0,7 11 0,-13-13 0,14 13 0,-16-16 0,7 9 0,-7-9 0,3 7 0,-4-6 0,-4 5 0,-1-5 0,-3 2 0,-4-4 0,2 0 0,-2 1 0,-1-1 0,-5 5 0,-1 1 0,1-1 0,6 0 0,-1-4 0,3-1 0,-3-3 0,5 2 0,-1-2 0,1 0 0,0 2 0,-1-6 0,4 6 0,20-1 0,-6-1 0,22 7 0,-16-10 0,6 13 0,-7-9 0,-2 6 0,9-8 0,-14 4 0,17 0 0,-18 1 0,2 3 0,-1-3 0,-2-1 0,-1 0 0,4-3 0,-7 2 0,2-2 0,-3 3 0,0 1 0,0-1 0,0 0 0,0 0 0,-3 4 0,-2 2 0,-4-1 0,4 0 0,-3 0 0,3-4 0,-8 8 0,4-7 0,-8 10 0,7-9 0,-3 10 0,5-12 0,-1 4 0,4-5 0,-2-3 0,6 2 0,-7-6 0,7 3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6:38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0 24575,'-8'4'0,"2"-2"0,-7 15 0,5-8 0,-1 4 0,-4 0 0,3 0 0,-3 6 0,-5 12 0,7-14 0,-7 13 0,14-20 0,-4 3 0,3-1 0,0 1 0,-3 1 0,7-2 0,-3-4 0,4 1 0,0-1 0,0 0 0,4-3 0,5-1 0,5-4 0,4 0 0,11 0 0,-3 0 0,9 0 0,0 0 0,-4 0 0,-1-5 0,-2 0 0,-3 0 0,16-8 0,-6 7 0,-2-7 0,-13 4 0,-20 1 0,-5-5 0,-4 7 0,-9-6 0,9 11 0,0-3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6:39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24575,'0'17'0,"0"-3"0,0-2 0,0 1 0,0 1 0,0 4 0,0 5 0,0-4 0,0 15 0,0-8 0,0 9 0,0-5 0,30 26 0,-22-30 0,22 23 0,-30-35 0,0 4 0,0-4 0,0-1 0,0-5 0,-4 0 0,3 1 0,-3-5 0,4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0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1 24575,'-28'13'0,"5"-2"0,-1 11 0,5-6 0,0 7 0,0 0 0,-1 7 0,1-4 0,-1 8 0,10-14 0,-12 12 0,15-7 0,-7-1 0,6-6 0,3-6 0,0-2 0,1 2 0,17-7 0,22-6 0,5 0 0,15-9 0,-23 9 0,7-3 0,-18 4 0,13 0 0,-10 4 0,27 10 0,-16 2 0,16 8 0,-27-5 0,19 20 0,-24-16 0,19 15 0,-24-14 0,1 0 0,-5-4 0,-2 7 0,-6-8 0,2 10 0,-4-10 0,0 8 0,-4-16 0,-12 18 0,4-13 0,-13 6 0,15-10 0,1-3 0,-3 0 0,6-5 0,-11 5 0,7-8 0,-3 3 0,5-4 0,-5 0 0,4 0 0,-4 0 0,4 0 0,1 0 0,-1 0 0,1 0 0,0 0 0,-1 0 0,-4 0 0,4 0 0,-4 0 0,1 0 0,2 0 0,-2 0 0,4-4 0,3-1 0,1-3 0,0-1 0,3 1 0,-2-1 0,3 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0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24575,'0'27'0,"0"-7"0,-3 17 0,2-2 0,-3-8 0,1 4 0,-7 3 0,4-6 0,-6 19 0,2 6 0,4-12 0,-11 31 0,11-36-1485,-8 27 1485,5-15 0,3-13 0,-2 9 0,3 9 0,-4-15 0,4 18 0,-3-30 0,3-1 0,1-8 0,0 5 0,4-14 371,-3 6 0,2-10 0,-2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0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24575,'14'0'0,"3"0"0,-3 0 0,9 0 0,2 4 0,4-3 0,12 4 0,4-5 0,24 0 0,-10 0 0,10 0 0,-19 0 0,11-5 0,-21 4-6784,8-3 6784,-18 4 0,-10 0 0,-2 0 0,-10 0 0,0 0 0,1 0 0,-5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05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686 0 24575,'-13'4'0,"3"-3"0,-7 11 0,3-2 0,-4 1 0,-6 5 0,5-9 0,-10 11 0,10-8 0,-28 14 0,22-13 0,-12 8 0,14-6 0,3-2 0,0 2 0,-21 5 0,27-7 0,-26 7 0,29-9 0,-7-4 0,2 11 0,-3-2 0,0 9 0,-2-1 0,6-4 0,2-4 0,-5 3 0,12-7 0,-6 7 0,-5 9 0,5-5 0,-5 4 0,8-3 0,4-6 0,0 7 0,-4-5 0,8 0 0,-7 4 0,7-7 0,-3 9 0,4-13 0,0 5 0,0-7 0,8 3 0,-2-2 0,10 6 0,-6-7 0,2 3 0,-4-3 0,0-1 0,0 0 0,5 5 0,1-3 0,12 7 0,-5-7 0,13 7 0,-9-11 0,3 3 0,-5-5 0,9-3 0,-15 3 0,13-4 0,-11 0 0,0 0 0,8 0 0,-8 4 0,-1-3 0,7 3 0,-14-4 0,15 0 0,-17 0 0,8 0 0,-8 0 0,3 0 0,-11-4 0,1-1 0,-9-8 0,6 4 0,-8-8 0,8 7 0,-3-3 0,0 5 0,3-1 0,-6 1 0,2-1 0,-3 1 0,-1 3 0,1-2 0,-1 2 0,1 0 0,0 2 0,-1 3 0,1 0 0,-1 3 0,1-2 0,-1 3 0,1-4 0,-1 4 0,1-3 0,0 6 0,-1-6 0,1 6 0,-11 8 0,-8 12 0,4-8 0,-2 5 0,8-11 0,7-3 0,-7 3 0,9-10 0,-1-3 0,1 0 0,0 0 0,-1 0 0,13 0 0,-2-8 0,7 6 0,-5-6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09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24575,'8'0'0,"0"0"0,1 0 0,11 4 0,1-3 0,12 7 0,8-7 0,0 4 0,2-5 0,-5 0 0,-14 0 0,18 0 0,-15 0 0,11 0 0,-10 0 0,-3 0 0,-1 0 0,18 0 0,-20 0 0,10 0 0,-10 0 0,-7 3 0,13 3 0,-1 7 0,-6-7 0,-1 2 0,-11-4 0,3-3 0,-3 6 0,3-6 0,-4 6 0,1-6 0,-1 7 0,0-4 0,-7 5 0,2-1 0,-11 0 0,4 1 0,-5-1 0,1 0 0,-5 5 0,3-4 0,-7 8 0,-1 1 0,-1 1 0,1 3 0,5-8 0,-4 7 0,7-11 0,-11 11 0,11-12 0,-3 4 0,0 0 0,-9 17 0,1-2 0,-7 13 0,2-5-867,-1 3 867,-12 5 0,11-10 0,-9 7 0,-6 18 0,12-20 0,-10 21 0,26-40 0,1 11 0,9-15 0,1 5 0,4-8 0,0-4 0,0-4 867,5-15-867,0-10 0,-4-5 0,3-3 0,-9 3 0,5-5 0,0 1 0,0 12 0,0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10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24575,'21'0'0,"13"4"0,-3-3 0,6 4 0,-18-5 0,-9 4 0,6-3 0,-10 2 0,6-3 0,1 0 0,-4 4 0,4-3 0,-4 3 0,-1-4 0,5 4 0,0-3 0,-2 6 0,4-2 0,-9 0 0,2-2 0,-4-3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12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1 924 24575,'18'-13'0,"0"-1"0,12-12 0,-8 1 0,20-8 0,-14 2 0,9-2 0,1-4-645,-6 9 645,1-13 0,2 13 0,2-22 0,-2 9 0,-6 1 0,-14 1 0,-6 18 160,1-13-160,0 6 0,-5 2 0,-1 0 0,-4 7 0,0 2 485,-4-1-485,-5 4 0,3-9 0,-11-5 0,15 1 0,-10 0 0,6 5 0,-3 3 0,0-6 0,0 8 0,0 4 0,-8-4 0,7 10 0,-3-8 0,6 14 0,2 1 0,-4 1 0,1 2 0,-1 1 0,1-3 0,3 6 0,2 2 0,-1 5 0,-1 4 0,0-1 0,-3 1 0,7 6 0,-3 0 0,4 6 0,0-6 0,0-5-6784,0 3 6784,0-2-2253,4 18 2253,-3-1-404,13 22 404,-6-14 0,3 1 0,3 0 0,3 6 0,0-10 0,3 16 0,-6-32 0,-3 4 0,3-2 0,4 5 0,-7-6 5468,11 8-5468,-12-16 3249,-1 3-3249,-5-9 724,0 10-724,1-13 0,0 21 0,-1-19 0,-4 14 0,0-17 0,0 4 0,0-5 0,0 0 0,0 1 0,-4-1 0,-1 0 0,-3 1 0,-5-1 0,3 1 0,-2-1 0,-1 1 0,3-1 0,-3 1 0,0 0 0,4-5 0,-8 0 0,3-4 0,-8 4 0,7-3 0,-2 3 0,9-4 0,-1 0 0,1 0 0,-1-4 0,1-1 0,-1-3 0,-4-5 0,8 4 0,-8-9 0,8 4 0,0 0 0,-3 1 0,3-4 0,-4 1 0,-1-7 0,1 1 0,0 3 0,5-4 0,-1 5 0,5 4 0,0-3 0,0 3 0,0 0 0,0-7 0,4 10 0,1-9 0,-1 11 0,0-4 0,-4 5 0,4 0 0,-3-1 0,10-3 0,-5-2 0,2 1 0,0-4 0,-3 3 0,0-5 0,3 1 0,-3 0 0,5-1 0,-1 1 0,0-1 0,0 5 0,0-13 0,4 10 0,-2-4 0,-2 9 0,-2 11 0,-6-6 0,3 10 0,-4-3 0,-4 12 0,3-6 0,-3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14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836 231 24575,'0'-14'0,"-5"-3"0,4 7 0,-3-3 0,0 1 0,-1 2 0,0-3 0,-7 0 0,7 4 0,-8-4 0,0 0 0,3 4 0,-2-4 0,-5 0 0,6 7 0,-10-6 0,12 11 0,-12-7 0,10 3 0,-10-4 0,12 4 0,-8-2 0,8 6 0,-3-3 0,3 8 0,1-3 0,-1 2 0,-4 1 0,4-3 0,-12 7 0,10-7 0,-5 6 0,7-2 0,1 0 0,-1 2 0,1-2 0,0 3 0,3 0 0,1 1 0,0-1 0,3 0 0,-2 15 0,3-10 0,0 19 0,0-21 0,12 24 0,0-18 0,2 10 0,-2-18 0,-7-5 0,-1 0 0,8 1 0,-6 3 0,7 1 0,-5-5 0,0 0 0,1-4 0,3-4 0,2 3 0,0-7 0,3-1 0,-7-1 0,6-6 0,-2 6 0,-1 1 0,-1 2 0,-3 6 0,-5-7 0,4 3 0,-7-3 0,6 3 0,-6-2 0,6 2 0,-9 0 0,-4 15 0,-9 1 0,-9 18 0,3 2 0,-5 6-1481,-7 13 1481,-3 2-3147,7-10 1,0 0 3146,-15 17 0,14-11 0,1-1-216,-7 2 216,-6 14 0,8-18-975,5 12 975,-4-4 0,-1 18 0,10-30 0,-4 2 897,18-20-897,-15 17 0,9-16 6148,-9 9-6148,11-24 320,1 3-320,4-6 1600,1 5-1600,7-14 0,-2 6 0,7-7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18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1 24575,'-5'14'0,"1"32"0,-1-8 0,-1 25 0,-4-26 0,4-3 0,-3-4 0,4 7 0,-1 5 0,-3-6 0,3-1 0,-16 8 0,9-10 0,-9 9 0,17-18 0,0-7 0,5 0 0,0-7 0,0 3 0,0-1 0,0-2 0,0 2 0,0-3 0,0-1 0,-3 0 0,2 1 0,-7-1 0,3 5 0,0-4 0,1 4 0,1-5 0,-2 0 0,0-3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21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40 24575,'8'0'0,"0"0"0,1 0 0,-1 0 0,10-14 0,-7 7 0,12-8 0,-13 11 0,12 4 0,-7 0 0,4 0 0,-6 0 0,-5 0 0,0 4 0,4 0 0,2 5 0,3 0 0,6 4 0,-9-3 0,4 8 0,-5-5 0,-3-3 0,-1 2 0,-2-7 0,2 11 0,-4-6 0,2 5 0,-7-6 0,0-1 0,0 10 0,-8 14 0,-8 19 0,-5-10 0,-4 11 0,5-20 0,0-1 0,0 3 0,-5-8 0,-4 11 0,-3-3 0,8-6 0,5-9 0,6-7 0,-6 3 0,0 3 0,-5 1 0,2-1 0,3 0 0,1-4 0,5-2 0,1 0 0,3-6 0,0 5 0,9-10 0,5-1 0,7-5 0,-2 0 0,18-4 0,5 8 0,17-4 0,0 5-1065,4 0 1065,-4 0 0,6 0-597,44 0 597,-40 0 0,32 0 0,-55 0 0,-7 0 0,-11 0 1032,-7 0-1032,-11 0 157,-2 0 1,-3 0-1,0 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23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0 24575,'14'0'0,"-1"0"0,-1 0 0,2 0 0,0 0 0,3 0 0,-3 0 0,4 0 0,-4 0 0,2 0 0,-6 0 0,2 0 0,-4 0 0,0 0 0,1 4 0,-1-3 0,0 6 0,5-2 0,4 8 0,2-4 0,-2 4 0,-8-1 0,-6 2 0,-3-1 0,0-1 0,-4 1 0,-1-4 0,-3 4 0,-1-4 0,1-5 0,-11 14 0,8-11 0,-12 8 0,13-3 0,-3-3 0,4 1 0,1 1 0,-1-10 0,13 3 0,-2-4 0,10 0 0,1 0 0,9 8 0,-2 2 0,7 0 0,-9 2 0,0-7 0,0 5 0,-4-2 0,-1 5 0,-8-3 0,3 3 0,-4-9 0,5 4 0,-5-4 0,0 9 0,-4-4 0,0 12 0,0-6 0,0 2 0,0 0 0,0-7 0,0 3 0,0-5 0,0 0 0,0 1 0,0-1 0,0 0 0,-4 1 0,-1 3 0,-4-2 0,1 2 0,-1-7 0,5 2 0,-14 8 0,1 1 0,-9 13 0,-6-12 0,5 6 0,-1-17 0,5 7 0,4-12 0,1 3 0,-4-4 0,7 0 0,-6 0 0,11 0 0,-11 0 0,6 0 0,-2 0 0,4 0 0,4 0 0,1 0 0,3-4 0,-2 0 0,2-5 0,-3 1 0,-1-1 0,1 1 0,-1-1 0,1 5 0,-1-4 0,1 7 0,0-3 0,-1 1 0,4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27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24575,'-9'20'0,"-4"2"0,-1-8 0,-33 37 0,25-13-924,-24 12 924,35-17 0,-7-18 227,12 4-227,-7-2 0,12-8 0,-3 4 0,4-5 0,0 1 697,-4 4-697,-1 0 0,-4 1 0,4 3 0,-3 1 0,7-3 0,-7 1 0,11-11 0,-2-2 0,12-3 0,1 0 0,9 0 0,-4 0 0,31 5 0,-17-4 0,19 7 0,-28-6 0,3 2 0,-3 0 0,6-3 0,-2 4 0,-9-5 0,-6 0 0,4 4 0,4-3 0,3 3 0,17-4 0,-22 0 0,16 0 0,-21 0 0,8 0 0,-7 0 0,5 0 0,-11 0 0,3 0 0,-4 0 0,10-4 0,-7 3 0,16-8 0,-12 8 0,8-3 0,-9 0 0,-1 3 0,-5-3 0,0 4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0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0 24575,'-3'7'0,"-1"4"0,-7 1 0,2 3 0,-6 5 0,9-7 0,-4 2 0,5-4 0,-6 5 0,-5 7 0,6 3 0,-4-2 0,10 0 0,-5 8 0,1-9 0,4 8 0,0-11 0,8 1 0,1 9 0,6-8 0,2-1 0,-1-10 0,11 1 0,-9-4 0,22 16 0,-18-14 0,9 5 0,-12-5 0,4-1 0,-10 2 0,8 0 0,-8 0 0,6 1 0,0 3 0,0 3 0,-3-2 0,-2-1 0,-5-4 0,-2 0 0,-3-3 0,0 10 0,0-6 0,0 7 0,0-7 0,-4 13 0,0-14 0,-4 11 0,1-15 0,0 0 0,-9 9 0,3-3 0,-8 8 0,-6-2 0,9-2 0,-9-1 0,7-5 0,0 3 0,-1-4 0,-1 4 0,10-9 0,-2 1 0,6-5 0,1 2 0,0-3 0,0 0 0,0 0 0,0 0 0,-1 0 0,1 0 0,0 0 0,0 3 0,0-2 0,-4 2 0,3-3 0,-7 0 0,7 0 0,-2 0 0,6-3 0,1-19 0,3 10 0,0-10 0,0 19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27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24575,'0'14'0,"0"3"0,-5 2 0,4 1 0,-3 3 0,4-9 0,0-2 0,-4 1 0,3-3 0,-4 12 0,5-7 0,-4 21 0,-1-9 0,0 5 0,-4-9 0,4 9 0,-5-11 0,5 16 0,1-18 0,4 17 0,0-14 0,0 9 0,0-12 0,0 3 0,0-8 0,0 3 0,0-13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30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1 24575,'-9'8'0,"1"-3"0,-1 2 0,1-2 0,-1 3 0,1 0 0,0 1 0,-1-1 0,4 0 0,-2 1 0,6-1 0,-6 0 0,6 1 0,-7-1 0,7 0 0,-17 11 0,0 8 0,-8-4 0,5 2 0,8-17 0,8 1 0,-2-5 0,18-4 0,-8-5 0,13 0 0,2-7 0,-3 5 0,8-3 0,8-7 0,-9 10 0,20-11 0,-21 8 0,3 4 0,-7 2 0,-3 0 0,18-1 0,-11-5 0,10 5 0,4-3 0,-17 7 0,11-3 0,-21 4 0,0 0 0,1 0 0,-1 0 0,0 0 0,1 8 0,-1-3 0,-3 8 0,3 0 0,-3-7 0,0 5 0,7-2 0,-7 1 0,8 7 0,-8-8 0,3 4 0,-4-8 0,1 2 0,-1-2 0,-4 3 0,0 0 0,0 1 0,0-1 0,-4 0 0,3 1 0,-7-1 0,4 0 0,-5 1 0,5-1 0,-4 0 0,3 0 0,-3 1 0,0-1 0,3 0 0,-3 1 0,4-5 0,-5 4 0,-3-4 0,3 5 0,-8-1 0,7 1 0,-2-1 0,3 1 0,-3-1 0,3-3 0,-4-2 0,5 1 0,-1-3 0,1 3 0,-15-4 0,10 0 0,-14 0 0,17 0 0,-7 0 0,4 0 0,-9 0 0,7 0 0,-1 0 0,7 0 0,1 0 0,-1 0 0,1 0 0,-1 0 0,1 0 0,-5 0 0,3 0 0,-12 0 0,11 0 0,-6 0 0,8 0 0,-9 0 0,4 0 0,-5 0 0,7 3 0,11-5 0,-2 4 0,7-5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31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0 112 24575,'4'-9'0,"0"5"0,5-4 0,-1 7 0,0-6 0,1 6 0,-1-3 0,5 0 0,1 3 0,4-7 0,-4 3 0,3 0 0,5-7 0,4 10 0,7-11 0,8 2 0,-10 4 0,1-3 0,-11 10 0,-12 0 0,4 0 0,-5 0 0,4 0 0,-3 0 0,3 0 0,-11 0 0,2 0 0,-7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37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540 1 24575,'-13'9'0,"7"-1"0,-6 1 0,3 3 0,-5 2 0,-4 4 0,3 6 0,-3 0 0,8-4 0,-10 13 0,1-20 0,3 10-6784,-15-1 6784,15-6-111,-23 19 111,16-10 0,-14 9 0,21-14 0,-22 17 0,25-19 0,-22 18 0,24-22 0,-10 7 0,6-2 6729,-7 9-6729,6 2 166,-2-2-166,9-5 0,3 0 0,2-3 0,4 16 0,0-15 0,4 11 0,1-18 0,0 3 0,3-3 0,-3 7 0,4-1 0,0 2 0,-4-9 0,3 0 0,-3 0 0,3-4 0,1 4 0,-4-5 0,2 1 0,-2-1 0,3 0 0,0 1 0,0-5 0,1 4 0,-1-4 0,4 4 0,-3-3 0,3-1 0,-3-4 0,3 0 0,-3 0 0,3 0 0,6 0 0,-3 0 0,4 0 0,6-12 0,-4 8 0,10-20 0,-7 17 0,-2-10 0,-4 4 0,0 3 0,1-4 0,3-7 0,-3 4 0,-1-17 0,-5 18 0,-4-10 0,-4 17 0,3-9 0,-7 9 0,3-12 0,-4 10 0,-8-1 0,2 8 0,-16 4 0,2 0 0,0 0 0,-8 0 0,8 0 0,-5 0 0,-9 4 0,8-2 0,-17 7 0,11-4 0,-4 0 0,6 4 0,7-4 0,-5 5 0,8-5 0,-3 0 0,1-5 0,7 3 0,-2-2 0,12 7 0,2-8 0,3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45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24575,'9'0'0,"-1"0"0,13 0 0,-10 0 0,15 0 0,-9 0 0,2 0 0,3-4 0,7 2 0,-8-2 0,13 4 0,-10 0 0,14 0 0,-7 0 0,7 0 0,-14 0 0,8 0 0,-6 0 0,2 0 0,-5 4 0,14-3 0,-3 8 0,5-8 0,-10 4 0,2-1 0,-13 1 0,16 4 0,-24-5 0,6 0 0,-7-4 0,-9 4 0,-14-2 0,-2 2 0,-11 0 0,9 1 0,-6 5 0,5-1 0,-5 0 0,6 4 0,-11-2 0,8 7 0,-29 5 0,13 6 0,-11-3 0,10 0 0,13-6 0,-8 13 0,12-11 0,2 4 0,7-8 0,2 9 0,0-1 0,-3 0 0,4-13 0,4-5 0,2 0 0,-1 1 0,-1-1 0,-4 5 0,5-4 0,-9 8 0,7-11 0,-3 10 0,2-6 0,2 4 0,0-1 0,-2-8 0,2-2 0,-3-3 0,-1 0 0,1 0 0,-1 0 0,5 4 0,-4 1 0,4-1 0,-1 4 0,1-4 0,4 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46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74 24575,'9'-14'0,"-1"1"0,1 5 0,-5-1 0,4 1 0,-7-1 0,6 5 0,-6-4 0,6 7 0,-2 1 0,3 1 0,10 7 0,2-3 0,5 5 0,-2-5 0,-5 3 0,0-7 0,-4 3 0,7-4 0,-11 0 0,11 0 0,-11 0 0,2 0 0,-3 0 0,-1 0 0,0 0 0,1 0 0,-1 0 0,0 0 0,-3 4 0,-2 1 0,-3-1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49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77 24575,'0'14'0,"4"3"0,1-3 0,9 17 0,-4-5 0,10 24-8503,-1-10 8503,-6-6 1719,13 2-1719,-5 7 0,-2-17 0,6 26 0,-23-40 0,14 12 0,-14-27 6784,5 5-6784,-7-7 0,0 5 0,0 9 0,0-1 0,-4 5 0,3-4 0,-18 20 0,11-12 0,-16 13 0,18-16 0,-7 3 0,12-8 0,-3 4 0,0-8 0,0-1 0,-5-4 0,1-4 0,-1-5 0,-3 0 0,3-3 0,-3 3 0,3 1 0,1 3 0,-1-2 0,5 2 0,-4-4 0,7 1 0,-3 0 0,4-1 0,0 1 0,0-1 0,0-3 0,4 3 0,-3-4 0,3 5 0,-1 0 0,2-1 0,0 1 0,2-1 0,-2 1 0,10-8 0,7-3 0,-3 1 0,10-3 0,-22 11 0,15-8 0,-13 9 0,9-8 0,-5 11 0,4-6 0,-3-5 0,0 5 0,6-8 0,-10 11 0,7-8 0,-8 7 0,-1-7 0,0 9 0,-3-5 0,-1 3 0,-1 1 0,-2 2 0,7 2 0,-7-8 0,2 4 0,-3-4 0,0 4 0,0 1 0,0-1 0,0 1 0,0-1 0,0-3 0,0 3 0,0-3 0,0 3 0,-3 1 0,-6-1 0,-1 4 0,1-3 0,1 7 0,-1-6 0,0 6 0,-4-4 0,4 5 0,1 0 0,0 0 0,-1 4 0,1-3 0,-1 6 0,-4 2 0,4 1 0,-17 7 0,15-11 0,-10 5 0,12-6 0,1 0 0,-1 2 0,1-2 0,0-1 0,-5 4 0,4-4 0,-3 5 0,3 3 0,0-6 0,1 6 0,-1-7 0,4-1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17:53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644 45 24575,'-5'-9'0,"-2"1"0,-2-5 0,-16 7 0,-1-2 0,-15 8 0,10 0 0,-10 0 0,10 0 0,1 0 0,-4 0 0,13 0 0,-21 0 0,15 0 0,-14 0 0,15 0 0,-1 4 0,13-3 0,-3 7 0,8-4 0,-3 5 0,7 7 0,1-6 0,4 7 0,0-4 0,0-4 0,0 4 0,0-5 0,0 0 0,0 1-6784,0 3 6784,0-2 0,8 6 0,-6-7 0,9 3 0,-10-3 0,6-1 0,-2 0 6784,3 1-6784,-3-1 0,2 0 0,-2 1 0,3-1 0,0 0 0,-3 1 0,2 3 0,-2-3 0,3 3 0,0-4 0,1-3 0,-1-2 0,0-3 0,11-14 0,-3-2 0,4-10 0,-6 7 0,-1 2 0,-4 7-6784,14-13 6784,-12 12-260,25-21 260,-23 21-4450,13-7 4450,-18 10 0,4 3 0,-3 1 4450,3 0-4450,-4 4 260,-7 8-260,-6 2 6784,-6 9-6784,-2-9 0,-1 16 0,0-17 0,-10 28 0,4-16 0,-19 32 0,20-19 0,-18 11 0,20-17 0,-7-3 0,9 0 0,-10 10 0,13-9 0,-29 36 0,21-20 0,-19 28 0,17-26-463,-3 6 463,9-18 0,6-4 0,6-9 0,4-5 0,-4-2 0,3 1 0,-3-4 0,4 9 0,-4-13 0,3 7 463,-2-7-463,3 3 0,0 0 0,-4 1 0,-1 11 0,0-8 0,1 9 0,4-13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2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0 24575,'-26'31'0,"0"4"0,14-18 0,-15 14 0,3 5 0,-13 4 0,12-4-1767,-12 7 1767,12-5 0,-8 1 571,13 1-571,-4-12 0,13 2 293,-5-12-293,7 5-6485,-2-3 6485,6 2 604,-2 8-604,7-12 0,0 1 0,7-5 0,-2-6 0,5 3 6784,-2-4-6784,7 5 0,18 0 0,0-2 0,65-3 0,-25-7-1993,-15 1 1,1-2 1992,39-4 0,-47 2 0,-2-1 0,38-2 0,-3-6 0,1-2 0,4 0 0,-22 1 0,10-2 0,-11 2 0,10-6 0,-15 6 0,-7 2 0,-24 6 0,-5-3 0,-25 4 0,0 0 0,-8 1 0,1 3 3985,0 0-3985,0 0 0,0 0 0,-1 0 0,-2-3 0,1 2 0,-2-6 0,-3-1 0,2 0 0,0 0 0,5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3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241 1 24575,'-15'11'0,"-4"11"0,1 1 0,1 8 0,8-6 0,-3 5 0,2-8 0,1 7 0,2-4 0,2 8 0,-8 4 0,7-1 0,-2-1 0,8 0 0,0-9 0,0 8 0,0-12 0,0 15 0,0-10 0,0 16 0,0-15 0,-4 14 0,3-16 0,-6 0 0,2-2 0,1-4 0,-3 1 0,2-1 0,1-4 0,-3 3 0,2-6 0,1 6 0,-2-11 0,1 7 0,1-7 0,1 2 0,3-3 0,0 1 0,0-1 0,0 0 0,-3 0 0,-1-3 0,-4 2 0,4-5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1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24575,'20'3'0,"-1"-2"0,5 6 0,8-6 0,0 3 0,45-4 0,-41 0-948,41-4 948,-39-1 0,4-5 0,4 1 0,-2 0 0,-1-4 0,-9 3 0,-13 1 0,-10 6 0,-4 3 237,-3 3 0,-1-2 0,-3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4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24575,'12'4'0,"-1"15"0,-7-4 0,0 20 0,-4 1 0,0 13 0,0 16 0,0-8 0,-3 14 0,-2-27 0,-4 4 0,1-15 0,3-6 0,2-9 0,6-13 0,1-6 0,11-10 0,2-2 0,9-8 0,0-2 0,13-20 0,-13 8-6784,23-15 6784,-23 12-1558,30-14 1558,-19 15 0,3-3 0,-18 22 0,5-5 0,-8 12-70,6-12 70,-10 14 0,-8 2 0,-3 15 5978,-1-2-5978,-3 21 2316,0-4-2316,0 13 0,0-9 118,0 7-118,0-8 0,4 17 0,1-1 0,0-7 0,-1-1 0,-4-7 0,0-8 0,0 7 0,0-14 0,0 10 0,0-12 0,0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4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24575,'23'5'0,"-3"2"0,-9 1 0,0-3 0,5 9 0,-1-6 0,5 1 0,7 11 0,-1-9 0,0 11 0,-6-10 0,-6-5 0,-2-3 0,-2-4 0,-6 3 0,2-2 0,-2 2 0,3-3 0,0 3 0,0 1 0,4 3 0,-3 0 0,3-2 0,-4 1 0,0-5 0,0 5 0,0-5 0,-3 5 0,-4-5 0,-13 19 0,3-13 0,-11 14 0,9-5 0,0-7 0,-8 15 0,10-18 0,-10 17 0,5-14 0,2 11 0,-5-5 0,5 1 0,2-4 0,-8 3 0,9-7 0,-5 3 0,4 0 0,3-3 0,-3 3 0,4-4 0,3 0 0,-2 0 0,8-3 0,-1-1 0,6-3 0,-3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5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1 378 24575,'3'-7'0,"9"-5"0,5 0 0,8-5-8503,-4 1 8503,3-1 1719,2-4-1719,-7 7 0,16-17 0,-4 0 0,-1 1 0,2-3 0,-11 13 0,-8 6 0,6-5 6784,-2 2-6784,-4 4 0,10-10 0,-14 14 0,5-5 0,-11 10 0,1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5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24575,'7'0'0,"0"0"0,0 0 0,4 0 0,-3 0 0,6-3 0,-2 2 0,0-6 0,7 6 0,1-2 0,2 3 0,5 0 0,-6 0 0,3 0 0,-4 3 0,-5 1 0,0 4 0,-4 0 0,1-1 0,2 7 0,-9-1 0,2 2 0,-4 4 0,-2 0 0,3 7 0,-8 18 0,3-19 0,-3 14 0,0-18 0,3-4 0,-2 2 0,-1 8 0,3-3 0,-7 28 0,7-27 0,-7 15 0,7-19 0,-6 4 0,3-4 0,-5 3 0,2-15 0,-1 3 0,-3-12 0,3 0 0,-3 0 0,0-4 0,3 0 0,-7-4 0,7 1 0,-7-1 0,7 1 0,-3 3 0,0 0 0,6 1 0,-5 2 0,13-9 0,-6 5 0,13-9 0,-5 6 0,5-2 0,4-4 0,-1 4 0,18-21 0,-15 19 0,8-12 0,-17 10 0,0 8 0,0-4 0,1 13 0,-1-2 0,3 9 0,8 9 0,-1 3 0,5 1 0,-10-4 0,11 1 0,-13-6 0,12 8 0,-11-10 0,8 6 0,-6-5 0,4 1 0,-13-7 0,15-15 0,-13 5 0,6-10 0,-8 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6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24575,'0'7'0,"0"0"0,0 0 0,-3 0 0,2-3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26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8191,'4'7'0,"2"-3"5063,-5 2-5063,5-2 2818,-5 3-2818,9 4 0,-5 0 0,6 1 429,6 13 1,-10-18 0,5 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2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24575,'0'29'0,"0"9"0,0-20 0,0 22 0,0-12 0,0 7 0,0-5 0,0 6 0,-9 46 0,2-19-6784,-8 31 6784,5-39 0,0-7 0,1-1 0,-4 6 0,3-8 0,1 2 0,5-22 0,4-2 0,0-6 0,0-2 0,0-1 6784,0-6-6784,0 3 0,0-4 0,0 0 0,0 3 0,0-2 0,0 2 0,0-3 0,0 0 0,0 4 0,-4 0 0,0 1 0,0-2 0,1-3 0,0 0 0,2 0 0,-2 1 0,3-5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3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323 5 24575,'11'-4'0,"-1"4"0,6 4 0,-2 4 0,2-1 0,1 5 0,-1-4 0,3 7 0,-2-6 0,7 6 0,-7-7 0,-3 7 0,-7-7 0,1 6 0,-4-6 0,2 6 0,-5-2 0,2 3 0,-3-4 0,-11 19 0,5-14 0,-19 45 0,10-24 0,-8 22 0,5-18 0,-5 3 0,-1-1-6784,0 2 6784,-3 1-715,-1 3 715,3-4 0,-1-6 0,9-11 0,-3-6 0,2-1 0,-6 0 0,8-9 6430,1-2-6430,-4-2 1069,3 3-1069,-9-6 0,2 5 0,6-9 0,3 3 0,6-4 0,1 0 0,0 0 0,0 0 0,3-3 0,-2-1 0,5-4 0,-2-3 0,3 3 0,0-3 0,0 0 0,0 3 0,0-11 0,3 6 0,-2-6 0,6-1 0,9-9 0,3 6 0,6-5 0,-5 12 0,-5 4 0,1 4 0,7-10 0,-10 14 0,9-18 0,-14 17 0,3-9 0,-4 9 0,0-1 0,0 6 0,0 0 0,0 0 0,4 4 0,-3 0 0,7 7 0,2 5 0,16 14 0,-3-1 0,9 5 0,-11-2 0,5 3 0,-3-1 0,-5-10 0,-9-8 0,-9-5 0,0 1 0,1 3 0,3 1 0,5-1 0,0 1 0,-1-5 0,-1 4 0,-3-7 0,5 3 0,-5-4 0,3 0 0,-6-3 0,2-1 0,0-3 0,-2 0 0,2 0 0,-3 0 0,0 0 0,1 0 0,-1-3 0,0-1 0,0 0 0,0-2 0,0 5 0,0-2 0,4-1 0,-6 0 0,5 0 0,0-3 0,-1 6 0,5-5 0,-7 2 0,1-7 0,-1 3 0,0-3 0,-3 7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8 24575,'0'-7'0,"0"6"0,0 15 0,0 4 0,0 17 0,4-2 0,-3-2 0,2-7 0,-3 4 0,-7 2 0,1 3 0,-6 15 0,7-15 0,-7 15 0,5-11 0,-2-9 0,1-4 0,0-8 0,-1 5 0,-3 0 0,4 6 0,3-14 0,-2 6 0,7-19 0,6-14 0,0 3 0,8-10 0,-3 13 0,1 1 0,19-2 0,-2 5 0,13 0 0,-6 0-6784,5 3 6784,-8-3-1383,28 4 1383,-14 0 0,45 0 0,-32 0-237,31 4 237,-45-3 0,11 3 0,-26-4 0,-9 0 0,-7 0 0,-8 0 0,0 0 0,-17-11 0,1-8 1495,-14 0 1,13 2-1,3 14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24575,'0'20'0,"-4"9"0,3 8 0,-3 9 0,4-9 0,0-1 0,0-1 0,0-4 0,0 5 0,-4-9 0,4 17 0,-4-14 0,4 22 0,0-15 0,-8 36 0,6-29-681,-6 24 681,8-37 168,0 5-168,0-6 0,0-1 0,0-10 0,0-8 0,3-10 0,-2 1 0,2-5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3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24575,'3'-7'0,"1"0"0,3 0 0,0 3 0,4-3 0,0 3 0,5-1 0,-1 2 0,1-1 0,11 4 0,-9-4 0,20 4 0,-6 0 0,13 4 0,8 13 0,-9-1-499,8 14 499,-23-12 0,5 4 0,-9-6 0,-6 1 0,9 4 0,-7 3 0,-5-5 0,6 7 0,-17-13 0,7 18 0,-7-13 0,-2 9 0,-3-2 0,-8 17 0,-1-7 0,-14 37 0,0-30-1633,0 11 1633,-4-8-887,-4 0 887,1-5 0,-12 10 0,18-22 0,-15 8 0,24-19 0,-8 2 0,12-12 0,3 0 2028,-6-3-2028,2 3 991,1-7-991,0 4 0,7-8 0,-2 0 0,5-3 0,-2 0 0,-1-4 0,3-1 0,-2-3 0,0-12 0,-2 8 0,-3-12 0,4 10 0,0 0 0,4-3 0,0-4 0,3 6 0,-2-5 0,3 7 0,2 4 0,-1-4 0,5 5 0,2 6 0,-4 2 0,11 11 0,6 12 0,4 8 0,13 12 0,-7 3 0,12 0 0,-13-10 0,25 20 0,-27-22 0,38 31-1318,-42-33 1318,23 10 0,-33-22 0,10 2 0,-12-3 0,-4 0 0,-2-5 0,-9-7 0,2-4 0,-3 0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8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0 257 24575,'3'27'0,"6"7"0,1-2 0,12 6 0,-11-1 0,9-11 0,-6 3 0,9-4 0,-4 11 0,12-3 0,-7-2 0,0-7 0,-3-7 0,-3 1 0,-1-8 0,-2 4 0,-4-3 0,7 1 0,3-4 0,4-1 0,9-7 0,-11-4 0,4 0 0,3-14 0,6-17 0,-5 3-926,3-15 926,-16 10 0,-8 0 0,2-4 0,-11-16 0,3 20 0,-4-24 0,0 33 0,-11-18 0,8 18 0,-23-16 0,22 17 0,-23-3 0,21 14 0,-6 5 0,1-4 0,3 2 0,-8-7 0,1 9 0,3 3 926,-6-2-926,6 8 0,-3-5 0,4 7 0,-3 0 0,1 0 0,-9 0 0,6 4 0,-3 0 0,7 0 0,-10 10 0,12-11 0,-8 10 0,11-9 0,-15 7 0,11-3 0,-19 4 0,13-4 0,-15 7 0,13-8 0,0 4 0,16-11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9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358 7 24575,'-8'-4'0,"-3"1"0,0 3 0,-8 4 0,6 3 0,-5 2 0,6 6 0,-1-3 0,-1 3 0,0 10 0,-2-3 0,3 3 0,-11 15 0,13-15 0,-21 27 0,25-24 0,-16 13 0,18-19 0,-8 3 0,5-10 0,0 16 0,4-11 0,0 15 0,0-10 0,-1 13 0,0-1 0,2 1 0,-1-9 0,3 12 0,-3-7 0,4 9 0,0-14 0,0 1 0,0-3 0,0 18 0,4-20 0,-4 15 0,11-19 0,-1 16 0,6-9 0,1 15 0,-5-20 0,0 3 0,-1-10 0,-3 0 0,3-5 0,1 4 0,-4-10 0,2 5 0,-2-3 0,-1-2 0,0 2 0,0-7 0,0 0 0,0-3 0,1 2 0,2-5 0,1-1 0,4-9 0,-3-10 0,-4 4 0,0-7 0,-7 16 0,13-13 0,-11 12 0,14-13 0,-11 7 0,1 4 0,0 0 0,-6 2 0,5 9 0,-5-13 0,2 14 0,-3-7 0,0 3 0,-3 1 0,2 0 0,-6 0 0,3 0 0,1-1 0,-4 1 0,3 0 0,-7 0 0,0 3 0,-5 0 0,1 4 0,3 0 0,-5 0 0,4 0 0,-6 0 0,7 0 0,1 0 0,4 0 0,0 0 0,0 0 0,-4 0 0,0 0 0,-1 0 0,1 0 0,-7 0 0,9 0 0,-13 0 0,10 4 0,-7-4 0,-1 8 0,3-8 0,12 4 0,7-4 0,17 0 0,-10-3 0,3 2 0,-9-2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39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1 102 24575,'0'19'0,"0"-6"0,0 10 0,0-6 0,0 4 0,0-1 0,3-5 0,1 1 0,1-1 0,5 1 0,2 6 0,1-8 0,8 7 0,-12-13 0,15 6 0,-14-6 0,16 0 0,-14-5 0,13-3 0,-5 0 0,8 0 0,-6 0 0,-4 0 0,-7 0 0,-4-3 0,0-1 0,0-3 0,1-4 0,-4 3 0,3-7 0,-7 7 0,7-3 0,-6 4 0,2-8 0,-3-2 0,0-3 0,0 5 0,-4-4 0,3-2 0,-3 0 0,1-3 0,2 9 0,-6-4 0,6 3 0,-9-10 0,8 4 0,-12-1 0,9 6 0,-6 10 0,4 4 0,-4 3 0,3 0 0,-7 0 0,7 0 0,-3 0 0,4 0 0,-7 6 0,5-1 0,-5 3 0,7-5 0,-1 4 0,1-2 0,-1 3 0,1-2 0,0-2 0,3 3 0,-2 0 0,-2 3 0,0-2 0,-2-1 0,3-4 0,3-3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1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24575,'3'-7'0,"1"-1"0,3 4 0,0-2 0,0 2 0,0 0 0,1 1 0,-1 3 0,0-3 0,3 2 0,-2-2 0,3 3 0,0 0 0,-4 0 0,7 3 0,-6-2 0,7 2 0,-7-3 0,3 0 0,15 18 0,-13 3 0,14 8 0,-22-5 0,2-4 0,-6 1 0,2 0 0,-3 3 0,0 1 0,0 8 0,0-1 0,0 0 0,0-11 0,-7 6 0,-2-5 0,-4-2 0,2-5 0,0-1 0,3-5 0,-3 5 0,4-10 0,0 6 0,-1-9 0,1 6 0,-4-3 0,-7 3 0,4-2 0,-3 2 0,10-7 0,-4 0 0,3 0 0,-3 0 0,7-3 0,1-1 0,3-4 0,0 1 0,0 0 0,0 0 0,0 0 0,0 0 0,0-1 0,3 1 0,1-4 0,3 3 0,0-3 0,1 0 0,2 0 0,2-1 0,-1 1 0,0 4 0,-1 0 0,-2 0 0,2 3 0,-3 0 0,4 1 0,-4 2 0,22 2 0,-18 0 0,14 7 0,-18-4 0,4 7 0,-2 0 0,1 1 0,2 3 0,-1-4 0,0 0 0,-4 0 0,0-4 0,-7 0 0,7-3 0,-3-1 0,3-3 0,0 0 0,0 0 0,0-3 0,-3 2 0,-1-2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2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24575,'-5'17'0,"-6"6"0,6-10 0,-7 11 0,4-3 0,0-4 0,-5 11 0,5-18 0,-5 13 0,6-7 0,-5 5 0,3 0 0,-11 2 0,11-10 0,-10 8 0,14-12 0,-5 5 0,6-7 0,-3 0 0,0 0 0,-1 4 0,1-3 0,0 3 0,-1-4 0,1 0 0,3-6 0,-3-6 0,3-3 0,0-6 0,-3 2 0,7-4 0,-4 4 0,4-7 0,0-1 0,0-1 0,0 5 0,0 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2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24575,'20'26'0,"-1"-6"0,3 7 0,-2-3 0,-8-7 0,1 4 0,2-1 0,-6-5 0,2 5 0,-3-3 0,4 6 0,-7-11 0,5 6 0,-9-10 0,2 3 0,1-4 0,0-3 0,3-1 0,0-3 0,-3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3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24575,'11'8'0,"1"3"0,3 1 0,1 0 0,-4 2 0,7-1 0,-10-1 0,7 3 0,-5-3 0,-6-1 0,8 1 0,0 6 0,-4-8 0,2 11 0,-8-9 0,-2 3 0,3 0 0,-4 1 0,0-1 0,0 11 0,-4-8 0,0 7 0,-8-2 0,3-2 0,1 3 0,1-8 0,3-2 0,0-2 0,-6 10 0,5-9 0,-6 1 0,0-7 0,6-3 0,-5 0 0,6-1 0,-3-3 0,0-3 0,0 2 0,0-2 0,-1 0 0,1-1 0,3-3 0,-2 0 0,5-8 0,-2 3 0,3-3 0,0 4 0,0 4 0,0-1 0,0-3 0,0 3 0,3-3 0,1 4 0,7 3 0,1 1 0,-1 3 0,4 0 0,-7 0 0,6 3 0,-2-2 0,0 6 0,-1-6 0,-4 2 0,0-3 0,3 0 0,-2 3 0,6 1 0,-6 0 0,3 0 0,-4-1 0,-3 1 0,2 0 0,-2 2 0,3-5 0,0 5 0,0-5 0,-3 2 0,-1-3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4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24575,'31'0'0,"-5"0"0,-6 0 0,-1-3 0,-2 2 0,7-7 0,-7 4 0,2-1 0,-7 2 0,-4 6 0,-5 1 0,-3 6 0,0-2 0,0 7 0,-4 1 0,0-3 0,-8 10 0,-1 5 0,-17 9 0,6-2 0,-3-9 0,12-18 0,8-2 0,-1-5 0,1 5 0,0-5 0,10 14 0,-1-10 0,13 11 0,0-6 0,2-1 0,5 6 0,-9-7 0,9 7 0,-13-7 0,5 0 0,-10-2 0,-1-2 0,-3 3 0,0 0 0,-6 0 0,4 1 0,-11 5 0,8-7 0,-6 7 0,7-9 0,-2 3 0,5 0 0,-5-3 0,2-1 0,-3-3 0,0 4 0,-1-4 0,-2 7 0,5-3 0,-4 0 0,8 2 0,-6-5 0,10 2 0,-3-3 0,4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4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 8191,'4'3'0,"-1"5"5063,-3 12-5063,-4-2 2818,0 7-2818,-8 6 0,3-11 1719,-6 14-1719,3-13 6784,0-5-6784,0 7 0,0-6 0,4 0 0,-16 17 0,10-18 0,-14 31 0,12-31 0,-1 14 0,9-18 0,1 0 0,3-1 0,0-4 0,1-6 0,3-2 0,0-6 0,0 3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5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24575,'7'0'0,"0"3"0,0-3 0,9 16 0,-6-7 0,10 16 0,-7-4 0,3 4 0,0-5 0,0 0 0,-5-5 0,0-3 0,0 2 0,-6-6 0,8 3 0,-11-4 0,7-6 0,-5 1 0,3-8 0,1-2 0,-1 0 0,8-4 0,-9 8 0,5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4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1 24575,'-5'23'0,"1"5"0,-1-1 0,4 1 0,-11 11 0,6-12 0,-11 29 0,3-15 0,-5 23 0,0-22 0,0 4 0,5-3 0,-3 10 0,6-9-6784,-2 9 6784,4-11-722,-5 22 722,4-13 0,-4 13 0,9-22 0,1 26 0,4-26 0,0 26 0,0-26 0,4 22 0,-3-13 0,12 34 0,-7-32 0,11 11 0,-3-23 0,4-5 0,5 0 0,5 2 0,6-5 0,4 0 0,-1-9 0,0-1 0,-1-5-64,0-4 64,0-1 0,0-8 0,-1-2 0,12-7 0,-13-4 0,8-10 0,-16-4 0,9-21 0,-10 8 0,0-13 0,-12 12 0,-8-2 0,-1-4 0,-4-8 0,0 6 0,-3 6 0,-6 9 0,0 12 6395,-2 1-6395,-3-2 1073,5 12-1073,-6-7 102,8 12-102,0-2 0,0 3 0,0 0 0,0 0 0,-1 0 0,1 0 0,-4 0 0,3 0 0,-3 0 0,-4 0 0,2 0 0,-3 0 0,-3 4 0,-3 1 0,-11 7 0,1-3 0,4 3 0,4-4 0,-8 4 0,12-7 0,-10 9 0,22-9 0,-2 5 0,-1-3 0,0-3 0,-1 3 0,1-3 0,4 0 0,3 2 0,-2-5 0,5 2 0,-2-3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5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0 24575,'7'0'0,"0"0"0,0 0 0,0 3 0,0-2 0,3 9 0,-2-6 0,6 7 0,-6-4 0,0 0 0,-2 0 0,-2 0 0,0 1 0,2 2 0,-5-2 0,2 2 0,-6 5 0,2-6 0,-11 14 0,11-14 0,-10 6 0,7-8 0,-3 0 0,0 0 0,-1 4 0,1-3 0,-1 7 0,-3-3 0,-4 6 0,2-5 0,-5 7 0,13-7 0,-5 8 0,9-8 0,0-2 0,5-5 0,7-5 0,1 2 0,4 0 0,-1 2 0,-3-1 0,-1-1 0,-4 0 0,22 9 0,-13-3 0,22 10 0,-26-11 0,7 4 0,-4 2 0,-2-5 0,1 9 0,-2 3 0,4 8 0,-5 2 0,3-7 0,-13-5 0,2-4 0,-3 1 0,-3-5 0,-1-5 0,-4-6 0,1 0 0,-4 0 0,3 0 0,-3 0 0,4 0 0,0 0 0,3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6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24575,'0'15'0,"0"1"-9831,-4 4 8341,0 1 4308,-5 8-2818,1-7 1719,3 7-1719,-3 2 0,7-8 0,-3 27 0,4-29 0,0 22 0,0-29 6784,0 4-6784,0-11 0,0 0 0,0 0 0,6 3 0,17-1 0,0-1 0,17-4 0,12-4 0,-6-4-6784,18-2 6784,-17-3-988,28-5 988,-20 3 0,16-10 0,-38 14 0,-10-7 0,-16 10 0,-4-3 0,-6 0 6295,-1-1-6295,-3 4 0,0-2 1477,0 2-1477,-4 0 0,3-2 0,-7 1 0,7 1 0,-6-6 0,6 9 0,-3-9 0,4 6 0,0-3 0,0 0 0,3 0 0,-3-1 0,3 1 0,-3 0 0,0 0 0,0 3 0,0 4 0,-4 14 0,3-4 0,-4 12 0,5-11 0,2 1 0,-2 3 0,-1 8 0,3-5 0,-6 13 0,6-10 0,0 11 0,2-6 0,3 9 0,0-17 0,0 3 0,0-9 0,-8 15 0,7-9 0,-10 9 0,10-12 0,-2-3 0,-1-1 0,4-1 0,-4-2 0,1-4 0,2-5 0,-2-3 0,3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7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 24575,'0'20'0,"-4"4"0,0-7 0,-4 7 0,-1 2 0,1-4 0,0 2 0,-4-4 0,3 1 0,-7-4 0,1 5 0,5-13 0,-11 10 0,11-11 0,-13 7 0,10-7 0,-4 4 0,12-5 0,-6 0 0,7 0 0,0 0 0,1 0 0,0 0 0,-1 0 0,0 1 0,-2-8 0,2-1 0,0-6 0,1 3 0,3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47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24575,'7'-3'0,"4"9"0,-3-4 0,7 16 0,2 0 0,-3 8 0,2-9 0,7 14 0,-8-16 0,13 12 0,-13-11 0,0-1 0,0 0 0,-4-7 0,-3 2 0,-2-9 0,-5-1 0,2-11 0,0 2 0,1-5 0,11-5 0,-6 13 0,5-12 0,-10 17 0,-1-2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3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0 24575,'0'17'0,"-4"6"0,-1-6 0,-7 8 0,-1 1 0,-4-1 0,1 11 0,-12 21 0,13-21 0,-5 9 0,14-34 0,5-3 0,-3 3 0,4-4 0,0 0 0,3-3 0,5 2 0,0-2 0,3 0 0,4 3 0,-2-6 0,3 3 0,3 0 0,-7-3 0,4 2 0,3-3 0,-6 0 0,10 0 0,-7 0 0,7 0 0,-6 0 0,9 0 0,-8 0 0,4 0 0,-2 0 0,3 0 0,-1 0 0,0 0 0,-6 0 0,6 0 0,-5 0 0,5 0 0,-6 0 0,-5 0 0,0 0 0,-4 0 0,-7 0 0,3 0 0,-7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4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 24575,'0'11'0,"0"4"0,-4 6 0,-1-3 0,0 15 0,-2-6 0,2 4 0,-7 10 0,2-8 0,1 0 0,2-4 0,6-5 0,-3-7 0,4 10 0,0-18 0,0 10 0,0-11 0,0 2 0,0 1 0,0-3 0,0 3 0,7-7 0,2-1 0,-1-3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5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1 24575,'-3'7'0,"2"4"0,-6 9 0,2-2 0,-3 11 0,-9-2 0,6-1 0,-6 1 0,1 8 0,10-16 0,-12 15 0,16-21 0,-5 1 0,7-7 0,0 0 0,3 0 0,-2 0 0,5 0 0,-2 0 0,3-3 0,1 3 0,2-3 0,-2 0 0,7 3 0,-7-3 0,3 0 0,3 9 0,-2-4 0,3 6 0,-7-4 0,-2 0 0,-5-3 0,3 7 0,-4-7 0,-8 10 0,0-5 0,-5 7 0,-6-4 0,2-4 0,-8 4 0,9-8 0,1 4 0,0-5 0,6 1 0,-13 3 0,13-3 0,-12 5 0,8-4 0,-2 1 0,4-2 0,1-1 0,2-3 0,-3 2 0,4-8 0,0 1 0,0-6 0,3-1 0,0 1 0,4 0 0,0 0 0,0 0 0,0 3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5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24575,'12'0'0,"6"0"0,-8 0 0,13 0 0,-11 0 0,8-3 0,0 2 0,0-2 0,-4 3 0,-2 0 0,-6 0 0,9 0 0,-3-4 0,17 3 0,-17-6 0,14 3 0,-22-3 0,12-1 0,-9 3 0,2 2 0,-3 3 0,-5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297 0 24575,'12'16'0,"-2"-4"0,-5-2 0,-2-3 0,-3 1 0,0-1 0,0 0 0,-3 0 0,2 0 0,-6 0 0,3 0 0,-3 4 0,3-3 0,-3 6 0,3-9 0,-8 13 0,4-12 0,-20 29 0,13-19 0,-20 23 0,21-22 0,-4 1 0,2 2 0,2-3 0,-3 5 0,-2 9 0,9-17 0,-8 12 0,9-14 0,-2 6 0,7-5 0,-3 1 0,6-7 0,-5 0 0,5 0 0,-2 0 0,-4-6 0,2 1 0,-3-6 0,5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7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24575,'7'0'0,"0"0"0,8 0 0,-2 0 0,15 8 0,-5-2 0,6 6 0,-8-4 0,14 4 0,-15-6 0,7 1 0,-13 0 0,-6-5 0,3 5 0,-7-4 0,3-2 0,-4 2 0,5-7 0,2 0 0,-2 0 0,3-3 0,0 7 0,-3-4 0,7 4 0,-7 0 0,-1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53:48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543 1 24575,'-17'3'0,"1"-2"0,1 6 0,3-3 0,-8 4 0,5 3 0,-1 5 0,4 0 0,-4 4 0,-9 13 0,5-5 0,-9 16 0,11-13 0,0 9 0,0-2 0,-14 25 0,6-11 0,-29 30-1517,22-30 1517,-14 14 0,18-22 0,6 4 0,5-19 0,9-1 0,6-17 0,3-4 0,3-3 0,5 3 0,0-7 1517,10 4-1517,21-4 0,1 0-1518,31 0 1518,-8 0 0,-7-3 0,4 1 0,39 0 0,-36-2 0,0-2-1534,-10 3 0,0 0 1534,0-3 0,2 0 0,2 0 0,3-1 0,22-1 0,1-1 0,-20 2 0,1 0 0,29-1 0,-4 0 0,4-4 0,-40 7 0,-5 0 0,-8 0 0,-11-3 0,-20 4 0,-5-4 1272,-8 1-1272,-3 3 3314,-1 1-3314,1 3 0,-8 0 0,6 0 0,-6 0 0,7 0 0,1-3 0,-4 2-6784,3-2 6784,-3 0 0,-3-2 0,1-2-4537,-5-5 4537,6 4 0,4 0 0,5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7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24575,'-3'7'0,"2"1"0,-5-1 0,5 3 0,-6 2 0,3 4 0,-1-5 0,-5 15 0,8-11 0,-18 37 0,17-34 0,-9 18 0,12-29 0,0 0 0,0 0 0,3-3 0,1 0 0,7-4 0,1 0 0,3 0 0,-3 0 0,7 0 0,-7 3 0,8-3 0,-9 7 0,0-6 0,-8 5 0,4 1 0,-6 1 0,6 3 0,-7-4 0,7 4 0,-6-3 0,2 7 0,1 3 0,-3 0 0,2 0 0,-3-7 0,0 0 0,0-3 0,0 10 0,0-10 0,-4 10 0,4-10 0,-7 6 0,3-9 0,-3 4 0,0-5 0,-1 3 0,1-3 0,0-1 0,0-3 0,0 4 0,-1-4 0,1 7 0,0-7 0,0 4 0,0-1 0,-1-3 0,1 7 0,0-6 0,3 2 0,1-3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8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24575,'11'-4'0,"-3"3"0,7-2 0,-3 3 0,-1 0 0,4-4 0,-7 6 0,3-4 0,-4 2 0,0-1 0,0-2 0,0 3 0,0 0 0,0 0 0,0 0 0,0 0 0,0 0 0,0 0 0,1 0 0,-5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3:59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 24575,'-3'0'0,"-1"0"0,-3 7 0,3 1 0,-3 2 0,-6 7 0,-13 25 0,5-11 0,-8 16 0,16-22 0,4-4 0,-2 3 0,6-3 0,-3 4 0,3-5 0,-6 3 0,6-2 0,-3-5 0,5 3 0,-1-8 0,3 5 0,-2 11 0,3-9 0,0 20 0,0-16 0,3 10 0,6-7 0,0-4 0,2-1 0,5 7 0,-3-9 0,2 5 0,-7-12 0,2-1 0,-6-2 0,6 2 0,-3-6 0,13-1 0,-9-3 0,16-4 0,-3-8 0,-5 3 0,7-10 0,-14 3 0,0-1 0,-3 1 0,-6-2 0,-3 9 0,0-16 0,0 11 0,0-5 0,0 8 0,-3 7 0,-1 1 0,-11 3 0,-1 0 0,-15 0 0,6 0 0,-1 0 0,9 0 0,-1 0 0,5 3 0,-7-2 0,4 3 0,4-4 0,1 0 0,4 0 0,21 0 0,-6 0 0,23 0 0,-21 0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0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0 24575,'-2'6'0,"0"-1"0,-5 5 0,1-3 0,1 4 0,-2 1 0,-5 4 0,3 3 0,-2 2 0,-4 7 0,1-6 0,-5 1 0,-2-3 0,-4 13 0,3-9 0,2 7 0,4-11 0,8-4 0,-7 0 0,10-6 0,-6-6 0,8-1 0,-1-6 0,-3 2 0,6-5 0,-2 5 0,3-2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0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24575,'3'4'0,"5"10"0,4-4 0,4 10 0,5 0 0,-4 1 0,4 1 0,-5-6 0,4 4 0,4-3 0,-5 0 0,2-6 0,-13-4 0,3-3 0,0 0 0,-6 2 0,5-5 0,-7 2 0,5-3 0,-1-3 0,-3 2 0,-1-2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1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414 1 24575,'-7'17'0,"2"-10"0,-6 13 0,-1-7 0,3 0 0,-2 6 0,3-3 0,0 1 0,-4 7 0,-1-4 0,4 1 0,-13 10 0,15-12 0,-20 12 0,17-14 0,-18 15 0,18-18 0,-9 12 0,8-10 0,2 1 0,1-1 0,-7 13 0,12-17 0,-12 23 0,14-26 0,-2 16 0,3-7 0,0 12 0,-4-8 0,3-3 0,-2-9 0,-1 12 0,3-7 0,-2 12 0,3-8 0,0-2 0,0 3 0,0-5 0,0 0 0,0-4 0,4 8 0,0-13 0,3 8-6784,0-10 6784,0 0 0,0-1 0,1-3 0,5-3 0,-4 2 0,9-3 0,-10 4 6784,6 0-6784,-6 0 0,6-3 0,-6-5 0,10 0 0,-9-7 0,9 6 0,-10-2 0,3 4 0,-3-4 0,-4 3 0,-1-3 0,-3 4 0,3-4 0,-2 3 0,6-3 0,-6 4 0,2-1 0,-3 1 0,0 0 0,0 0 0,0 0 0,0 0 0,0-1 0,-3 1 0,-5-3 0,0 2 0,-2 1 0,3 0 0,0 3 0,0 0 0,-1-2 0,1 2 0,0 0 0,0 1 0,0 3 0,-7 0 0,5 0 0,-12 0 0,12 0 0,-9 0 0,10 0 0,-2 0 0,3 0 0,0 0 0,-1 0 0,-2 0 0,2 0 0,-2 0 0,2 0 0,-2 0 0,2 3 0,-2-2 0,3 2 0,-4 3 0,2-4 0,-1 8 0,2-6 0,1 3 0,0 0 0,3 0 0,-2 0 0,5 0 0,-2-3 0,3-1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3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24575,'31'18'0,"1"9"0,-2-8 0,9 18-2189,5-6 2189,-4 3 0,-3-6 0,-1-1 0,7-3 0,33 18 0,-8-3 0,-6-4 0,-20-12 0,-11-10 703,6 2-703,45 18 0,-21-10-392,8 5 392,-34-18 0,-16-6 0,-7-4 1081,2 0-1081,-10-3 0,-1-5 0,-3 0 797,0-7-797,0 7 0,0-3 0,0 7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4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857 0 24575,'-34'9'0,"0"4"0,17-1 0,-13 10 0,2 0 0,-5 6 0,-15 8 0,17-7 0,-7 1 0,12-5 0,9-8 0,0 0 0,-3 3 0,7-7 0,-19 19 0,13-13 0,-14 13 0,12-10 0,-18 12 0,9-5-422,-8 1 422,6-4 0,-8 5 0,5-2 0,-16 18 0,30-23 0,-7 5 0,17-14 0,6-7 0,-5 2 0,6-6 0,-4 3 0,1-7 0,3 4 0,1-4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4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89 268 24575,'7'7'0,"8"9"0,-2-3 0,14 18 0,0-7 0,3 13 0,-3-13 0,10 14 0,-17-20 0,24 31 0,-32-24 0,8 13 0,-16-19 0,-4-7 0,4-1 0,-4-1 0,-7 2 0,-5-1 0,-9 4 0,1-9 0,-4 5 0,3-7 0,-4 1 0,4 2 0,-3-2 0,3-1 0,4 3 0,-2-3 0,-8 4 0,7-4 0,-11 0 0,11 0 0,4-3 0,0 2 0,6-3 0,9-7 0,-1 2 0,17-14 0,-1-10 0,8 5 0,-2-12 0,-4 15 0,5-5 0,2 0 0,20-13 0,-12 13 0,17-13 0,-15 15 0,-1 1 0,0-4-6784,6-7 6784,-9 8 0,9-11 0,-16 15 0,2 1 0,-3 0 0,-5 6 0,-1 2 0,0-9 0,-6 12 6784,10-16-6784,-11 17 0,7-13 0,-7 13 0,-1-9 0,-3 10 0,-4-3 0,0 0 0,0 3 0,0-3 0,0 4 0,0-1 0,0 1 0,-4 3 0,0 1 0,-3 3 0,0 0 0,-4 0 0,3 0 0,-3 0 0,-3 0 0,-3 4 0,-3-3 0,0 6 0,5-3 0,-1 4 0,-9 4 0,-2 1 0,4-3 0,0 5 0,11-3 0,-4 4 0,1 6 0,0-6 0,3-4 0,-3-2 0,4 1 0,2-2 0,-1 5 0,6-10 0,3 3 0,-1-3 0,5 0 0,-3-1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9:44:05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24575,'11'7'0,"-3"4"0,7 1 0,-2 8 0,8 6 0,-3 1 0,9 5 0,-4 3-641,9-1 641,-3 3 0,28 29 0,-19-25-2506,26 27 2506,-24-34 0,4 4 0,-6-8 0,-7 0 0,-5-8 0,-7-3 0,-7-8 559,2 3-559,-6-6 2588,2 2-2588,-6-2 0,-1-1 0,0-3 0,-2 2 0,2-2 0,0 3 0,-2 0 0,23 1 0,-7-4 0,14 0 0,-7-11 0,1-3 0,-10 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677B-1271-A9A8-E7A6-9DEC0991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BDE67-9FC8-7354-C726-059C8A2EA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3D4F-B311-E142-0ABD-3608BA91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91A7-F51E-A8D5-A6F3-0EE8C50D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02CE-9414-54EB-E8C6-40F56C43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323-9B85-A5CE-57B5-64BFB81B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25B0A-B276-78B0-A85E-EDD98735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053-0D4C-49AF-15D5-E9BFFCA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B6DC-37DC-3B31-6A04-6625D94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89D0-8B7A-09F3-F1DD-DDE2D249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AADA2-EED2-DBE8-78BF-0234C8AC8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269C-A0AD-36C2-2C1A-D16A51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7B61-643C-F01C-9E7D-F9A8FD8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8A3D-895C-C323-68F6-7268511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1A88-58FF-1680-E40F-F19F7D32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86CD-74E0-A949-C173-C6BB1122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EF4D-E531-B92D-6113-B2393624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AD73-15AF-4C87-980D-F4BB147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6B4E-FA45-B265-001D-1B4FB06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99E0-73BE-9DE9-9920-C3BBF5BB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3783-7FB4-5934-443F-C9304F2A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6FDD1-30B7-2274-AF55-3C48A006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F2AA-240F-05DA-1DFA-9D829BA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C2E4-A3E6-1587-9D31-079FC1CD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BFE0-D5DB-4243-8B7D-3528AAB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1DE3-620B-32B3-5EE3-F6B2D79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30AC-4000-F7B4-E601-930DB8F2B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92638-6D09-3B1C-CB65-4EA87C47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082B-37F6-DDB5-4E15-032AC47D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D6FC-F4CE-DB17-EFDC-FFA2A864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2D92-BBC7-3031-1CE2-BEEDC00A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9270-139A-24F3-92CD-73FA6EAA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4D879-0529-804F-A92E-A60D94AE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79531-4B2A-AA53-A290-E09D88A3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5BA35-1E37-230D-AFAA-FCA855AD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79970-00A9-A917-FFDE-781A2E68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F8639-6EA8-9851-7177-E2C99D20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EB520-6CD5-2AF5-12CB-667D8A4D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46C6-53D0-DE15-782C-E0CFB61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B2FD-6937-804E-A0C5-9209E78E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67A60-EA69-E4D7-57B1-AC95BF72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37281-9455-BD65-C53F-940E1D70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F504-87AA-3E61-C67F-8D03CE9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41BD6-90D9-4413-AEB4-B3FBBB02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A7048-EB00-4D36-5542-D6AD8766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335BA-47EE-8858-E2EA-96D19FC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314-6F96-0380-5010-5209AB8C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8929-7DBE-8C8F-706D-834AC323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6ED64-2832-4EAF-5E24-9FB18078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51EF-BD38-7FB5-C98E-9620153B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FC54-B4B4-F8D3-FD91-0599C6E9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D933D-D4F7-74D3-E9E7-7D9EDE75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5911-21A7-D092-41BB-E9057227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708BD-C29B-B304-B1EC-C971BD275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DC333-5057-97C1-CD0D-858EEB42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D09E-5684-BBB0-C6C6-2EB39BA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3E21-EEC0-0B60-F8F2-27CA2E6E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13BAB-F021-5F44-3AF8-3F1116B0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5392C-C40B-0245-4F20-B6DDB3F7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D55C4-C792-6C88-1C2A-520AA5CC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2B8D-0886-AD57-90A1-BA41582B0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E229-1B66-5848-81CF-0F5266D90A7F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AB43-C005-D756-3449-DF195D15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8BFD-B3A5-5836-3293-05E7AEB14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FCCE-B524-2549-BFB2-91FCE551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9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39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customXml" Target="../ink/ink38.xml"/><Relationship Id="rId24" Type="http://schemas.openxmlformats.org/officeDocument/2006/relationships/image" Target="../media/image45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38.png"/><Relationship Id="rId19" Type="http://schemas.openxmlformats.org/officeDocument/2006/relationships/customXml" Target="../ink/ink42.xml"/><Relationship Id="rId4" Type="http://schemas.openxmlformats.org/officeDocument/2006/relationships/image" Target="../media/image35.png"/><Relationship Id="rId9" Type="http://schemas.openxmlformats.org/officeDocument/2006/relationships/customXml" Target="../ink/ink37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51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7" Type="http://schemas.openxmlformats.org/officeDocument/2006/relationships/customXml" Target="../ink/ink48.xml"/><Relationship Id="rId12" Type="http://schemas.openxmlformats.org/officeDocument/2006/relationships/image" Target="../media/image52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50.xml"/><Relationship Id="rId24" Type="http://schemas.openxmlformats.org/officeDocument/2006/relationships/image" Target="../media/image58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51.png"/><Relationship Id="rId19" Type="http://schemas.openxmlformats.org/officeDocument/2006/relationships/customXml" Target="../ink/ink54.xml"/><Relationship Id="rId4" Type="http://schemas.openxmlformats.org/officeDocument/2006/relationships/image" Target="../media/image48.png"/><Relationship Id="rId9" Type="http://schemas.openxmlformats.org/officeDocument/2006/relationships/customXml" Target="../ink/ink49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78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91.xml"/><Relationship Id="rId84" Type="http://schemas.openxmlformats.org/officeDocument/2006/relationships/customXml" Target="../ink/ink99.xml"/><Relationship Id="rId89" Type="http://schemas.openxmlformats.org/officeDocument/2006/relationships/image" Target="../media/image103.png"/><Relationship Id="rId112" Type="http://schemas.openxmlformats.org/officeDocument/2006/relationships/customXml" Target="../ink/ink113.xml"/><Relationship Id="rId16" Type="http://schemas.openxmlformats.org/officeDocument/2006/relationships/customXml" Target="../ink/ink65.xml"/><Relationship Id="rId107" Type="http://schemas.openxmlformats.org/officeDocument/2006/relationships/image" Target="../media/image112.png"/><Relationship Id="rId11" Type="http://schemas.openxmlformats.org/officeDocument/2006/relationships/image" Target="../media/image64.png"/><Relationship Id="rId32" Type="http://schemas.openxmlformats.org/officeDocument/2006/relationships/customXml" Target="../ink/ink73.xml"/><Relationship Id="rId37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customXml" Target="../ink/ink86.xml"/><Relationship Id="rId74" Type="http://schemas.openxmlformats.org/officeDocument/2006/relationships/customXml" Target="../ink/ink94.xml"/><Relationship Id="rId79" Type="http://schemas.openxmlformats.org/officeDocument/2006/relationships/image" Target="../media/image98.png"/><Relationship Id="rId102" Type="http://schemas.openxmlformats.org/officeDocument/2006/relationships/customXml" Target="../ink/ink108.xml"/><Relationship Id="rId123" Type="http://schemas.openxmlformats.org/officeDocument/2006/relationships/image" Target="../media/image120.png"/><Relationship Id="rId128" Type="http://schemas.openxmlformats.org/officeDocument/2006/relationships/customXml" Target="../ink/ink121.xml"/><Relationship Id="rId5" Type="http://schemas.openxmlformats.org/officeDocument/2006/relationships/image" Target="../media/image61.png"/><Relationship Id="rId90" Type="http://schemas.openxmlformats.org/officeDocument/2006/relationships/customXml" Target="../ink/ink102.xml"/><Relationship Id="rId95" Type="http://schemas.openxmlformats.org/officeDocument/2006/relationships/image" Target="../media/image106.png"/><Relationship Id="rId22" Type="http://schemas.openxmlformats.org/officeDocument/2006/relationships/customXml" Target="../ink/ink68.xml"/><Relationship Id="rId27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customXml" Target="../ink/ink81.xml"/><Relationship Id="rId64" Type="http://schemas.openxmlformats.org/officeDocument/2006/relationships/customXml" Target="../ink/ink89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18" Type="http://schemas.openxmlformats.org/officeDocument/2006/relationships/customXml" Target="../ink/ink116.xml"/><Relationship Id="rId80" Type="http://schemas.openxmlformats.org/officeDocument/2006/relationships/customXml" Target="../ink/ink97.xml"/><Relationship Id="rId85" Type="http://schemas.openxmlformats.org/officeDocument/2006/relationships/image" Target="../media/image101.png"/><Relationship Id="rId12" Type="http://schemas.openxmlformats.org/officeDocument/2006/relationships/customXml" Target="../ink/ink63.xml"/><Relationship Id="rId17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customXml" Target="../ink/ink76.xml"/><Relationship Id="rId59" Type="http://schemas.openxmlformats.org/officeDocument/2006/relationships/image" Target="../media/image88.png"/><Relationship Id="rId103" Type="http://schemas.openxmlformats.org/officeDocument/2006/relationships/image" Target="../media/image110.png"/><Relationship Id="rId108" Type="http://schemas.openxmlformats.org/officeDocument/2006/relationships/customXml" Target="../ink/ink111.xml"/><Relationship Id="rId124" Type="http://schemas.openxmlformats.org/officeDocument/2006/relationships/customXml" Target="../ink/ink119.xml"/><Relationship Id="rId129" Type="http://schemas.openxmlformats.org/officeDocument/2006/relationships/image" Target="../media/image123.png"/><Relationship Id="rId54" Type="http://schemas.openxmlformats.org/officeDocument/2006/relationships/customXml" Target="../ink/ink84.xml"/><Relationship Id="rId70" Type="http://schemas.openxmlformats.org/officeDocument/2006/relationships/customXml" Target="../ink/ink92.xml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23" Type="http://schemas.openxmlformats.org/officeDocument/2006/relationships/image" Target="../media/image70.png"/><Relationship Id="rId28" Type="http://schemas.openxmlformats.org/officeDocument/2006/relationships/customXml" Target="../ink/ink71.xml"/><Relationship Id="rId49" Type="http://schemas.openxmlformats.org/officeDocument/2006/relationships/image" Target="../media/image83.png"/><Relationship Id="rId114" Type="http://schemas.openxmlformats.org/officeDocument/2006/relationships/customXml" Target="../ink/ink114.xml"/><Relationship Id="rId119" Type="http://schemas.openxmlformats.org/officeDocument/2006/relationships/image" Target="../media/image118.png"/><Relationship Id="rId44" Type="http://schemas.openxmlformats.org/officeDocument/2006/relationships/customXml" Target="../ink/ink79.xml"/><Relationship Id="rId60" Type="http://schemas.openxmlformats.org/officeDocument/2006/relationships/customXml" Target="../ink/ink87.xml"/><Relationship Id="rId65" Type="http://schemas.openxmlformats.org/officeDocument/2006/relationships/image" Target="../media/image91.png"/><Relationship Id="rId81" Type="http://schemas.openxmlformats.org/officeDocument/2006/relationships/image" Target="../media/image99.png"/><Relationship Id="rId86" Type="http://schemas.openxmlformats.org/officeDocument/2006/relationships/customXml" Target="../ink/ink100.xml"/><Relationship Id="rId13" Type="http://schemas.openxmlformats.org/officeDocument/2006/relationships/image" Target="../media/image65.png"/><Relationship Id="rId18" Type="http://schemas.openxmlformats.org/officeDocument/2006/relationships/customXml" Target="../ink/ink66.xml"/><Relationship Id="rId39" Type="http://schemas.openxmlformats.org/officeDocument/2006/relationships/image" Target="../media/image78.png"/><Relationship Id="rId109" Type="http://schemas.openxmlformats.org/officeDocument/2006/relationships/image" Target="../media/image113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86.png"/><Relationship Id="rId76" Type="http://schemas.openxmlformats.org/officeDocument/2006/relationships/customXml" Target="../ink/ink95.xml"/><Relationship Id="rId97" Type="http://schemas.openxmlformats.org/officeDocument/2006/relationships/image" Target="../media/image107.png"/><Relationship Id="rId104" Type="http://schemas.openxmlformats.org/officeDocument/2006/relationships/customXml" Target="../ink/ink109.xml"/><Relationship Id="rId120" Type="http://schemas.openxmlformats.org/officeDocument/2006/relationships/customXml" Target="../ink/ink117.xml"/><Relationship Id="rId125" Type="http://schemas.openxmlformats.org/officeDocument/2006/relationships/image" Target="../media/image121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73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81.png"/><Relationship Id="rId66" Type="http://schemas.openxmlformats.org/officeDocument/2006/relationships/customXml" Target="../ink/ink90.xml"/><Relationship Id="rId87" Type="http://schemas.openxmlformats.org/officeDocument/2006/relationships/image" Target="../media/image102.png"/><Relationship Id="rId110" Type="http://schemas.openxmlformats.org/officeDocument/2006/relationships/customXml" Target="../ink/ink112.xml"/><Relationship Id="rId115" Type="http://schemas.openxmlformats.org/officeDocument/2006/relationships/image" Target="../media/image116.png"/><Relationship Id="rId61" Type="http://schemas.openxmlformats.org/officeDocument/2006/relationships/image" Target="../media/image89.png"/><Relationship Id="rId82" Type="http://schemas.openxmlformats.org/officeDocument/2006/relationships/customXml" Target="../ink/ink98.xml"/><Relationship Id="rId19" Type="http://schemas.openxmlformats.org/officeDocument/2006/relationships/image" Target="../media/image68.png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76.png"/><Relationship Id="rId56" Type="http://schemas.openxmlformats.org/officeDocument/2006/relationships/customXml" Target="../ink/ink85.xml"/><Relationship Id="rId77" Type="http://schemas.openxmlformats.org/officeDocument/2006/relationships/image" Target="../media/image97.png"/><Relationship Id="rId100" Type="http://schemas.openxmlformats.org/officeDocument/2006/relationships/customXml" Target="../ink/ink107.xml"/><Relationship Id="rId105" Type="http://schemas.openxmlformats.org/officeDocument/2006/relationships/image" Target="../media/image111.png"/><Relationship Id="rId126" Type="http://schemas.openxmlformats.org/officeDocument/2006/relationships/customXml" Target="../ink/ink120.xml"/><Relationship Id="rId8" Type="http://schemas.openxmlformats.org/officeDocument/2006/relationships/customXml" Target="../ink/ink61.xml"/><Relationship Id="rId51" Type="http://schemas.openxmlformats.org/officeDocument/2006/relationships/image" Target="../media/image84.png"/><Relationship Id="rId72" Type="http://schemas.openxmlformats.org/officeDocument/2006/relationships/customXml" Target="../ink/ink93.xml"/><Relationship Id="rId93" Type="http://schemas.openxmlformats.org/officeDocument/2006/relationships/image" Target="../media/image105.png"/><Relationship Id="rId98" Type="http://schemas.openxmlformats.org/officeDocument/2006/relationships/customXml" Target="../ink/ink106.xml"/><Relationship Id="rId121" Type="http://schemas.openxmlformats.org/officeDocument/2006/relationships/image" Target="../media/image119.png"/><Relationship Id="rId3" Type="http://schemas.openxmlformats.org/officeDocument/2006/relationships/image" Target="../media/image60.png"/><Relationship Id="rId25" Type="http://schemas.openxmlformats.org/officeDocument/2006/relationships/image" Target="../media/image71.png"/><Relationship Id="rId46" Type="http://schemas.openxmlformats.org/officeDocument/2006/relationships/customXml" Target="../ink/ink80.xml"/><Relationship Id="rId67" Type="http://schemas.openxmlformats.org/officeDocument/2006/relationships/image" Target="../media/image92.png"/><Relationship Id="rId116" Type="http://schemas.openxmlformats.org/officeDocument/2006/relationships/customXml" Target="../ink/ink115.xml"/><Relationship Id="rId20" Type="http://schemas.openxmlformats.org/officeDocument/2006/relationships/customXml" Target="../ink/ink67.xml"/><Relationship Id="rId41" Type="http://schemas.openxmlformats.org/officeDocument/2006/relationships/image" Target="../media/image79.png"/><Relationship Id="rId62" Type="http://schemas.openxmlformats.org/officeDocument/2006/relationships/customXml" Target="../ink/ink88.xml"/><Relationship Id="rId83" Type="http://schemas.openxmlformats.org/officeDocument/2006/relationships/image" Target="../media/image100.png"/><Relationship Id="rId88" Type="http://schemas.openxmlformats.org/officeDocument/2006/relationships/customXml" Target="../ink/ink101.xml"/><Relationship Id="rId111" Type="http://schemas.openxmlformats.org/officeDocument/2006/relationships/image" Target="../media/image114.png"/><Relationship Id="rId15" Type="http://schemas.openxmlformats.org/officeDocument/2006/relationships/image" Target="../media/image66.png"/><Relationship Id="rId36" Type="http://schemas.openxmlformats.org/officeDocument/2006/relationships/customXml" Target="../ink/ink75.xml"/><Relationship Id="rId57" Type="http://schemas.openxmlformats.org/officeDocument/2006/relationships/image" Target="../media/image87.png"/><Relationship Id="rId106" Type="http://schemas.openxmlformats.org/officeDocument/2006/relationships/customXml" Target="../ink/ink110.xml"/><Relationship Id="rId127" Type="http://schemas.openxmlformats.org/officeDocument/2006/relationships/image" Target="../media/image122.png"/><Relationship Id="rId10" Type="http://schemas.openxmlformats.org/officeDocument/2006/relationships/customXml" Target="../ink/ink62.xml"/><Relationship Id="rId31" Type="http://schemas.openxmlformats.org/officeDocument/2006/relationships/image" Target="../media/image74.png"/><Relationship Id="rId52" Type="http://schemas.openxmlformats.org/officeDocument/2006/relationships/customXml" Target="../ink/ink83.xml"/><Relationship Id="rId73" Type="http://schemas.openxmlformats.org/officeDocument/2006/relationships/image" Target="../media/image95.png"/><Relationship Id="rId78" Type="http://schemas.openxmlformats.org/officeDocument/2006/relationships/customXml" Target="../ink/ink96.xml"/><Relationship Id="rId94" Type="http://schemas.openxmlformats.org/officeDocument/2006/relationships/customXml" Target="../ink/ink104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18.xml"/><Relationship Id="rId4" Type="http://schemas.openxmlformats.org/officeDocument/2006/relationships/customXml" Target="../ink/ink59.xml"/><Relationship Id="rId9" Type="http://schemas.openxmlformats.org/officeDocument/2006/relationships/image" Target="../media/image63.png"/><Relationship Id="rId26" Type="http://schemas.openxmlformats.org/officeDocument/2006/relationships/customXml" Target="../ink/ink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F6DC08-852E-8364-1B29-19739DD241CF}"/>
                  </a:ext>
                </a:extLst>
              </p14:cNvPr>
              <p14:cNvContentPartPr/>
              <p14:nvPr/>
            </p14:nvContentPartPr>
            <p14:xfrm>
              <a:off x="2482858" y="1383592"/>
              <a:ext cx="343800" cy="42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F6DC08-852E-8364-1B29-19739DD24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538" y="1379272"/>
                <a:ext cx="35244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110DF79-D3E4-0A43-08F2-A2569D058378}"/>
              </a:ext>
            </a:extLst>
          </p:cNvPr>
          <p:cNvGrpSpPr/>
          <p:nvPr/>
        </p:nvGrpSpPr>
        <p:grpSpPr>
          <a:xfrm>
            <a:off x="3640618" y="1313392"/>
            <a:ext cx="531000" cy="621360"/>
            <a:chOff x="3640618" y="1313392"/>
            <a:chExt cx="53100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CB3F8F-0EC2-3E8F-5DD0-58FC2F639574}"/>
                    </a:ext>
                  </a:extLst>
                </p14:cNvPr>
                <p14:cNvContentPartPr/>
                <p14:nvPr/>
              </p14:nvContentPartPr>
              <p14:xfrm>
                <a:off x="3640618" y="1313392"/>
                <a:ext cx="474480" cy="62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CB3F8F-0EC2-3E8F-5DD0-58FC2F6395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6298" y="1309072"/>
                  <a:ext cx="4831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AA4386-089B-0C4A-B3D2-F0B0007C71F2}"/>
                    </a:ext>
                  </a:extLst>
                </p14:cNvPr>
                <p14:cNvContentPartPr/>
                <p14:nvPr/>
              </p14:nvContentPartPr>
              <p14:xfrm>
                <a:off x="3726298" y="1634872"/>
                <a:ext cx="445320" cy="1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AA4386-089B-0C4A-B3D2-F0B0007C71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1978" y="1630552"/>
                  <a:ext cx="453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817B84-4945-96B4-1532-551B25B38973}"/>
                  </a:ext>
                </a:extLst>
              </p14:cNvPr>
              <p14:cNvContentPartPr/>
              <p14:nvPr/>
            </p14:nvContentPartPr>
            <p14:xfrm>
              <a:off x="5142178" y="1360552"/>
              <a:ext cx="59040" cy="34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817B84-4945-96B4-1532-551B25B389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7858" y="1356232"/>
                <a:ext cx="67680" cy="3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685B41E-9600-9CC0-EB3E-A90E46BE77A1}"/>
              </a:ext>
            </a:extLst>
          </p:cNvPr>
          <p:cNvGrpSpPr/>
          <p:nvPr/>
        </p:nvGrpSpPr>
        <p:grpSpPr>
          <a:xfrm>
            <a:off x="5565898" y="1281712"/>
            <a:ext cx="309960" cy="374400"/>
            <a:chOff x="5565898" y="1281712"/>
            <a:chExt cx="30996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A1DC01-7C4F-89A0-195C-F407FFC9A3C5}"/>
                    </a:ext>
                  </a:extLst>
                </p14:cNvPr>
                <p14:cNvContentPartPr/>
                <p14:nvPr/>
              </p14:nvContentPartPr>
              <p14:xfrm>
                <a:off x="5565898" y="1309792"/>
                <a:ext cx="144000" cy="34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A1DC01-7C4F-89A0-195C-F407FFC9A3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1578" y="1305472"/>
                  <a:ext cx="152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8F38F3-87E9-A9DD-88B0-5E70471F0E73}"/>
                    </a:ext>
                  </a:extLst>
                </p14:cNvPr>
                <p14:cNvContentPartPr/>
                <p14:nvPr/>
              </p14:nvContentPartPr>
              <p14:xfrm>
                <a:off x="5656258" y="1281712"/>
                <a:ext cx="219600" cy="2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8F38F3-87E9-A9DD-88B0-5E70471F0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1938" y="1277392"/>
                  <a:ext cx="2282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51CA0-4034-AA0E-F0DF-67400F097A4C}"/>
              </a:ext>
            </a:extLst>
          </p:cNvPr>
          <p:cNvGrpSpPr/>
          <p:nvPr/>
        </p:nvGrpSpPr>
        <p:grpSpPr>
          <a:xfrm>
            <a:off x="6718258" y="1211512"/>
            <a:ext cx="725760" cy="623880"/>
            <a:chOff x="6718258" y="1211512"/>
            <a:chExt cx="72576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5BC26F-7B57-3C5F-28F9-6F3741952012}"/>
                    </a:ext>
                  </a:extLst>
                </p14:cNvPr>
                <p14:cNvContentPartPr/>
                <p14:nvPr/>
              </p14:nvContentPartPr>
              <p14:xfrm>
                <a:off x="6718258" y="1329232"/>
                <a:ext cx="286920" cy="34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5BC26F-7B57-3C5F-28F9-6F37419520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13938" y="1324912"/>
                  <a:ext cx="29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C06AED-08D1-3422-E735-EF312ACEF049}"/>
                    </a:ext>
                  </a:extLst>
                </p14:cNvPr>
                <p14:cNvContentPartPr/>
                <p14:nvPr/>
              </p14:nvContentPartPr>
              <p14:xfrm>
                <a:off x="7189858" y="1211512"/>
                <a:ext cx="254160" cy="62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C06AED-08D1-3422-E735-EF312ACEF0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5538" y="1207192"/>
                  <a:ext cx="262800" cy="6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126E1-905C-090C-3192-50C9079B3899}"/>
              </a:ext>
            </a:extLst>
          </p:cNvPr>
          <p:cNvGrpSpPr/>
          <p:nvPr/>
        </p:nvGrpSpPr>
        <p:grpSpPr>
          <a:xfrm>
            <a:off x="8428258" y="1212232"/>
            <a:ext cx="719640" cy="478800"/>
            <a:chOff x="8428258" y="1212232"/>
            <a:chExt cx="71964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010565-7F33-D129-06E5-5F17D39E7A88}"/>
                    </a:ext>
                  </a:extLst>
                </p14:cNvPr>
                <p14:cNvContentPartPr/>
                <p14:nvPr/>
              </p14:nvContentPartPr>
              <p14:xfrm>
                <a:off x="8428258" y="1212232"/>
                <a:ext cx="602280" cy="28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010565-7F33-D129-06E5-5F17D39E7A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3938" y="1207912"/>
                  <a:ext cx="610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B913BB-A39D-28FE-5712-F4CFFC951EFC}"/>
                    </a:ext>
                  </a:extLst>
                </p14:cNvPr>
                <p14:cNvContentPartPr/>
                <p14:nvPr/>
              </p14:nvContentPartPr>
              <p14:xfrm>
                <a:off x="8749378" y="1358752"/>
                <a:ext cx="87480" cy="33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B913BB-A39D-28FE-5712-F4CFFC951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45058" y="1354432"/>
                  <a:ext cx="96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87B6B0-D971-B35F-FDBF-52F03EE55B7C}"/>
                    </a:ext>
                  </a:extLst>
                </p14:cNvPr>
                <p14:cNvContentPartPr/>
                <p14:nvPr/>
              </p14:nvContentPartPr>
              <p14:xfrm>
                <a:off x="8971858" y="1363072"/>
                <a:ext cx="176040" cy="25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87B6B0-D971-B35F-FDBF-52F03EE55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67538" y="1358752"/>
                  <a:ext cx="1846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37CC23-9474-4209-A820-680DE11A61DD}"/>
              </a:ext>
            </a:extLst>
          </p:cNvPr>
          <p:cNvGrpSpPr/>
          <p:nvPr/>
        </p:nvGrpSpPr>
        <p:grpSpPr>
          <a:xfrm>
            <a:off x="3079378" y="1998832"/>
            <a:ext cx="644760" cy="934920"/>
            <a:chOff x="3079378" y="1998832"/>
            <a:chExt cx="644760" cy="9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688A6E-D661-81AB-ADB2-D0DBCCEE4500}"/>
                    </a:ext>
                  </a:extLst>
                </p14:cNvPr>
                <p14:cNvContentPartPr/>
                <p14:nvPr/>
              </p14:nvContentPartPr>
              <p14:xfrm>
                <a:off x="3079378" y="1998832"/>
                <a:ext cx="644760" cy="45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688A6E-D661-81AB-ADB2-D0DBCCEE45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5058" y="1994512"/>
                  <a:ext cx="653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81E544-211E-0DB4-4020-2FD6ADBD3C37}"/>
                    </a:ext>
                  </a:extLst>
                </p14:cNvPr>
                <p14:cNvContentPartPr/>
                <p14:nvPr/>
              </p14:nvContentPartPr>
              <p14:xfrm>
                <a:off x="3176578" y="2627032"/>
                <a:ext cx="109080" cy="30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81E544-211E-0DB4-4020-2FD6ADBD3C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2258" y="2622712"/>
                  <a:ext cx="117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6952BB-9879-DE45-DF5C-21CD0F295748}"/>
                    </a:ext>
                  </a:extLst>
                </p14:cNvPr>
                <p14:cNvContentPartPr/>
                <p14:nvPr/>
              </p14:nvContentPartPr>
              <p14:xfrm>
                <a:off x="3221578" y="2638552"/>
                <a:ext cx="443880" cy="8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6952BB-9879-DE45-DF5C-21CD0F2957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7258" y="2634232"/>
                  <a:ext cx="45252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86144A-6974-AEA7-3C34-38DBDD597F76}"/>
                  </a:ext>
                </a:extLst>
              </p14:cNvPr>
              <p14:cNvContentPartPr/>
              <p14:nvPr/>
            </p14:nvContentPartPr>
            <p14:xfrm>
              <a:off x="4179898" y="2000992"/>
              <a:ext cx="941400" cy="41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86144A-6974-AEA7-3C34-38DBDD597F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75578" y="1996672"/>
                <a:ext cx="9500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FFA29A-2877-79D5-6F75-47F5BC7B6A3C}"/>
                  </a:ext>
                </a:extLst>
              </p14:cNvPr>
              <p14:cNvContentPartPr/>
              <p14:nvPr/>
            </p14:nvContentPartPr>
            <p14:xfrm>
              <a:off x="4344058" y="2694352"/>
              <a:ext cx="202320" cy="34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FFA29A-2877-79D5-6F75-47F5BC7B6A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9738" y="2690032"/>
                <a:ext cx="210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5A46A3-EE44-2EDC-02A6-12483A919677}"/>
                  </a:ext>
                </a:extLst>
              </p14:cNvPr>
              <p14:cNvContentPartPr/>
              <p14:nvPr/>
            </p14:nvContentPartPr>
            <p14:xfrm>
              <a:off x="6021298" y="2058592"/>
              <a:ext cx="693720" cy="56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5A46A3-EE44-2EDC-02A6-12483A9196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16978" y="2054272"/>
                <a:ext cx="7023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51E26D-5795-D6F5-E12B-0A204026D7A3}"/>
                  </a:ext>
                </a:extLst>
              </p14:cNvPr>
              <p14:cNvContentPartPr/>
              <p14:nvPr/>
            </p14:nvContentPartPr>
            <p14:xfrm>
              <a:off x="5954698" y="2804152"/>
              <a:ext cx="10080" cy="302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51E26D-5795-D6F5-E12B-0A204026D7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50378" y="2799832"/>
                <a:ext cx="187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18AC74-AD8D-DD2C-0BD9-50D6492A0EEC}"/>
                  </a:ext>
                </a:extLst>
              </p14:cNvPr>
              <p14:cNvContentPartPr/>
              <p14:nvPr/>
            </p14:nvContentPartPr>
            <p14:xfrm>
              <a:off x="6362218" y="2876512"/>
              <a:ext cx="31680" cy="19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18AC74-AD8D-DD2C-0BD9-50D6492A0E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7898" y="2872192"/>
                <a:ext cx="40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6B0594-C074-7B50-1D34-90EAA6035DB3}"/>
                  </a:ext>
                </a:extLst>
              </p14:cNvPr>
              <p14:cNvContentPartPr/>
              <p14:nvPr/>
            </p14:nvContentPartPr>
            <p14:xfrm>
              <a:off x="7510618" y="1999552"/>
              <a:ext cx="886680" cy="581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6B0594-C074-7B50-1D34-90EAA6035D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6298" y="1995232"/>
                <a:ext cx="89532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C1CA8-5257-6169-87F5-A4A85DE1B481}"/>
              </a:ext>
            </a:extLst>
          </p:cNvPr>
          <p:cNvGrpSpPr/>
          <p:nvPr/>
        </p:nvGrpSpPr>
        <p:grpSpPr>
          <a:xfrm>
            <a:off x="7512418" y="2795152"/>
            <a:ext cx="656640" cy="408960"/>
            <a:chOff x="7512418" y="2795152"/>
            <a:chExt cx="6566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F3C552-9821-2AA0-446A-6CC298F2FDC2}"/>
                    </a:ext>
                  </a:extLst>
                </p14:cNvPr>
                <p14:cNvContentPartPr/>
                <p14:nvPr/>
              </p14:nvContentPartPr>
              <p14:xfrm>
                <a:off x="7512418" y="3053632"/>
                <a:ext cx="28080" cy="15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F3C552-9821-2AA0-446A-6CC298F2FD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8098" y="3049312"/>
                  <a:ext cx="36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0FC8F5-6FD9-D74D-5CE0-C656FD7A6A8F}"/>
                    </a:ext>
                  </a:extLst>
                </p14:cNvPr>
                <p14:cNvContentPartPr/>
                <p14:nvPr/>
              </p14:nvContentPartPr>
              <p14:xfrm>
                <a:off x="7825978" y="2795152"/>
                <a:ext cx="343080" cy="16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0FC8F5-6FD9-D74D-5CE0-C656FD7A6A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21658" y="2790832"/>
                  <a:ext cx="351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D11C2A-081E-0D42-59FF-F0BA79B78BBE}"/>
                    </a:ext>
                  </a:extLst>
                </p14:cNvPr>
                <p14:cNvContentPartPr/>
                <p14:nvPr/>
              </p14:nvContentPartPr>
              <p14:xfrm>
                <a:off x="7988338" y="2849872"/>
                <a:ext cx="55440" cy="27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D11C2A-081E-0D42-59FF-F0BA79B78B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84018" y="2845552"/>
                  <a:ext cx="640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EA728-694B-813A-EE0F-286F556BDA75}"/>
              </a:ext>
            </a:extLst>
          </p:cNvPr>
          <p:cNvGrpSpPr/>
          <p:nvPr/>
        </p:nvGrpSpPr>
        <p:grpSpPr>
          <a:xfrm>
            <a:off x="3408418" y="3248752"/>
            <a:ext cx="638640" cy="936000"/>
            <a:chOff x="3408418" y="3248752"/>
            <a:chExt cx="638640" cy="9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D65644-3CD4-9F84-5149-8D67BC7B6CDC}"/>
                    </a:ext>
                  </a:extLst>
                </p14:cNvPr>
                <p14:cNvContentPartPr/>
                <p14:nvPr/>
              </p14:nvContentPartPr>
              <p14:xfrm>
                <a:off x="3408418" y="3248752"/>
                <a:ext cx="638640" cy="38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D65644-3CD4-9F84-5149-8D67BC7B6C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04098" y="3244432"/>
                  <a:ext cx="647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932775-391D-B5B8-66B2-2B90ACA46417}"/>
                    </a:ext>
                  </a:extLst>
                </p14:cNvPr>
                <p14:cNvContentPartPr/>
                <p14:nvPr/>
              </p14:nvContentPartPr>
              <p14:xfrm>
                <a:off x="3561418" y="3807112"/>
                <a:ext cx="312120" cy="37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932775-391D-B5B8-66B2-2B90ACA464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57098" y="3802792"/>
                  <a:ext cx="32076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DEA3A3-AD36-697A-F5A3-9E6CF52A1D63}"/>
                  </a:ext>
                </a:extLst>
              </p14:cNvPr>
              <p14:cNvContentPartPr/>
              <p14:nvPr/>
            </p14:nvContentPartPr>
            <p14:xfrm>
              <a:off x="4875058" y="3173512"/>
              <a:ext cx="618840" cy="45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DEA3A3-AD36-697A-F5A3-9E6CF52A1D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70738" y="3169192"/>
                <a:ext cx="62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68CEEB-B32E-6559-08D0-1F966E27845A}"/>
                  </a:ext>
                </a:extLst>
              </p14:cNvPr>
              <p14:cNvContentPartPr/>
              <p14:nvPr/>
            </p14:nvContentPartPr>
            <p14:xfrm>
              <a:off x="5161978" y="3806032"/>
              <a:ext cx="311040" cy="30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68CEEB-B32E-6559-08D0-1F966E2784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57658" y="3801712"/>
                <a:ext cx="31968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C13CD3A-184F-2566-D4D4-3BF4156FD51B}"/>
              </a:ext>
            </a:extLst>
          </p:cNvPr>
          <p:cNvGrpSpPr/>
          <p:nvPr/>
        </p:nvGrpSpPr>
        <p:grpSpPr>
          <a:xfrm>
            <a:off x="6542578" y="3331552"/>
            <a:ext cx="758160" cy="877680"/>
            <a:chOff x="6542578" y="3331552"/>
            <a:chExt cx="758160" cy="87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BE9744-0966-ACC5-6157-7EFC02F6FE5A}"/>
                    </a:ext>
                  </a:extLst>
                </p14:cNvPr>
                <p14:cNvContentPartPr/>
                <p14:nvPr/>
              </p14:nvContentPartPr>
              <p14:xfrm>
                <a:off x="6542578" y="3331552"/>
                <a:ext cx="758160" cy="39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BE9744-0966-ACC5-6157-7EFC02F6FE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8258" y="3327232"/>
                  <a:ext cx="7668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85EFF3-E794-DE17-D0A9-3168608E10A4}"/>
                    </a:ext>
                  </a:extLst>
                </p14:cNvPr>
                <p14:cNvContentPartPr/>
                <p14:nvPr/>
              </p14:nvContentPartPr>
              <p14:xfrm>
                <a:off x="6899698" y="3867232"/>
                <a:ext cx="210960" cy="34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85EFF3-E794-DE17-D0A9-3168608E10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95378" y="3862912"/>
                  <a:ext cx="21960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0D51A-CA6B-6A9B-52B3-977B499B3164}"/>
              </a:ext>
            </a:extLst>
          </p:cNvPr>
          <p:cNvGrpSpPr/>
          <p:nvPr/>
        </p:nvGrpSpPr>
        <p:grpSpPr>
          <a:xfrm>
            <a:off x="871498" y="623992"/>
            <a:ext cx="864000" cy="356400"/>
            <a:chOff x="871498" y="623992"/>
            <a:chExt cx="8640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ED0220-C206-50E9-E573-A3218BD35E66}"/>
                    </a:ext>
                  </a:extLst>
                </p14:cNvPr>
                <p14:cNvContentPartPr/>
                <p14:nvPr/>
              </p14:nvContentPartPr>
              <p14:xfrm>
                <a:off x="871498" y="638752"/>
                <a:ext cx="242640" cy="267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ED0220-C206-50E9-E573-A3218BD35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178" y="634432"/>
                  <a:ext cx="251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3A1A60-A7E4-81B1-45A1-89FBA8071E94}"/>
                    </a:ext>
                  </a:extLst>
                </p14:cNvPr>
                <p14:cNvContentPartPr/>
                <p14:nvPr/>
              </p14:nvContentPartPr>
              <p14:xfrm>
                <a:off x="1293058" y="635512"/>
                <a:ext cx="254520" cy="243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3A1A60-A7E4-81B1-45A1-89FBA8071E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88738" y="631192"/>
                  <a:ext cx="263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280479-13A3-E04D-D561-AB3000F30429}"/>
                    </a:ext>
                  </a:extLst>
                </p14:cNvPr>
                <p14:cNvContentPartPr/>
                <p14:nvPr/>
              </p14:nvContentPartPr>
              <p14:xfrm>
                <a:off x="1382338" y="819832"/>
                <a:ext cx="223200" cy="15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280479-13A3-E04D-D561-AB3000F304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8018" y="815512"/>
                  <a:ext cx="231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AA1735-77F7-3392-4077-00BA15F0019C}"/>
                    </a:ext>
                  </a:extLst>
                </p14:cNvPr>
                <p14:cNvContentPartPr/>
                <p14:nvPr/>
              </p14:nvContentPartPr>
              <p14:xfrm>
                <a:off x="1732258" y="623992"/>
                <a:ext cx="3240" cy="35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AA1735-77F7-3392-4077-00BA15F001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27938" y="619672"/>
                  <a:ext cx="11880" cy="36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89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16F57-CF6D-B822-56A7-52834C2F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69850"/>
            <a:ext cx="6718300" cy="6718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5FD118-92F4-073F-5DC4-6F8EC3298713}"/>
                  </a:ext>
                </a:extLst>
              </p14:cNvPr>
              <p14:cNvContentPartPr/>
              <p14:nvPr/>
            </p14:nvContentPartPr>
            <p14:xfrm>
              <a:off x="3292054" y="1142037"/>
              <a:ext cx="104040" cy="20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5FD118-92F4-073F-5DC4-6F8EC3298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7734" y="1137717"/>
                <a:ext cx="112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B5BE3-A002-38E5-0134-5747D35CB92A}"/>
                  </a:ext>
                </a:extLst>
              </p14:cNvPr>
              <p14:cNvContentPartPr/>
              <p14:nvPr/>
            </p14:nvContentPartPr>
            <p14:xfrm>
              <a:off x="5247574" y="1176597"/>
              <a:ext cx="156960" cy="19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B5BE3-A002-38E5-0134-5747D35CB9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3254" y="1172277"/>
                <a:ext cx="165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09099B-FA7D-6571-B698-BEC00915AB87}"/>
                  </a:ext>
                </a:extLst>
              </p14:cNvPr>
              <p14:cNvContentPartPr/>
              <p14:nvPr/>
            </p14:nvContentPartPr>
            <p14:xfrm>
              <a:off x="7307134" y="1102077"/>
              <a:ext cx="90360" cy="29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09099B-FA7D-6571-B698-BEC00915AB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2814" y="1097757"/>
                <a:ext cx="9900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C90BEE3-9C46-B3B8-778C-B730352C5FBB}"/>
              </a:ext>
            </a:extLst>
          </p:cNvPr>
          <p:cNvGrpSpPr/>
          <p:nvPr/>
        </p:nvGrpSpPr>
        <p:grpSpPr>
          <a:xfrm>
            <a:off x="7305334" y="2113677"/>
            <a:ext cx="149040" cy="222840"/>
            <a:chOff x="7305334" y="2113677"/>
            <a:chExt cx="1490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53497D-3F8E-33E6-3C8B-72F63E7A4659}"/>
                    </a:ext>
                  </a:extLst>
                </p14:cNvPr>
                <p14:cNvContentPartPr/>
                <p14:nvPr/>
              </p14:nvContentPartPr>
              <p14:xfrm>
                <a:off x="7305334" y="2113677"/>
                <a:ext cx="149040" cy="10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53497D-3F8E-33E6-3C8B-72F63E7A46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01014" y="2109357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C3A8D2-47E3-5850-DD13-76CEB91B865F}"/>
                    </a:ext>
                  </a:extLst>
                </p14:cNvPr>
                <p14:cNvContentPartPr/>
                <p14:nvPr/>
              </p14:nvContentPartPr>
              <p14:xfrm>
                <a:off x="7400374" y="2164077"/>
                <a:ext cx="24480" cy="17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C3A8D2-47E3-5850-DD13-76CEB91B86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96054" y="2159757"/>
                  <a:ext cx="331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178EDD-B72F-8C33-3B8C-D372559A5F07}"/>
              </a:ext>
            </a:extLst>
          </p:cNvPr>
          <p:cNvGrpSpPr/>
          <p:nvPr/>
        </p:nvGrpSpPr>
        <p:grpSpPr>
          <a:xfrm>
            <a:off x="5135614" y="2157597"/>
            <a:ext cx="336600" cy="299520"/>
            <a:chOff x="5135614" y="2157597"/>
            <a:chExt cx="33660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9F778D-98AF-3352-046B-F12DAC0791EC}"/>
                    </a:ext>
                  </a:extLst>
                </p14:cNvPr>
                <p14:cNvContentPartPr/>
                <p14:nvPr/>
              </p14:nvContentPartPr>
              <p14:xfrm>
                <a:off x="5135614" y="2157597"/>
                <a:ext cx="218880" cy="29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9F778D-98AF-3352-046B-F12DAC0791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31294" y="2153277"/>
                  <a:ext cx="227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227804-AED8-1A84-A394-F1E55DE33AD0}"/>
                    </a:ext>
                  </a:extLst>
                </p14:cNvPr>
                <p14:cNvContentPartPr/>
                <p14:nvPr/>
              </p14:nvContentPartPr>
              <p14:xfrm>
                <a:off x="5218054" y="2161557"/>
                <a:ext cx="254160" cy="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227804-AED8-1A84-A394-F1E55DE33A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13734" y="2157237"/>
                  <a:ext cx="262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64A280-090F-8BB6-BC4D-1D0499F0D15A}"/>
                  </a:ext>
                </a:extLst>
              </p14:cNvPr>
              <p14:cNvContentPartPr/>
              <p14:nvPr/>
            </p14:nvContentPartPr>
            <p14:xfrm>
              <a:off x="2858254" y="2289717"/>
              <a:ext cx="247320" cy="308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64A280-090F-8BB6-BC4D-1D0499F0D1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3934" y="2285397"/>
                <a:ext cx="25596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EFA946E-B64B-21D9-71F2-1BACE9BA3360}"/>
              </a:ext>
            </a:extLst>
          </p:cNvPr>
          <p:cNvGrpSpPr/>
          <p:nvPr/>
        </p:nvGrpSpPr>
        <p:grpSpPr>
          <a:xfrm>
            <a:off x="3069574" y="4197717"/>
            <a:ext cx="280440" cy="325440"/>
            <a:chOff x="3069574" y="4197717"/>
            <a:chExt cx="28044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9CC898-AE3D-3E0E-6854-298777D20759}"/>
                    </a:ext>
                  </a:extLst>
                </p14:cNvPr>
                <p14:cNvContentPartPr/>
                <p14:nvPr/>
              </p14:nvContentPartPr>
              <p14:xfrm>
                <a:off x="3069574" y="4197717"/>
                <a:ext cx="280440" cy="325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9CC898-AE3D-3E0E-6854-298777D207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5254" y="4193397"/>
                  <a:ext cx="2890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0E64D9-A24A-7310-BCF7-DC4EE1450480}"/>
                    </a:ext>
                  </a:extLst>
                </p14:cNvPr>
                <p14:cNvContentPartPr/>
                <p14:nvPr/>
              </p14:nvContentPartPr>
              <p14:xfrm>
                <a:off x="3150574" y="4349997"/>
                <a:ext cx="111240" cy="1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0E64D9-A24A-7310-BCF7-DC4EE14504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46254" y="4345677"/>
                  <a:ext cx="1198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839534-D87A-FA0C-94BE-62B057D9148A}"/>
                  </a:ext>
                </a:extLst>
              </p14:cNvPr>
              <p14:cNvContentPartPr/>
              <p14:nvPr/>
            </p14:nvContentPartPr>
            <p14:xfrm>
              <a:off x="5290414" y="3933477"/>
              <a:ext cx="184320" cy="418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839534-D87A-FA0C-94BE-62B057D914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86094" y="3929157"/>
                <a:ext cx="192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BA3D03-A913-271E-B07A-D6005A14286A}"/>
                  </a:ext>
                </a:extLst>
              </p14:cNvPr>
              <p14:cNvContentPartPr/>
              <p14:nvPr/>
            </p14:nvContentPartPr>
            <p14:xfrm>
              <a:off x="7271854" y="3994677"/>
              <a:ext cx="300960" cy="43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BA3D03-A913-271E-B07A-D6005A14286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7534" y="3990357"/>
                <a:ext cx="309600" cy="44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C2C2E6-EED9-DB43-17DB-46C8DE4DFD59}"/>
              </a:ext>
            </a:extLst>
          </p:cNvPr>
          <p:cNvCxnSpPr/>
          <p:nvPr/>
        </p:nvCxnSpPr>
        <p:spPr>
          <a:xfrm>
            <a:off x="505207" y="670395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CC2D99-246B-683A-5419-8B46679925AD}"/>
              </a:ext>
            </a:extLst>
          </p:cNvPr>
          <p:cNvCxnSpPr>
            <a:cxnSpLocks/>
          </p:cNvCxnSpPr>
          <p:nvPr/>
        </p:nvCxnSpPr>
        <p:spPr>
          <a:xfrm rot="10800000">
            <a:off x="741689" y="644193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8339D-7FAA-65DB-D119-E90773FEE8E4}"/>
              </a:ext>
            </a:extLst>
          </p:cNvPr>
          <p:cNvCxnSpPr>
            <a:cxnSpLocks/>
          </p:cNvCxnSpPr>
          <p:nvPr/>
        </p:nvCxnSpPr>
        <p:spPr>
          <a:xfrm rot="5400000">
            <a:off x="1232405" y="2150914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2334E2-868A-CA99-1FC4-23E0849FFAE1}"/>
              </a:ext>
            </a:extLst>
          </p:cNvPr>
          <p:cNvCxnSpPr>
            <a:cxnSpLocks/>
          </p:cNvCxnSpPr>
          <p:nvPr/>
        </p:nvCxnSpPr>
        <p:spPr>
          <a:xfrm>
            <a:off x="608747" y="2529326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BEFA43-CD17-1757-80B6-D608DA44CB8D}"/>
              </a:ext>
            </a:extLst>
          </p:cNvPr>
          <p:cNvCxnSpPr>
            <a:cxnSpLocks/>
          </p:cNvCxnSpPr>
          <p:nvPr/>
        </p:nvCxnSpPr>
        <p:spPr>
          <a:xfrm>
            <a:off x="4183575" y="560940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2BE65F-CCE4-0C2B-47B2-756276D1116C}"/>
              </a:ext>
            </a:extLst>
          </p:cNvPr>
          <p:cNvCxnSpPr>
            <a:cxnSpLocks/>
          </p:cNvCxnSpPr>
          <p:nvPr/>
        </p:nvCxnSpPr>
        <p:spPr>
          <a:xfrm>
            <a:off x="6204352" y="560940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6BABB2-E9AF-2C33-3646-68EFC91E2A89}"/>
              </a:ext>
            </a:extLst>
          </p:cNvPr>
          <p:cNvCxnSpPr/>
          <p:nvPr/>
        </p:nvCxnSpPr>
        <p:spPr>
          <a:xfrm>
            <a:off x="7699538" y="1083789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C8045D-194D-E953-314A-464445BFFE1D}"/>
              </a:ext>
            </a:extLst>
          </p:cNvPr>
          <p:cNvCxnSpPr>
            <a:cxnSpLocks/>
          </p:cNvCxnSpPr>
          <p:nvPr/>
        </p:nvCxnSpPr>
        <p:spPr>
          <a:xfrm rot="5400000">
            <a:off x="6882360" y="1817534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15ADFD-7C77-9537-31F7-2B60848C8D3C}"/>
              </a:ext>
            </a:extLst>
          </p:cNvPr>
          <p:cNvCxnSpPr>
            <a:cxnSpLocks/>
          </p:cNvCxnSpPr>
          <p:nvPr/>
        </p:nvCxnSpPr>
        <p:spPr>
          <a:xfrm rot="5400000">
            <a:off x="4728130" y="1830753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88DDE3-75D1-A257-2A40-BAC7374FB261}"/>
              </a:ext>
            </a:extLst>
          </p:cNvPr>
          <p:cNvCxnSpPr/>
          <p:nvPr/>
        </p:nvCxnSpPr>
        <p:spPr>
          <a:xfrm>
            <a:off x="3547951" y="2944989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F2BC23-45B8-44E4-DC04-57C6E1412475}"/>
              </a:ext>
            </a:extLst>
          </p:cNvPr>
          <p:cNvCxnSpPr>
            <a:cxnSpLocks/>
          </p:cNvCxnSpPr>
          <p:nvPr/>
        </p:nvCxnSpPr>
        <p:spPr>
          <a:xfrm>
            <a:off x="4154512" y="4476786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EE92F-86F1-0665-049F-DA01A654108A}"/>
              </a:ext>
            </a:extLst>
          </p:cNvPr>
          <p:cNvCxnSpPr>
            <a:cxnSpLocks/>
          </p:cNvCxnSpPr>
          <p:nvPr/>
        </p:nvCxnSpPr>
        <p:spPr>
          <a:xfrm>
            <a:off x="6235732" y="4476786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28129-FFA9-4641-BD75-D44AC81B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09550"/>
            <a:ext cx="6604000" cy="6438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0DD064-D411-0D90-FCE4-F4C62D8A2C70}"/>
                  </a:ext>
                </a:extLst>
              </p14:cNvPr>
              <p14:cNvContentPartPr/>
              <p14:nvPr/>
            </p14:nvContentPartPr>
            <p14:xfrm>
              <a:off x="3431734" y="1093797"/>
              <a:ext cx="65520" cy="26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0DD064-D411-0D90-FCE4-F4C62D8A2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7414" y="1089477"/>
                <a:ext cx="74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5347C8-96C7-D086-999D-2EFCA9F215B6}"/>
                  </a:ext>
                </a:extLst>
              </p14:cNvPr>
              <p14:cNvContentPartPr/>
              <p14:nvPr/>
            </p14:nvContentPartPr>
            <p14:xfrm>
              <a:off x="5494894" y="998037"/>
              <a:ext cx="252000" cy="27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5347C8-96C7-D086-999D-2EFCA9F21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0574" y="993717"/>
                <a:ext cx="260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22C6DB-5E00-448D-6EEF-3BDD8ACE1232}"/>
                  </a:ext>
                </a:extLst>
              </p14:cNvPr>
              <p14:cNvContentPartPr/>
              <p14:nvPr/>
            </p14:nvContentPartPr>
            <p14:xfrm>
              <a:off x="3267934" y="3016557"/>
              <a:ext cx="180000" cy="24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22C6DB-5E00-448D-6EEF-3BDD8ACE12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3614" y="3012237"/>
                <a:ext cx="18864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13BFBD8-E331-3C34-5A32-0899DA82A33B}"/>
              </a:ext>
            </a:extLst>
          </p:cNvPr>
          <p:cNvGrpSpPr/>
          <p:nvPr/>
        </p:nvGrpSpPr>
        <p:grpSpPr>
          <a:xfrm>
            <a:off x="7439974" y="949077"/>
            <a:ext cx="279360" cy="339480"/>
            <a:chOff x="7439974" y="949077"/>
            <a:chExt cx="27936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E6A064-AFF3-0BAD-8449-BB3B8C2CB41F}"/>
                    </a:ext>
                  </a:extLst>
                </p14:cNvPr>
                <p14:cNvContentPartPr/>
                <p14:nvPr/>
              </p14:nvContentPartPr>
              <p14:xfrm>
                <a:off x="7439974" y="949077"/>
                <a:ext cx="279360" cy="17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E6A064-AFF3-0BAD-8449-BB3B8C2CB4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35654" y="944757"/>
                  <a:ext cx="28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C1E5D6-0329-7F3F-4B90-97A571656E8C}"/>
                    </a:ext>
                  </a:extLst>
                </p14:cNvPr>
                <p14:cNvContentPartPr/>
                <p14:nvPr/>
              </p14:nvContentPartPr>
              <p14:xfrm>
                <a:off x="7568854" y="1081197"/>
                <a:ext cx="24480" cy="20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C1E5D6-0329-7F3F-4B90-97A571656E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4534" y="1076877"/>
                  <a:ext cx="331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6A3FB2-245C-1A59-66E8-9D75009C75FF}"/>
              </a:ext>
            </a:extLst>
          </p:cNvPr>
          <p:cNvGrpSpPr/>
          <p:nvPr/>
        </p:nvGrpSpPr>
        <p:grpSpPr>
          <a:xfrm>
            <a:off x="5421094" y="2937357"/>
            <a:ext cx="205200" cy="216720"/>
            <a:chOff x="5421094" y="2937357"/>
            <a:chExt cx="20520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68D9DB-FE00-2827-C762-C10C30147434}"/>
                    </a:ext>
                  </a:extLst>
                </p14:cNvPr>
                <p14:cNvContentPartPr/>
                <p14:nvPr/>
              </p14:nvContentPartPr>
              <p14:xfrm>
                <a:off x="5421094" y="2993517"/>
                <a:ext cx="205200" cy="16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68D9DB-FE00-2827-C762-C10C301474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6774" y="2989197"/>
                  <a:ext cx="213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F79C1C-5245-586C-F426-966DB89AA5B9}"/>
                    </a:ext>
                  </a:extLst>
                </p14:cNvPr>
                <p14:cNvContentPartPr/>
                <p14:nvPr/>
              </p14:nvContentPartPr>
              <p14:xfrm>
                <a:off x="5469334" y="2937357"/>
                <a:ext cx="144000" cy="4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F79C1C-5245-586C-F426-966DB89AA5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65014" y="2933037"/>
                  <a:ext cx="152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4D499-0551-594E-5D65-1A8988DEABF3}"/>
                  </a:ext>
                </a:extLst>
              </p14:cNvPr>
              <p14:cNvContentPartPr/>
              <p14:nvPr/>
            </p14:nvContentPartPr>
            <p14:xfrm>
              <a:off x="3186934" y="4843557"/>
              <a:ext cx="195480" cy="356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4D499-0551-594E-5D65-1A8988DEAB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82614" y="4839237"/>
                <a:ext cx="20412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33FB7C5-9A52-81EF-237D-B92FE18AAEC4}"/>
              </a:ext>
            </a:extLst>
          </p:cNvPr>
          <p:cNvGrpSpPr/>
          <p:nvPr/>
        </p:nvGrpSpPr>
        <p:grpSpPr>
          <a:xfrm>
            <a:off x="7368334" y="2960757"/>
            <a:ext cx="266040" cy="224280"/>
            <a:chOff x="7368334" y="2960757"/>
            <a:chExt cx="2660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FB74D3-E2B5-CF1D-FF69-15A8E3B24C30}"/>
                    </a:ext>
                  </a:extLst>
                </p14:cNvPr>
                <p14:cNvContentPartPr/>
                <p14:nvPr/>
              </p14:nvContentPartPr>
              <p14:xfrm>
                <a:off x="7368334" y="2960757"/>
                <a:ext cx="266040" cy="22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FB74D3-E2B5-CF1D-FF69-15A8E3B24C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4014" y="2956437"/>
                  <a:ext cx="274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0B53CD-6DDE-8572-4D39-C8348AAFC50D}"/>
                    </a:ext>
                  </a:extLst>
                </p14:cNvPr>
                <p14:cNvContentPartPr/>
                <p14:nvPr/>
              </p14:nvContentPartPr>
              <p14:xfrm>
                <a:off x="7410094" y="3055797"/>
                <a:ext cx="120960" cy="2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0B53CD-6DDE-8572-4D39-C8348AAFC5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05774" y="3051477"/>
                  <a:ext cx="1296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05C56A-3402-C7D4-EEB5-F0855CBCBF41}"/>
                  </a:ext>
                </a:extLst>
              </p14:cNvPr>
              <p14:cNvContentPartPr/>
              <p14:nvPr/>
            </p14:nvContentPartPr>
            <p14:xfrm>
              <a:off x="5445934" y="4898637"/>
              <a:ext cx="123840" cy="24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05C56A-3402-C7D4-EEB5-F0855CBCBF4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1614" y="4894317"/>
                <a:ext cx="132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D7FB69-B3D5-78A8-2C8E-4B563E0E63C9}"/>
                  </a:ext>
                </a:extLst>
              </p14:cNvPr>
              <p14:cNvContentPartPr/>
              <p14:nvPr/>
            </p14:nvContentPartPr>
            <p14:xfrm>
              <a:off x="7472734" y="4058037"/>
              <a:ext cx="231840" cy="37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D7FB69-B3D5-78A8-2C8E-4B563E0E63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68414" y="4053717"/>
                <a:ext cx="240480" cy="38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56D7EC-B72E-8683-B973-CE1FC2AB5840}"/>
              </a:ext>
            </a:extLst>
          </p:cNvPr>
          <p:cNvCxnSpPr/>
          <p:nvPr/>
        </p:nvCxnSpPr>
        <p:spPr>
          <a:xfrm>
            <a:off x="505207" y="670395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DBD705-6A28-5F37-7082-F9DBAB051008}"/>
              </a:ext>
            </a:extLst>
          </p:cNvPr>
          <p:cNvCxnSpPr>
            <a:cxnSpLocks/>
          </p:cNvCxnSpPr>
          <p:nvPr/>
        </p:nvCxnSpPr>
        <p:spPr>
          <a:xfrm rot="10800000">
            <a:off x="741689" y="644193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F805D5-6557-8DFB-ABA4-9ADE33E6F648}"/>
              </a:ext>
            </a:extLst>
          </p:cNvPr>
          <p:cNvCxnSpPr>
            <a:cxnSpLocks/>
          </p:cNvCxnSpPr>
          <p:nvPr/>
        </p:nvCxnSpPr>
        <p:spPr>
          <a:xfrm rot="5400000">
            <a:off x="1232405" y="2150914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5E7ECB-A47E-A7F0-3765-7A661D5E6D3F}"/>
              </a:ext>
            </a:extLst>
          </p:cNvPr>
          <p:cNvCxnSpPr>
            <a:cxnSpLocks/>
          </p:cNvCxnSpPr>
          <p:nvPr/>
        </p:nvCxnSpPr>
        <p:spPr>
          <a:xfrm>
            <a:off x="4319752" y="560941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611B3-4766-8CFB-6930-D845D6543D87}"/>
              </a:ext>
            </a:extLst>
          </p:cNvPr>
          <p:cNvCxnSpPr>
            <a:cxnSpLocks/>
          </p:cNvCxnSpPr>
          <p:nvPr/>
        </p:nvCxnSpPr>
        <p:spPr>
          <a:xfrm>
            <a:off x="608747" y="2531630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A5B35-2254-1777-291E-F0053ED28881}"/>
              </a:ext>
            </a:extLst>
          </p:cNvPr>
          <p:cNvCxnSpPr/>
          <p:nvPr/>
        </p:nvCxnSpPr>
        <p:spPr>
          <a:xfrm>
            <a:off x="4105000" y="99803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FB460C-169D-AE3F-9A2E-6DF7E01B8465}"/>
              </a:ext>
            </a:extLst>
          </p:cNvPr>
          <p:cNvCxnSpPr>
            <a:cxnSpLocks/>
          </p:cNvCxnSpPr>
          <p:nvPr/>
        </p:nvCxnSpPr>
        <p:spPr>
          <a:xfrm>
            <a:off x="6384352" y="560941"/>
            <a:ext cx="1250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565B3A-0D21-3B10-E53C-FCFE1BC70E3C}"/>
              </a:ext>
            </a:extLst>
          </p:cNvPr>
          <p:cNvCxnSpPr/>
          <p:nvPr/>
        </p:nvCxnSpPr>
        <p:spPr>
          <a:xfrm>
            <a:off x="5828696" y="108119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62F312-9BCF-B0CD-99F6-5E881EEBAB3F}"/>
              </a:ext>
            </a:extLst>
          </p:cNvPr>
          <p:cNvCxnSpPr/>
          <p:nvPr/>
        </p:nvCxnSpPr>
        <p:spPr>
          <a:xfrm>
            <a:off x="4031428" y="299351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467737-0DE5-24D6-9921-956AE2EE8DB0}"/>
              </a:ext>
            </a:extLst>
          </p:cNvPr>
          <p:cNvCxnSpPr/>
          <p:nvPr/>
        </p:nvCxnSpPr>
        <p:spPr>
          <a:xfrm>
            <a:off x="5813641" y="305579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7A025-F307-B98F-4BDD-F19266B9E6C0}"/>
              </a:ext>
            </a:extLst>
          </p:cNvPr>
          <p:cNvCxnSpPr/>
          <p:nvPr/>
        </p:nvCxnSpPr>
        <p:spPr>
          <a:xfrm>
            <a:off x="7894690" y="109379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1CB63B-33AF-1A90-1EA3-C6D08A8ACDE8}"/>
              </a:ext>
            </a:extLst>
          </p:cNvPr>
          <p:cNvCxnSpPr/>
          <p:nvPr/>
        </p:nvCxnSpPr>
        <p:spPr>
          <a:xfrm>
            <a:off x="7894690" y="3016557"/>
            <a:ext cx="0" cy="1252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2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17CB3-B8AE-FB5D-A9ED-13A3929E0FB6}"/>
              </a:ext>
            </a:extLst>
          </p:cNvPr>
          <p:cNvSpPr/>
          <p:nvPr/>
        </p:nvSpPr>
        <p:spPr>
          <a:xfrm>
            <a:off x="942109" y="1413164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ADF74-E5FE-5F61-0942-4F17B98C4712}"/>
              </a:ext>
            </a:extLst>
          </p:cNvPr>
          <p:cNvSpPr/>
          <p:nvPr/>
        </p:nvSpPr>
        <p:spPr>
          <a:xfrm>
            <a:off x="942108" y="241069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2CBA5-A702-4070-1591-8E1FC9924B25}"/>
              </a:ext>
            </a:extLst>
          </p:cNvPr>
          <p:cNvSpPr/>
          <p:nvPr/>
        </p:nvSpPr>
        <p:spPr>
          <a:xfrm>
            <a:off x="942109" y="191192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55CB0-CADE-AB2B-1BDE-DB0E10878D6B}"/>
              </a:ext>
            </a:extLst>
          </p:cNvPr>
          <p:cNvSpPr/>
          <p:nvPr/>
        </p:nvSpPr>
        <p:spPr>
          <a:xfrm>
            <a:off x="942108" y="290945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770C79-446C-FFD5-10D8-F1745EE3BC35}"/>
              </a:ext>
            </a:extLst>
          </p:cNvPr>
          <p:cNvSpPr/>
          <p:nvPr/>
        </p:nvSpPr>
        <p:spPr>
          <a:xfrm>
            <a:off x="942108" y="340821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72C1E-8CEE-B35F-6D77-D5123C358889}"/>
              </a:ext>
            </a:extLst>
          </p:cNvPr>
          <p:cNvSpPr/>
          <p:nvPr/>
        </p:nvSpPr>
        <p:spPr>
          <a:xfrm>
            <a:off x="942107" y="440899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C794B-A001-819B-E4CD-C32375D10CF4}"/>
              </a:ext>
            </a:extLst>
          </p:cNvPr>
          <p:cNvSpPr/>
          <p:nvPr/>
        </p:nvSpPr>
        <p:spPr>
          <a:xfrm>
            <a:off x="942108" y="390208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1F76-9FAC-A6D1-A44F-B32AD1D6CFC0}"/>
              </a:ext>
            </a:extLst>
          </p:cNvPr>
          <p:cNvCxnSpPr>
            <a:cxnSpLocks/>
          </p:cNvCxnSpPr>
          <p:nvPr/>
        </p:nvCxnSpPr>
        <p:spPr>
          <a:xfrm>
            <a:off x="1711248" y="162824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3A54C-2BD2-FF9D-CF98-C42CEE0F649B}"/>
              </a:ext>
            </a:extLst>
          </p:cNvPr>
          <p:cNvCxnSpPr>
            <a:cxnSpLocks/>
          </p:cNvCxnSpPr>
          <p:nvPr/>
        </p:nvCxnSpPr>
        <p:spPr>
          <a:xfrm>
            <a:off x="1711248" y="2121305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C6920-FF28-AB63-E46D-DD3CD919F2BA}"/>
              </a:ext>
            </a:extLst>
          </p:cNvPr>
          <p:cNvCxnSpPr>
            <a:cxnSpLocks/>
          </p:cNvCxnSpPr>
          <p:nvPr/>
        </p:nvCxnSpPr>
        <p:spPr>
          <a:xfrm>
            <a:off x="1711248" y="264125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3EA6E-37CA-02D4-C453-E7011118E6C7}"/>
              </a:ext>
            </a:extLst>
          </p:cNvPr>
          <p:cNvCxnSpPr>
            <a:cxnSpLocks/>
          </p:cNvCxnSpPr>
          <p:nvPr/>
        </p:nvCxnSpPr>
        <p:spPr>
          <a:xfrm>
            <a:off x="1711248" y="4165257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E4885-5FAB-A4FF-E1B2-674003303EEB}"/>
              </a:ext>
            </a:extLst>
          </p:cNvPr>
          <p:cNvCxnSpPr>
            <a:cxnSpLocks/>
          </p:cNvCxnSpPr>
          <p:nvPr/>
        </p:nvCxnSpPr>
        <p:spPr>
          <a:xfrm>
            <a:off x="1711248" y="4604528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4A1B70-8005-073D-F000-CA7B77A1A03A}"/>
              </a:ext>
            </a:extLst>
          </p:cNvPr>
          <p:cNvCxnSpPr>
            <a:cxnSpLocks/>
          </p:cNvCxnSpPr>
          <p:nvPr/>
        </p:nvCxnSpPr>
        <p:spPr>
          <a:xfrm>
            <a:off x="1711248" y="3663234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AE94E-06C1-4873-DFC7-1A9550F41F34}"/>
              </a:ext>
            </a:extLst>
          </p:cNvPr>
          <p:cNvCxnSpPr>
            <a:cxnSpLocks/>
          </p:cNvCxnSpPr>
          <p:nvPr/>
        </p:nvCxnSpPr>
        <p:spPr>
          <a:xfrm>
            <a:off x="1711248" y="3161211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1401E-1118-8CB0-B11A-0F485506F318}"/>
              </a:ext>
            </a:extLst>
          </p:cNvPr>
          <p:cNvSpPr/>
          <p:nvPr/>
        </p:nvSpPr>
        <p:spPr>
          <a:xfrm>
            <a:off x="2797802" y="143428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7397C-F899-5DC1-77C6-0666A80F29C2}"/>
              </a:ext>
            </a:extLst>
          </p:cNvPr>
          <p:cNvSpPr/>
          <p:nvPr/>
        </p:nvSpPr>
        <p:spPr>
          <a:xfrm>
            <a:off x="3338129" y="143428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D4E0A1-079E-802F-4D2A-3D7B27CE5D42}"/>
              </a:ext>
            </a:extLst>
          </p:cNvPr>
          <p:cNvSpPr/>
          <p:nvPr/>
        </p:nvSpPr>
        <p:spPr>
          <a:xfrm>
            <a:off x="2797802" y="192734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1AB87-82CF-6A2C-6ACB-C3B7C1177715}"/>
              </a:ext>
            </a:extLst>
          </p:cNvPr>
          <p:cNvSpPr/>
          <p:nvPr/>
        </p:nvSpPr>
        <p:spPr>
          <a:xfrm>
            <a:off x="2797800" y="95583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E419E6-5AFD-F126-AF5F-1C34DA1E9285}"/>
              </a:ext>
            </a:extLst>
          </p:cNvPr>
          <p:cNvSpPr/>
          <p:nvPr/>
        </p:nvSpPr>
        <p:spPr>
          <a:xfrm>
            <a:off x="2797801" y="2400498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6F57F5-E3AB-7551-B320-1B063938B473}"/>
              </a:ext>
            </a:extLst>
          </p:cNvPr>
          <p:cNvSpPr/>
          <p:nvPr/>
        </p:nvSpPr>
        <p:spPr>
          <a:xfrm>
            <a:off x="3338127" y="240049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4A0A8-4E62-6E57-3733-1C5807D7A314}"/>
              </a:ext>
            </a:extLst>
          </p:cNvPr>
          <p:cNvSpPr/>
          <p:nvPr/>
        </p:nvSpPr>
        <p:spPr>
          <a:xfrm>
            <a:off x="2797802" y="292004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BBD3BF-EB32-6835-CA55-A1A31451B812}"/>
              </a:ext>
            </a:extLst>
          </p:cNvPr>
          <p:cNvSpPr/>
          <p:nvPr/>
        </p:nvSpPr>
        <p:spPr>
          <a:xfrm>
            <a:off x="3350350" y="292004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5C8BA-4545-D977-C7BE-322FE71A6C0F}"/>
              </a:ext>
            </a:extLst>
          </p:cNvPr>
          <p:cNvSpPr/>
          <p:nvPr/>
        </p:nvSpPr>
        <p:spPr>
          <a:xfrm>
            <a:off x="2810023" y="342900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4BD411-7DD9-2BE9-B355-7AE3EC08BE5B}"/>
              </a:ext>
            </a:extLst>
          </p:cNvPr>
          <p:cNvSpPr/>
          <p:nvPr/>
        </p:nvSpPr>
        <p:spPr>
          <a:xfrm>
            <a:off x="3338127" y="3428999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83DD64-B2EE-B770-40A5-69E7A01D6DE1}"/>
              </a:ext>
            </a:extLst>
          </p:cNvPr>
          <p:cNvSpPr/>
          <p:nvPr/>
        </p:nvSpPr>
        <p:spPr>
          <a:xfrm>
            <a:off x="2810022" y="444976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F7FD-A852-B1E7-2A02-385C38AB199F}"/>
              </a:ext>
            </a:extLst>
          </p:cNvPr>
          <p:cNvSpPr/>
          <p:nvPr/>
        </p:nvSpPr>
        <p:spPr>
          <a:xfrm>
            <a:off x="3350349" y="444976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2CA13-CFF2-5CED-E45B-9D3040727632}"/>
              </a:ext>
            </a:extLst>
          </p:cNvPr>
          <p:cNvSpPr/>
          <p:nvPr/>
        </p:nvSpPr>
        <p:spPr>
          <a:xfrm>
            <a:off x="2810022" y="3956528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718319-A1D2-4319-2B79-4343DD8B0BFD}"/>
              </a:ext>
            </a:extLst>
          </p:cNvPr>
          <p:cNvSpPr/>
          <p:nvPr/>
        </p:nvSpPr>
        <p:spPr>
          <a:xfrm>
            <a:off x="3364910" y="3956528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0FF52-F939-8523-F2D6-0EBAACB57283}"/>
              </a:ext>
            </a:extLst>
          </p:cNvPr>
          <p:cNvSpPr/>
          <p:nvPr/>
        </p:nvSpPr>
        <p:spPr>
          <a:xfrm>
            <a:off x="942107" y="90625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2009D-0ACA-D34A-1006-0839E40AEB27}"/>
              </a:ext>
            </a:extLst>
          </p:cNvPr>
          <p:cNvSpPr/>
          <p:nvPr/>
        </p:nvSpPr>
        <p:spPr>
          <a:xfrm>
            <a:off x="942106" y="490286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19EA82-5354-3D52-F6FC-5B7E9464A6B2}"/>
              </a:ext>
            </a:extLst>
          </p:cNvPr>
          <p:cNvCxnSpPr>
            <a:cxnSpLocks/>
          </p:cNvCxnSpPr>
          <p:nvPr/>
        </p:nvCxnSpPr>
        <p:spPr>
          <a:xfrm>
            <a:off x="1711248" y="1104617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4C0D8-F57C-77C7-B157-99C155C704EA}"/>
              </a:ext>
            </a:extLst>
          </p:cNvPr>
          <p:cNvCxnSpPr>
            <a:cxnSpLocks/>
          </p:cNvCxnSpPr>
          <p:nvPr/>
        </p:nvCxnSpPr>
        <p:spPr>
          <a:xfrm>
            <a:off x="1711248" y="5092605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2ED074F-F050-6ACD-2FA7-2EBF8F47476E}"/>
              </a:ext>
            </a:extLst>
          </p:cNvPr>
          <p:cNvSpPr/>
          <p:nvPr/>
        </p:nvSpPr>
        <p:spPr>
          <a:xfrm>
            <a:off x="3338127" y="957879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8F46C-0835-33F1-B110-77E73F6F4A06}"/>
              </a:ext>
            </a:extLst>
          </p:cNvPr>
          <p:cNvSpPr/>
          <p:nvPr/>
        </p:nvSpPr>
        <p:spPr>
          <a:xfrm>
            <a:off x="3890677" y="143428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13B919-2B0C-9A9C-CF93-5D79B233AF39}"/>
              </a:ext>
            </a:extLst>
          </p:cNvPr>
          <p:cNvSpPr/>
          <p:nvPr/>
        </p:nvSpPr>
        <p:spPr>
          <a:xfrm>
            <a:off x="3329105" y="192734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C49F05-51BB-94FA-7188-2E26627EC915}"/>
              </a:ext>
            </a:extLst>
          </p:cNvPr>
          <p:cNvSpPr/>
          <p:nvPr/>
        </p:nvSpPr>
        <p:spPr>
          <a:xfrm>
            <a:off x="3878454" y="240049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AB14E3-3C15-468A-F732-4EC0CD3CC939}"/>
              </a:ext>
            </a:extLst>
          </p:cNvPr>
          <p:cNvSpPr/>
          <p:nvPr/>
        </p:nvSpPr>
        <p:spPr>
          <a:xfrm>
            <a:off x="4433343" y="292768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13C7C-66B0-2DDB-8F96-A5AE2D825722}"/>
              </a:ext>
            </a:extLst>
          </p:cNvPr>
          <p:cNvSpPr/>
          <p:nvPr/>
        </p:nvSpPr>
        <p:spPr>
          <a:xfrm>
            <a:off x="3885736" y="292444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F5CAF1-18A0-34F7-9B22-8DC2DB1F4C98}"/>
              </a:ext>
            </a:extLst>
          </p:cNvPr>
          <p:cNvSpPr/>
          <p:nvPr/>
        </p:nvSpPr>
        <p:spPr>
          <a:xfrm>
            <a:off x="3893016" y="3428998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91D590-CBB7-FA02-01EF-F86172FA9058}"/>
              </a:ext>
            </a:extLst>
          </p:cNvPr>
          <p:cNvSpPr/>
          <p:nvPr/>
        </p:nvSpPr>
        <p:spPr>
          <a:xfrm>
            <a:off x="3885736" y="444976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BED73E-C51F-8B44-69B8-8324A77E15F8}"/>
              </a:ext>
            </a:extLst>
          </p:cNvPr>
          <p:cNvSpPr/>
          <p:nvPr/>
        </p:nvSpPr>
        <p:spPr>
          <a:xfrm>
            <a:off x="2795461" y="491811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A7056B-9BDD-6C6B-EE21-48086025AD45}"/>
              </a:ext>
            </a:extLst>
          </p:cNvPr>
          <p:cNvSpPr/>
          <p:nvPr/>
        </p:nvSpPr>
        <p:spPr>
          <a:xfrm>
            <a:off x="3329104" y="492247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2113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3D3D2DC-04C8-C21A-0D0E-C5AF3D047BC2}"/>
              </a:ext>
            </a:extLst>
          </p:cNvPr>
          <p:cNvGrpSpPr/>
          <p:nvPr/>
        </p:nvGrpSpPr>
        <p:grpSpPr>
          <a:xfrm>
            <a:off x="2247058" y="1333552"/>
            <a:ext cx="504000" cy="442440"/>
            <a:chOff x="2247058" y="1333552"/>
            <a:chExt cx="50400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F7B354-34C3-E323-F2D3-E9F315FDD202}"/>
                    </a:ext>
                  </a:extLst>
                </p14:cNvPr>
                <p14:cNvContentPartPr/>
                <p14:nvPr/>
              </p14:nvContentPartPr>
              <p14:xfrm>
                <a:off x="2247058" y="1333552"/>
                <a:ext cx="504000" cy="24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F7B354-34C3-E323-F2D3-E9F315FDD2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42738" y="1329232"/>
                  <a:ext cx="512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3640CA-1E9F-026D-2464-301C22906ADE}"/>
                    </a:ext>
                  </a:extLst>
                </p14:cNvPr>
                <p14:cNvContentPartPr/>
                <p14:nvPr/>
              </p14:nvContentPartPr>
              <p14:xfrm>
                <a:off x="2504818" y="1434352"/>
                <a:ext cx="87120" cy="34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3640CA-1E9F-026D-2464-301C22906A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0498" y="1430032"/>
                  <a:ext cx="9576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A0913-98B5-0BD1-3995-5C65034D89F3}"/>
              </a:ext>
            </a:extLst>
          </p:cNvPr>
          <p:cNvGrpSpPr/>
          <p:nvPr/>
        </p:nvGrpSpPr>
        <p:grpSpPr>
          <a:xfrm>
            <a:off x="1321138" y="556312"/>
            <a:ext cx="812520" cy="278640"/>
            <a:chOff x="1321138" y="556312"/>
            <a:chExt cx="81252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E0B457-5833-26DB-C185-BB52730B34FB}"/>
                    </a:ext>
                  </a:extLst>
                </p14:cNvPr>
                <p14:cNvContentPartPr/>
                <p14:nvPr/>
              </p14:nvContentPartPr>
              <p14:xfrm>
                <a:off x="1321138" y="556312"/>
                <a:ext cx="182160" cy="19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E0B457-5833-26DB-C185-BB52730B34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818" y="551992"/>
                  <a:ext cx="190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61975B-F571-A3C7-348B-CB75E2D19043}"/>
                    </a:ext>
                  </a:extLst>
                </p14:cNvPr>
                <p14:cNvContentPartPr/>
                <p14:nvPr/>
              </p14:nvContentPartPr>
              <p14:xfrm>
                <a:off x="1574938" y="575032"/>
                <a:ext cx="125640" cy="17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61975B-F571-A3C7-348B-CB75E2D190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0618" y="570712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DC60BB-1EFC-6777-E7BD-08CCFCB1F591}"/>
                    </a:ext>
                  </a:extLst>
                </p14:cNvPr>
                <p14:cNvContentPartPr/>
                <p14:nvPr/>
              </p14:nvContentPartPr>
              <p14:xfrm>
                <a:off x="1613818" y="698872"/>
                <a:ext cx="148320" cy="13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DC60BB-1EFC-6777-E7BD-08CCFCB1F5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9498" y="694552"/>
                  <a:ext cx="156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561BC5-5BD7-3F71-C3B7-F5A4DDF26EEE}"/>
                    </a:ext>
                  </a:extLst>
                </p14:cNvPr>
                <p14:cNvContentPartPr/>
                <p14:nvPr/>
              </p14:nvContentPartPr>
              <p14:xfrm>
                <a:off x="1842778" y="563152"/>
                <a:ext cx="18360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561BC5-5BD7-3F71-C3B7-F5A4DDF26E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38458" y="558832"/>
                  <a:ext cx="192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F5149A-CA27-C201-8838-28AB86AFA98E}"/>
                    </a:ext>
                  </a:extLst>
                </p14:cNvPr>
                <p14:cNvContentPartPr/>
                <p14:nvPr/>
              </p14:nvContentPartPr>
              <p14:xfrm>
                <a:off x="2114938" y="630832"/>
                <a:ext cx="2880" cy="1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F5149A-CA27-C201-8838-28AB86AFA9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0618" y="626512"/>
                  <a:ext cx="1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E6C5F3-0999-110C-02DC-907473D1F1DA}"/>
                    </a:ext>
                  </a:extLst>
                </p14:cNvPr>
                <p14:cNvContentPartPr/>
                <p14:nvPr/>
              </p14:nvContentPartPr>
              <p14:xfrm>
                <a:off x="2104498" y="716152"/>
                <a:ext cx="29160" cy="4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E6C5F3-0999-110C-02DC-907473D1F1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00178" y="711832"/>
                  <a:ext cx="378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96D1A7-FB77-EA32-0C37-41089FB06267}"/>
              </a:ext>
            </a:extLst>
          </p:cNvPr>
          <p:cNvGrpSpPr/>
          <p:nvPr/>
        </p:nvGrpSpPr>
        <p:grpSpPr>
          <a:xfrm>
            <a:off x="3632698" y="1351552"/>
            <a:ext cx="496440" cy="425160"/>
            <a:chOff x="3632698" y="1351552"/>
            <a:chExt cx="4964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88539B-F870-1805-8FF8-DA6D965DF211}"/>
                    </a:ext>
                  </a:extLst>
                </p14:cNvPr>
                <p14:cNvContentPartPr/>
                <p14:nvPr/>
              </p14:nvContentPartPr>
              <p14:xfrm>
                <a:off x="3632698" y="1403032"/>
                <a:ext cx="42840" cy="37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88539B-F870-1805-8FF8-DA6D965DF2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8378" y="1398712"/>
                  <a:ext cx="5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E10B2E-4EF1-259A-2FF2-C425F1951A16}"/>
                    </a:ext>
                  </a:extLst>
                </p14:cNvPr>
                <p14:cNvContentPartPr/>
                <p14:nvPr/>
              </p14:nvContentPartPr>
              <p14:xfrm>
                <a:off x="3815218" y="1351552"/>
                <a:ext cx="313920" cy="35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E10B2E-4EF1-259A-2FF2-C425F1951A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0898" y="1347232"/>
                  <a:ext cx="32256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25DFA7-ABC9-3C09-9A58-C7BF6812B14C}"/>
              </a:ext>
            </a:extLst>
          </p:cNvPr>
          <p:cNvGrpSpPr/>
          <p:nvPr/>
        </p:nvGrpSpPr>
        <p:grpSpPr>
          <a:xfrm>
            <a:off x="6036058" y="1336072"/>
            <a:ext cx="677880" cy="379080"/>
            <a:chOff x="6036058" y="1336072"/>
            <a:chExt cx="6778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A6DF0A-7D6F-BC11-BFCB-A8DF46AF587E}"/>
                    </a:ext>
                  </a:extLst>
                </p14:cNvPr>
                <p14:cNvContentPartPr/>
                <p14:nvPr/>
              </p14:nvContentPartPr>
              <p14:xfrm>
                <a:off x="6036058" y="1336072"/>
                <a:ext cx="287640" cy="20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A6DF0A-7D6F-BC11-BFCB-A8DF46AF58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1738" y="1331752"/>
                  <a:ext cx="296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2A0DF9-F67E-356B-93EC-E63EBA41106E}"/>
                    </a:ext>
                  </a:extLst>
                </p14:cNvPr>
                <p14:cNvContentPartPr/>
                <p14:nvPr/>
              </p14:nvContentPartPr>
              <p14:xfrm>
                <a:off x="6229018" y="1412032"/>
                <a:ext cx="12960" cy="30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2A0DF9-F67E-356B-93EC-E63EBA4110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4698" y="1407712"/>
                  <a:ext cx="21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0900D5-FEF3-978A-EFD1-81C9301A6688}"/>
                    </a:ext>
                  </a:extLst>
                </p14:cNvPr>
                <p14:cNvContentPartPr/>
                <p14:nvPr/>
              </p14:nvContentPartPr>
              <p14:xfrm>
                <a:off x="6491818" y="1411312"/>
                <a:ext cx="222120" cy="26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0900D5-FEF3-978A-EFD1-81C9301A66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87498" y="1406992"/>
                  <a:ext cx="2307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9C9006-416D-9B63-3ED3-8410B8A5B1A3}"/>
              </a:ext>
            </a:extLst>
          </p:cNvPr>
          <p:cNvGrpSpPr/>
          <p:nvPr/>
        </p:nvGrpSpPr>
        <p:grpSpPr>
          <a:xfrm>
            <a:off x="7293898" y="1244272"/>
            <a:ext cx="361080" cy="439200"/>
            <a:chOff x="7293898" y="1244272"/>
            <a:chExt cx="36108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E73E46-6374-7073-EFA8-1C5C1EB1B62B}"/>
                    </a:ext>
                  </a:extLst>
                </p14:cNvPr>
                <p14:cNvContentPartPr/>
                <p14:nvPr/>
              </p14:nvContentPartPr>
              <p14:xfrm>
                <a:off x="7293898" y="1244272"/>
                <a:ext cx="128880" cy="43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E73E46-6374-7073-EFA8-1C5C1EB1B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9578" y="1239952"/>
                  <a:ext cx="1375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930065-0FA0-B38D-1247-2164ED7D0FB5}"/>
                    </a:ext>
                  </a:extLst>
                </p14:cNvPr>
                <p14:cNvContentPartPr/>
                <p14:nvPr/>
              </p14:nvContentPartPr>
              <p14:xfrm>
                <a:off x="7537978" y="1425352"/>
                <a:ext cx="117000" cy="13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930065-0FA0-B38D-1247-2164ED7D0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3658" y="1421032"/>
                  <a:ext cx="12564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ABE879-C599-47E6-D447-0D1C92452563}"/>
                  </a:ext>
                </a:extLst>
              </p14:cNvPr>
              <p14:cNvContentPartPr/>
              <p14:nvPr/>
            </p14:nvContentPartPr>
            <p14:xfrm>
              <a:off x="2179018" y="893272"/>
              <a:ext cx="130320" cy="17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ABE879-C599-47E6-D447-0D1C924525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74698" y="888952"/>
                <a:ext cx="138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031FE1-B9A3-A434-6D5C-2DAF1583F7DF}"/>
                  </a:ext>
                </a:extLst>
              </p14:cNvPr>
              <p14:cNvContentPartPr/>
              <p14:nvPr/>
            </p14:nvContentPartPr>
            <p14:xfrm>
              <a:off x="2319778" y="889672"/>
              <a:ext cx="93600" cy="137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031FE1-B9A3-A434-6D5C-2DAF1583F7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15458" y="885352"/>
                <a:ext cx="102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CFD7AF-951D-0DAD-B6E4-658559641AE3}"/>
                  </a:ext>
                </a:extLst>
              </p14:cNvPr>
              <p14:cNvContentPartPr/>
              <p14:nvPr/>
            </p14:nvContentPartPr>
            <p14:xfrm>
              <a:off x="2324818" y="923512"/>
              <a:ext cx="75600" cy="105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CFD7AF-951D-0DAD-B6E4-658559641A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0498" y="919192"/>
                <a:ext cx="842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E772B8-6817-9412-661B-36694E15AF27}"/>
                  </a:ext>
                </a:extLst>
              </p14:cNvPr>
              <p14:cNvContentPartPr/>
              <p14:nvPr/>
            </p14:nvContentPartPr>
            <p14:xfrm>
              <a:off x="2497258" y="874552"/>
              <a:ext cx="87480" cy="18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E772B8-6817-9412-661B-36694E15AF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92938" y="870232"/>
                <a:ext cx="96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F0242C-5BEC-88BF-D1BA-23F58DCB6C73}"/>
                  </a:ext>
                </a:extLst>
              </p14:cNvPr>
              <p14:cNvContentPartPr/>
              <p14:nvPr/>
            </p14:nvContentPartPr>
            <p14:xfrm>
              <a:off x="3589138" y="964912"/>
              <a:ext cx="70920" cy="171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F0242C-5BEC-88BF-D1BA-23F58DCB6C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4818" y="960592"/>
                <a:ext cx="79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A9A7BF-CF0A-7547-2784-4BE7EF35D0BE}"/>
                  </a:ext>
                </a:extLst>
              </p14:cNvPr>
              <p14:cNvContentPartPr/>
              <p14:nvPr/>
            </p14:nvContentPartPr>
            <p14:xfrm>
              <a:off x="3777058" y="955912"/>
              <a:ext cx="81360" cy="158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A9A7BF-CF0A-7547-2784-4BE7EF35D0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72738" y="951592"/>
                <a:ext cx="90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47E810-C538-D9D9-AD53-F8D183FF47B2}"/>
                  </a:ext>
                </a:extLst>
              </p14:cNvPr>
              <p14:cNvContentPartPr/>
              <p14:nvPr/>
            </p14:nvContentPartPr>
            <p14:xfrm>
              <a:off x="3779578" y="1017832"/>
              <a:ext cx="89640" cy="75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47E810-C538-D9D9-AD53-F8D183FF47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75258" y="1013512"/>
                <a:ext cx="982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80966A8-9FF6-D9D6-76A2-FB7622086F0E}"/>
                  </a:ext>
                </a:extLst>
              </p14:cNvPr>
              <p14:cNvContentPartPr/>
              <p14:nvPr/>
            </p14:nvContentPartPr>
            <p14:xfrm>
              <a:off x="3923938" y="897952"/>
              <a:ext cx="108360" cy="231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80966A8-9FF6-D9D6-76A2-FB7622086F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9618" y="893632"/>
                <a:ext cx="1170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FF018A1-DFF0-4A08-6E6D-F8A2DF015ADC}"/>
              </a:ext>
            </a:extLst>
          </p:cNvPr>
          <p:cNvGrpSpPr/>
          <p:nvPr/>
        </p:nvGrpSpPr>
        <p:grpSpPr>
          <a:xfrm>
            <a:off x="4783978" y="880672"/>
            <a:ext cx="574200" cy="264960"/>
            <a:chOff x="4783978" y="880672"/>
            <a:chExt cx="57420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3BEF7A-35C2-1032-BBBF-4E90B90AF633}"/>
                    </a:ext>
                  </a:extLst>
                </p14:cNvPr>
                <p14:cNvContentPartPr/>
                <p14:nvPr/>
              </p14:nvContentPartPr>
              <p14:xfrm>
                <a:off x="4783978" y="880672"/>
                <a:ext cx="205200" cy="228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3BEF7A-35C2-1032-BBBF-4E90B90AF6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79658" y="876352"/>
                  <a:ext cx="213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2A56AC-7816-9992-44F5-A644C3631002}"/>
                    </a:ext>
                  </a:extLst>
                </p14:cNvPr>
                <p14:cNvContentPartPr/>
                <p14:nvPr/>
              </p14:nvContentPartPr>
              <p14:xfrm>
                <a:off x="4987738" y="950512"/>
                <a:ext cx="87840" cy="13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2A56AC-7816-9992-44F5-A644C36310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3418" y="946192"/>
                  <a:ext cx="96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9F3381-1820-47E3-3396-0AC27A6211A9}"/>
                    </a:ext>
                  </a:extLst>
                </p14:cNvPr>
                <p14:cNvContentPartPr/>
                <p14:nvPr/>
              </p14:nvContentPartPr>
              <p14:xfrm>
                <a:off x="4985218" y="1007752"/>
                <a:ext cx="101160" cy="8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9F3381-1820-47E3-3396-0AC27A6211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0898" y="1003432"/>
                  <a:ext cx="109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0B678F-B5AE-7E69-FE5C-42E66F7C74BA}"/>
                    </a:ext>
                  </a:extLst>
                </p14:cNvPr>
                <p14:cNvContentPartPr/>
                <p14:nvPr/>
              </p14:nvContentPartPr>
              <p14:xfrm>
                <a:off x="5174578" y="972112"/>
                <a:ext cx="183600" cy="140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0B678F-B5AE-7E69-FE5C-42E66F7C74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258" y="967792"/>
                  <a:ext cx="192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1186D6-87EC-E3CB-2745-D5F7B7F398BB}"/>
                    </a:ext>
                  </a:extLst>
                </p14:cNvPr>
                <p14:cNvContentPartPr/>
                <p14:nvPr/>
              </p14:nvContentPartPr>
              <p14:xfrm>
                <a:off x="5282218" y="985792"/>
                <a:ext cx="25200" cy="15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1186D6-87EC-E3CB-2745-D5F7B7F398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7898" y="981472"/>
                  <a:ext cx="338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668219-78AD-151D-CE3D-F50599D84F35}"/>
              </a:ext>
            </a:extLst>
          </p:cNvPr>
          <p:cNvGrpSpPr/>
          <p:nvPr/>
        </p:nvGrpSpPr>
        <p:grpSpPr>
          <a:xfrm>
            <a:off x="6040738" y="943672"/>
            <a:ext cx="464040" cy="260280"/>
            <a:chOff x="6040738" y="943672"/>
            <a:chExt cx="4640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31F583-4A73-70F2-0AA9-03A745D2A50F}"/>
                    </a:ext>
                  </a:extLst>
                </p14:cNvPr>
                <p14:cNvContentPartPr/>
                <p14:nvPr/>
              </p14:nvContentPartPr>
              <p14:xfrm>
                <a:off x="6040738" y="943672"/>
                <a:ext cx="105840" cy="23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31F583-4A73-70F2-0AA9-03A745D2A5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36418" y="939352"/>
                  <a:ext cx="114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FD700B-6B1B-D166-1BB6-66395FA095B0}"/>
                    </a:ext>
                  </a:extLst>
                </p14:cNvPr>
                <p14:cNvContentPartPr/>
                <p14:nvPr/>
              </p14:nvContentPartPr>
              <p14:xfrm>
                <a:off x="6086458" y="987952"/>
                <a:ext cx="119880" cy="1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FD700B-6B1B-D166-1BB6-66395FA095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2138" y="983632"/>
                  <a:ext cx="128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FECE68-EDCE-7B13-E4A7-E1E59D266A25}"/>
                    </a:ext>
                  </a:extLst>
                </p14:cNvPr>
                <p14:cNvContentPartPr/>
                <p14:nvPr/>
              </p14:nvContentPartPr>
              <p14:xfrm>
                <a:off x="6249178" y="1023592"/>
                <a:ext cx="117720" cy="18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FECE68-EDCE-7B13-E4A7-E1E59D266A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44858" y="1019272"/>
                  <a:ext cx="126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78AEE3-36AE-1B58-FD17-3F6CA6896FA3}"/>
                    </a:ext>
                  </a:extLst>
                </p14:cNvPr>
                <p14:cNvContentPartPr/>
                <p14:nvPr/>
              </p14:nvContentPartPr>
              <p14:xfrm>
                <a:off x="6211378" y="1143112"/>
                <a:ext cx="130680" cy="29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78AEE3-36AE-1B58-FD17-3F6CA6896F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07058" y="1138792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9B83A5-86C5-A2DE-24CD-55C1F00A5A9D}"/>
                    </a:ext>
                  </a:extLst>
                </p14:cNvPr>
                <p14:cNvContentPartPr/>
                <p14:nvPr/>
              </p14:nvContentPartPr>
              <p14:xfrm>
                <a:off x="6427378" y="986512"/>
                <a:ext cx="60480" cy="19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9B83A5-86C5-A2DE-24CD-55C1F00A5A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23058" y="982192"/>
                  <a:ext cx="69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2A2092-332F-B5B5-40D7-06F700E5A26B}"/>
                    </a:ext>
                  </a:extLst>
                </p14:cNvPr>
                <p14:cNvContentPartPr/>
                <p14:nvPr/>
              </p14:nvContentPartPr>
              <p14:xfrm>
                <a:off x="6441418" y="980752"/>
                <a:ext cx="63360" cy="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2A2092-332F-B5B5-40D7-06F700E5A2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7098" y="976432"/>
                  <a:ext cx="7200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A61F67-F03F-9175-EA66-780764C60FE8}"/>
              </a:ext>
            </a:extLst>
          </p:cNvPr>
          <p:cNvGrpSpPr/>
          <p:nvPr/>
        </p:nvGrpSpPr>
        <p:grpSpPr>
          <a:xfrm>
            <a:off x="7193818" y="882112"/>
            <a:ext cx="543600" cy="307440"/>
            <a:chOff x="7193818" y="882112"/>
            <a:chExt cx="5436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F6FE79-38DC-728A-5BBA-A79A549E2D37}"/>
                    </a:ext>
                  </a:extLst>
                </p14:cNvPr>
                <p14:cNvContentPartPr/>
                <p14:nvPr/>
              </p14:nvContentPartPr>
              <p14:xfrm>
                <a:off x="7193818" y="929632"/>
                <a:ext cx="100440" cy="25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F6FE79-38DC-728A-5BBA-A79A549E2D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89498" y="925312"/>
                  <a:ext cx="109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19DCB4-3108-2422-9C60-5570B1EE97E9}"/>
                    </a:ext>
                  </a:extLst>
                </p14:cNvPr>
                <p14:cNvContentPartPr/>
                <p14:nvPr/>
              </p14:nvContentPartPr>
              <p14:xfrm>
                <a:off x="7418818" y="992632"/>
                <a:ext cx="97560" cy="128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19DCB4-3108-2422-9C60-5570B1EE9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4498" y="988312"/>
                  <a:ext cx="106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BBB095-DFB9-08FD-8E95-A3E9C36A77BC}"/>
                    </a:ext>
                  </a:extLst>
                </p14:cNvPr>
                <p14:cNvContentPartPr/>
                <p14:nvPr/>
              </p14:nvContentPartPr>
              <p14:xfrm>
                <a:off x="7418818" y="1014232"/>
                <a:ext cx="96840" cy="7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BBB095-DFB9-08FD-8E95-A3E9C36A77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14498" y="1009912"/>
                  <a:ext cx="105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B8731E-AA8E-D1D0-61DF-1F6234B78088}"/>
                    </a:ext>
                  </a:extLst>
                </p14:cNvPr>
                <p14:cNvContentPartPr/>
                <p14:nvPr/>
              </p14:nvContentPartPr>
              <p14:xfrm>
                <a:off x="7588378" y="882112"/>
                <a:ext cx="149040" cy="29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B8731E-AA8E-D1D0-61DF-1F6234B780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4058" y="877792"/>
                  <a:ext cx="15768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EF79D5-E785-6684-446C-6E67FBE5D49F}"/>
                  </a:ext>
                </a:extLst>
              </p14:cNvPr>
              <p14:cNvContentPartPr/>
              <p14:nvPr/>
            </p14:nvContentPartPr>
            <p14:xfrm>
              <a:off x="2690938" y="2065432"/>
              <a:ext cx="341280" cy="183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EF79D5-E785-6684-446C-6E67FBE5D4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6618" y="2061112"/>
                <a:ext cx="349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0100F39-0FC4-8C09-74E3-3918C94FD56B}"/>
                  </a:ext>
                </a:extLst>
              </p14:cNvPr>
              <p14:cNvContentPartPr/>
              <p14:nvPr/>
            </p14:nvContentPartPr>
            <p14:xfrm>
              <a:off x="3198178" y="2077312"/>
              <a:ext cx="308880" cy="261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100F39-0FC4-8C09-74E3-3918C94FD56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93858" y="2072992"/>
                <a:ext cx="317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5194B5E-C860-54F3-34CA-F4152E0933A2}"/>
                  </a:ext>
                </a:extLst>
              </p14:cNvPr>
              <p14:cNvContentPartPr/>
              <p14:nvPr/>
            </p14:nvContentPartPr>
            <p14:xfrm>
              <a:off x="3049498" y="2440192"/>
              <a:ext cx="230040" cy="271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5194B5E-C860-54F3-34CA-F4152E0933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45178" y="2435872"/>
                <a:ext cx="238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4B459DC-9B47-76A4-26B3-EBE91715D918}"/>
                  </a:ext>
                </a:extLst>
              </p14:cNvPr>
              <p14:cNvContentPartPr/>
              <p14:nvPr/>
            </p14:nvContentPartPr>
            <p14:xfrm>
              <a:off x="4305898" y="1995952"/>
              <a:ext cx="276840" cy="249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4B459DC-9B47-76A4-26B3-EBE91715D9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01578" y="1991632"/>
                <a:ext cx="2854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ACB89E-E247-3819-2772-B29BD67A0BEA}"/>
                  </a:ext>
                </a:extLst>
              </p14:cNvPr>
              <p14:cNvContentPartPr/>
              <p14:nvPr/>
            </p14:nvContentPartPr>
            <p14:xfrm>
              <a:off x="4595698" y="2057512"/>
              <a:ext cx="213120" cy="185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ACB89E-E247-3819-2772-B29BD67A0B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91378" y="2053192"/>
                <a:ext cx="22176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5E2AED3-5AD5-62FB-59A7-98AEC93211D5}"/>
              </a:ext>
            </a:extLst>
          </p:cNvPr>
          <p:cNvGrpSpPr/>
          <p:nvPr/>
        </p:nvGrpSpPr>
        <p:grpSpPr>
          <a:xfrm>
            <a:off x="4891618" y="1515352"/>
            <a:ext cx="507600" cy="261720"/>
            <a:chOff x="4891618" y="1515352"/>
            <a:chExt cx="5076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BAFA272-5351-74DA-2091-8F2565A4CE34}"/>
                    </a:ext>
                  </a:extLst>
                </p14:cNvPr>
                <p14:cNvContentPartPr/>
                <p14:nvPr/>
              </p14:nvContentPartPr>
              <p14:xfrm>
                <a:off x="4891618" y="1515352"/>
                <a:ext cx="165600" cy="17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BAFA272-5351-74DA-2091-8F2565A4CE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7298" y="1511032"/>
                  <a:ext cx="174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7BBD23-5A61-6436-D69C-4A756DC6EFCC}"/>
                    </a:ext>
                  </a:extLst>
                </p14:cNvPr>
                <p14:cNvContentPartPr/>
                <p14:nvPr/>
              </p14:nvContentPartPr>
              <p14:xfrm>
                <a:off x="5157298" y="1519312"/>
                <a:ext cx="241920" cy="9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7BBD23-5A61-6436-D69C-4A756DC6EF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52978" y="1514992"/>
                  <a:ext cx="250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801F7F-6870-BE73-41D6-21533853CAA8}"/>
                    </a:ext>
                  </a:extLst>
                </p14:cNvPr>
                <p14:cNvContentPartPr/>
                <p14:nvPr/>
              </p14:nvContentPartPr>
              <p14:xfrm>
                <a:off x="5259898" y="1527592"/>
                <a:ext cx="43920" cy="24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801F7F-6870-BE73-41D6-21533853CA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55578" y="1523272"/>
                  <a:ext cx="525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C15B16-14F3-2DD0-A00D-18E09EA6CC1F}"/>
              </a:ext>
            </a:extLst>
          </p:cNvPr>
          <p:cNvGrpSpPr/>
          <p:nvPr/>
        </p:nvGrpSpPr>
        <p:grpSpPr>
          <a:xfrm>
            <a:off x="4405258" y="2489152"/>
            <a:ext cx="304560" cy="160920"/>
            <a:chOff x="4405258" y="2489152"/>
            <a:chExt cx="30456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A7A516-4BE3-59C5-BF0E-5BE9A8481CE1}"/>
                    </a:ext>
                  </a:extLst>
                </p14:cNvPr>
                <p14:cNvContentPartPr/>
                <p14:nvPr/>
              </p14:nvContentPartPr>
              <p14:xfrm>
                <a:off x="4405258" y="2512912"/>
                <a:ext cx="11520" cy="137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A7A516-4BE3-59C5-BF0E-5BE9A8481C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0938" y="2508592"/>
                  <a:ext cx="2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AB4F5B-DC4E-2129-0B37-9B07671D8983}"/>
                    </a:ext>
                  </a:extLst>
                </p14:cNvPr>
                <p14:cNvContentPartPr/>
                <p14:nvPr/>
              </p14:nvContentPartPr>
              <p14:xfrm>
                <a:off x="4570138" y="2489152"/>
                <a:ext cx="139680" cy="14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AB4F5B-DC4E-2129-0B37-9B07671D89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5818" y="2484832"/>
                  <a:ext cx="14832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CC81E4E-5E72-E4CF-1A47-5258487B1B06}"/>
                  </a:ext>
                </a:extLst>
              </p14:cNvPr>
              <p14:cNvContentPartPr/>
              <p14:nvPr/>
            </p14:nvContentPartPr>
            <p14:xfrm>
              <a:off x="5489578" y="1988752"/>
              <a:ext cx="691200" cy="222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CC81E4E-5E72-E4CF-1A47-5258487B1B0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85258" y="1984432"/>
                <a:ext cx="69984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CBAF7F22-4C17-9108-0708-8BEAAB13E15F}"/>
              </a:ext>
            </a:extLst>
          </p:cNvPr>
          <p:cNvGrpSpPr/>
          <p:nvPr/>
        </p:nvGrpSpPr>
        <p:grpSpPr>
          <a:xfrm>
            <a:off x="5546458" y="2489872"/>
            <a:ext cx="306360" cy="231840"/>
            <a:chOff x="5546458" y="2489872"/>
            <a:chExt cx="30636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1B2360-59A0-2E10-E79A-91994F434B29}"/>
                    </a:ext>
                  </a:extLst>
                </p14:cNvPr>
                <p14:cNvContentPartPr/>
                <p14:nvPr/>
              </p14:nvContentPartPr>
              <p14:xfrm>
                <a:off x="5546458" y="2489872"/>
                <a:ext cx="39960" cy="231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1B2360-59A0-2E10-E79A-91994F434B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42138" y="2485552"/>
                  <a:ext cx="48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4470F6-E1AF-E512-F21A-5048FA015958}"/>
                    </a:ext>
                  </a:extLst>
                </p14:cNvPr>
                <p14:cNvContentPartPr/>
                <p14:nvPr/>
              </p14:nvContentPartPr>
              <p14:xfrm>
                <a:off x="5771098" y="2543152"/>
                <a:ext cx="81720" cy="14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4470F6-E1AF-E512-F21A-5048FA0159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6778" y="2538832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B561E2F-EACA-C684-08B6-CAA3B28291D1}"/>
                  </a:ext>
                </a:extLst>
              </p14:cNvPr>
              <p14:cNvContentPartPr/>
              <p14:nvPr/>
            </p14:nvContentPartPr>
            <p14:xfrm>
              <a:off x="6581818" y="2060392"/>
              <a:ext cx="462240" cy="289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B561E2F-EACA-C684-08B6-CAA3B28291D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77498" y="2056072"/>
                <a:ext cx="470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B843AA-9F1B-257D-ADA4-29F7ED0872DB}"/>
                  </a:ext>
                </a:extLst>
              </p14:cNvPr>
              <p14:cNvContentPartPr/>
              <p14:nvPr/>
            </p14:nvContentPartPr>
            <p14:xfrm>
              <a:off x="6722938" y="2501752"/>
              <a:ext cx="425520" cy="153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B843AA-9F1B-257D-ADA4-29F7ED0872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18618" y="2497432"/>
                <a:ext cx="4341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4AA07DD7-C057-2F7D-10AB-137CAE17079A}"/>
              </a:ext>
            </a:extLst>
          </p:cNvPr>
          <p:cNvGrpSpPr/>
          <p:nvPr/>
        </p:nvGrpSpPr>
        <p:grpSpPr>
          <a:xfrm>
            <a:off x="3424978" y="2809192"/>
            <a:ext cx="735120" cy="918360"/>
            <a:chOff x="3424978" y="2809192"/>
            <a:chExt cx="73512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2788E3-50C4-223D-5760-2DF01C6FAA80}"/>
                    </a:ext>
                  </a:extLst>
                </p14:cNvPr>
                <p14:cNvContentPartPr/>
                <p14:nvPr/>
              </p14:nvContentPartPr>
              <p14:xfrm>
                <a:off x="3424978" y="2809192"/>
                <a:ext cx="735120" cy="531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2788E3-50C4-223D-5760-2DF01C6FAA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20658" y="2804872"/>
                  <a:ext cx="7437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39D87E-C25E-7CCC-F825-CCDF070BB8B4}"/>
                    </a:ext>
                  </a:extLst>
                </p14:cNvPr>
                <p14:cNvContentPartPr/>
                <p14:nvPr/>
              </p14:nvContentPartPr>
              <p14:xfrm>
                <a:off x="3546298" y="3390232"/>
                <a:ext cx="402120" cy="15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39D87E-C25E-7CCC-F825-CCDF070BB8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41978" y="3385912"/>
                  <a:ext cx="410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B5339-A1EE-9210-7FBA-B8A63098924D}"/>
                    </a:ext>
                  </a:extLst>
                </p14:cNvPr>
                <p14:cNvContentPartPr/>
                <p14:nvPr/>
              </p14:nvContentPartPr>
              <p14:xfrm>
                <a:off x="3806938" y="3460072"/>
                <a:ext cx="36360" cy="26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B5339-A1EE-9210-7FBA-B8A6309892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02618" y="3455752"/>
                  <a:ext cx="4500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E10C5B-C784-7032-4151-7F1D353EDEE2}"/>
              </a:ext>
            </a:extLst>
          </p:cNvPr>
          <p:cNvGrpSpPr/>
          <p:nvPr/>
        </p:nvGrpSpPr>
        <p:grpSpPr>
          <a:xfrm>
            <a:off x="4837978" y="3013312"/>
            <a:ext cx="492480" cy="666000"/>
            <a:chOff x="4837978" y="3013312"/>
            <a:chExt cx="49248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ADD14C-088C-4F87-C3D2-2EF871CDE8FE}"/>
                    </a:ext>
                  </a:extLst>
                </p14:cNvPr>
                <p14:cNvContentPartPr/>
                <p14:nvPr/>
              </p14:nvContentPartPr>
              <p14:xfrm>
                <a:off x="4837978" y="3013312"/>
                <a:ext cx="437760" cy="355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ADD14C-088C-4F87-C3D2-2EF871CDE8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3658" y="3008992"/>
                  <a:ext cx="446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3B45ED-4228-8A41-FF97-D2FAE6C2E18E}"/>
                    </a:ext>
                  </a:extLst>
                </p14:cNvPr>
                <p14:cNvContentPartPr/>
                <p14:nvPr/>
              </p14:nvContentPartPr>
              <p14:xfrm>
                <a:off x="4950298" y="3402832"/>
                <a:ext cx="380160" cy="12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3B45ED-4228-8A41-FF97-D2FAE6C2E1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5978" y="3398512"/>
                  <a:ext cx="388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5647F3-9D3C-EFD9-963B-F3A19B35BD1F}"/>
                    </a:ext>
                  </a:extLst>
                </p14:cNvPr>
                <p14:cNvContentPartPr/>
                <p14:nvPr/>
              </p14:nvContentPartPr>
              <p14:xfrm>
                <a:off x="5156218" y="3411472"/>
                <a:ext cx="50040" cy="26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5647F3-9D3C-EFD9-963B-F3A19B35BD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51898" y="3407152"/>
                  <a:ext cx="586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A4B59B-6B88-51AB-1A8D-770D1D0F3D51}"/>
              </a:ext>
            </a:extLst>
          </p:cNvPr>
          <p:cNvGrpSpPr/>
          <p:nvPr/>
        </p:nvGrpSpPr>
        <p:grpSpPr>
          <a:xfrm>
            <a:off x="6087538" y="2938432"/>
            <a:ext cx="423360" cy="842040"/>
            <a:chOff x="6087538" y="2938432"/>
            <a:chExt cx="42336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B8C0FBC-6D78-568E-9DBD-659B0E6407F4}"/>
                    </a:ext>
                  </a:extLst>
                </p14:cNvPr>
                <p14:cNvContentPartPr/>
                <p14:nvPr/>
              </p14:nvContentPartPr>
              <p14:xfrm>
                <a:off x="6087538" y="2938432"/>
                <a:ext cx="423360" cy="42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B8C0FBC-6D78-568E-9DBD-659B0E6407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3218" y="2934112"/>
                  <a:ext cx="432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936528-BA2C-6FC0-0415-442B7C0424EA}"/>
                    </a:ext>
                  </a:extLst>
                </p14:cNvPr>
                <p14:cNvContentPartPr/>
                <p14:nvPr/>
              </p14:nvContentPartPr>
              <p14:xfrm>
                <a:off x="6095818" y="3465112"/>
                <a:ext cx="328320" cy="14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936528-BA2C-6FC0-0415-442B7C0424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91498" y="3460792"/>
                  <a:ext cx="336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01729E-850E-E66E-F118-E182BE2CE63A}"/>
                    </a:ext>
                  </a:extLst>
                </p14:cNvPr>
                <p14:cNvContentPartPr/>
                <p14:nvPr/>
              </p14:nvContentPartPr>
              <p14:xfrm>
                <a:off x="6262498" y="3519832"/>
                <a:ext cx="46800" cy="26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01729E-850E-E66E-F118-E182BE2CE6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58178" y="3515512"/>
                  <a:ext cx="5544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CFA89F-FC0D-D00E-41FD-691C3E27540B}"/>
              </a:ext>
            </a:extLst>
          </p:cNvPr>
          <p:cNvGrpSpPr/>
          <p:nvPr/>
        </p:nvGrpSpPr>
        <p:grpSpPr>
          <a:xfrm>
            <a:off x="354538" y="331672"/>
            <a:ext cx="247320" cy="272520"/>
            <a:chOff x="354538" y="331672"/>
            <a:chExt cx="24732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36A642-A4A3-0E2E-ACE7-AD734CE020F4}"/>
                    </a:ext>
                  </a:extLst>
                </p14:cNvPr>
                <p14:cNvContentPartPr/>
                <p14:nvPr/>
              </p14:nvContentPartPr>
              <p14:xfrm>
                <a:off x="354538" y="363712"/>
                <a:ext cx="124920" cy="24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36A642-A4A3-0E2E-ACE7-AD734CE020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0218" y="359392"/>
                  <a:ext cx="133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E718F4-B956-3704-6C8A-25025F69E6CF}"/>
                    </a:ext>
                  </a:extLst>
                </p14:cNvPr>
                <p14:cNvContentPartPr/>
                <p14:nvPr/>
              </p14:nvContentPartPr>
              <p14:xfrm>
                <a:off x="373258" y="331672"/>
                <a:ext cx="228600" cy="52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E718F4-B956-3704-6C8A-25025F69E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8938" y="327352"/>
                  <a:ext cx="237240" cy="6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541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28</cp:revision>
  <dcterms:created xsi:type="dcterms:W3CDTF">2022-04-30T19:15:38Z</dcterms:created>
  <dcterms:modified xsi:type="dcterms:W3CDTF">2022-04-30T22:41:43Z</dcterms:modified>
</cp:coreProperties>
</file>