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4:28.5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9:57.2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2609 839 24575,'16'0'0,"-9"3"0,-4 1 0,-14 11 0,6-2 0,-7 7 0,-22 23 0,-1-4-3055,-18 18 3055,1-5 0,17-15 0,-2 1 0,-29 30 0,17-22 0,-2 1 0,8-7 0,0-2 0,-3-4 0,1 0 0,0 4 0,-1 1 0,-10 6 0,2-1 0,12-9 0,1 0 0,-14 9 0,2-1 0,-13 11 0,21-21 0,2 1 0,-14 16 0,-9 3 0,32-21 0,1-6 0,14-9 0,4-2 0,15-11 0,4-4 0,3-4 0,10-17 0,1 1 0,10-17-789,6-2 789,0 0 0,12-12 0,-1 10 0,-6 6 0,3-1 0,30-24-922,-6 7 1,1-1 921,-20 15 0,-2 0 0,15-10 0,-1 1 0,-18 15 0,0 1 0,11-12 0,-1 2-1036,21-14 1036,-2-3 0,-34 27 0,-9 10 0,1-5 0,21-18 0,-12 3 0,4-4 0,-9 9 0,-10 11 0,-4 0 0,8-6 653,-6-1-653,28-42 0,-14 28 3655,6-22-3655,-14 32 754,-3-16-754,-2 20 0,0-22 0,-9 33 0,-3-7 0,2 8 0,-7 6 0,3 4 1022,0-3-1022,2 2 639,-2-4-639,0 6 0,-4 2 0,1 1 0,3 0 0,-3 0 0,3 0 0,0-1 0,0 1 0,-3 0 0,2 0 0,-2 0 0,3 3 0,0-3 0,0 3 0,0 0 0,4-2 0,4-2 0,1-1 0,3-2 0,-7 4 0,5-8 0,-8 6 0,9-8 0,-10 8 0,10-8 0,-10 11 0,6-8 0,-3 10 0,0 0 0,1-3 0,-2 3 0,-2-6 0,-4 1 0,2-2 0,-2 4 0,3 0 0,-3 0 0,-1 6 0,-10 13 0,1 2 0,-6 13 0,0-2 0,-1 2 0,-1 2-6784,-2 1 6784,2-3-1306,-7 18 1306,7-16 0,1 4 0,1 1 0,2-10 0,-9 22 0,-3 3 6136,2 0-6136,-13 11 0,7-11 0,-10 6 0,7-11 0,-22 20 1191,17-20-1191,-28 24 0,25-23 0,-16 9 0,12-9-1693,-15 7 1693,9-11 0,-1-3 0,-3 1 0,-24 23-1610,24-21 0,0-1 1610,11-8 0,0-1 0,-11 12 0,-1 0 0,8-11 0,1 1 0,-13 13 0,0 1 0,11-13 0,1-1 0,-9 11 0,0 0 0,5-9 0,2 0 0,0 5 0,1-2-466,-25 17 466,29-19 0,0 0 0,-29 17-586,29-19 1,1-3 585,-16 5 0,-11 16 0,15-19 0,-16 19 1122,24-22-1122,-25 17 0,25-20 0,-13 4 0,27-18 3108,6-6-3108,3-2 566,6-2-566,4-3 2355,4 0-2355,3-3 162,0-5-162,4-4 0,0-8 0,0 4 0,0-13 0,0 2 0,0-9 0,0 5 0,5-9 0,-4 2 0,7-5 0,5-14 0,2 11 0,12-34 0,-6 21-1749,3-17 1749,-4 15 0,6-6 0,-11 19 0,1 0 0,17-34 0,-15 31 0,0 0 0,3-2 0,-1 3 0,14-25 0,1-14 0,-10 30 0,-10 9-274,-1 2 274,-9 16 0,2 11 0,-6 6 0,-1 13 0,-1-1 1723,-14 19-1723,0-2 0,-11 11 0,-6 3 300,-8 12-300,-7 7 0,0-1-6784,2-1 6784,-6 7 0,9-11 0,-1 3-1375,2-4 1,-1 2 1374,-9 12 0,0-1-362,13-11 1,-1 0 361,-8 10 0,0 1 0,12-13 0,1 0 0,-13 16 0,3-2 0,0 7 0,2 4 0,23-33 0,7-4 0,7-11 5064,1 6-5064,4-11 3839,0 2-3839,0-7 1353,4-3-1353,0 0 0,6-4 0,6-4 0,0-1 0,3-3 0,-7 4 0,7-7 0,3 1 0,0-3 0,11-4 0,-1 3 0,1-3 0,33-11 0,-23 12-975,21-6 975,-18 8 0,30-1 0,-34 4 0,21 2 0,-48 9 0,0 7 0,-3-3 0,-2 7 0,-6-4 0,6 10 975,-5-3-975,3 17 0,-5-4 0,-3 25 0,0-17-523,0 22 523,0-20 0,-14 57 0,1-29-1504,1-9 0,-2 1 1504,-9 28 0,9-31 0,-1 0 0,1-4 0,-2 2 0,-13 33 0,-1-1-1736,10-30 0,0-1 1736,-12 28 0,1-1 0,13-29 0,0-2 0,-9 14 0,0 1 0,7-15 0,2-1-588,-3 5 0,1-3 588,-5 11-129,9-8 129,2-5 0,5 0 0,4-6 2159,0 6-2159,5-24 3692,0 9-3692,0-20 1724,4 9-1724,3-6 733,2-1-733,-2-4 0,7 3 0,-9-6 0,17 7 0,-9-7 0,24 3 0,-8-1 0,6-2 0,4 0 0,11-7 0,-13 3 0,18-8 0,-23-5 0,11-1 0,0-7 0,-6 7 0,-11-2 0,1 3 0,-14 2 0,9 3 0,-14 0 0,5 4 0,-5 0 0,3 4 0,-4 8 0,0-3 0,-2 6 0,2 0 0,-3 2 0,1 4 0,2-2 0,-6-3 0,6 4 0,-6 12 0,7 1 0,-7 1 0,3-1 0,-4 1 0,0-1 0,0 3 0,0-11 0,0-4 0,0 3 0,0-7 0,0 3 0,-4-2 0,4-6 0,-4 1 0,4-5 0,0-1 0,0 0 0,4 0 0,-4 0 0,7 0 0,0-3 0,1-1 0,16-3 0,20 0 0,3 0-1359,22 0 1359,-14 0 0,6 0 0,0 0 0,-1 0 0,1 0 0,6 0-2192,9 5 2192,8 1 0,-32-1 0,0 1 0,29 5 0,1-2 0,-34 1 0,0-1 0,-23-4 0,2 2 0,-23-6 0,-1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0:12.8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 3 24575,'-7'4'0,"3"2"0,-2-2 0,5 7 0,-2-3 0,3 3 0,-3-4 0,-2 3 0,1-2 0,1 3 0,-1 0 0,0 1 0,-4-4 0,1 6 0,2-9 0,2 14 0,0-7 0,2 4 0,-6-2 0,3-2 0,-7 6 0,6-1 0,-5-6 0,9 0 0,-2-8 0,3 5 0,0 2 0,0-2 0,0 3 0,0 4 0,0-6 0,0 6 0,0-8 0,0 1 0,0-1 0,0 0 0,0 0 0,0 0 0,0 0 0,-3 0 0,-1 0 0,0 0 0,-3-3 0,6 2 0,-5-2 0,2 3 0,0 0 0,-2 0 0,2 1 0,-4-1 0,1 0 0,0 0 0,3 0 0,1 0 0,0-3 0,12-14 0,-3-5 0,13-8 0,-3-1 0,0 7 0,-3-3 0,-3 8 0,7-7 0,-4 6 0,15-19 0,-11 9 0,6-1 0,-7 5 0,4-1 0,-7 6 0,12-18 0,-12 25 0,15-17 0,-14 19 0,6-3 0,-12 5 0,9-1 0,-8 3 0,5-5 0,-3 5 0,-3-2 0,7-1 0,-4 0 0,0 0 0,0-3 0,-1 3 0,6-10 0,-4 7 0,2-6 0,-3 5 0,0 0 0,-2-3 0,0 4 0,-5 3 0,0-3 0,-1 3 0,0 0 0,-2-2 0,-4 15 0,-2-6 0,-6 11 0,0-3 0,-1 0 0,-8 10 0,7-8 0,-8 11 0,4-7 0,0 1 0,-4 6 0,0-6 0,-1 4 0,4-2 0,-5-3 0,10-2 0,-4 2 0,-17 21 0,17-17 0,-14 14 0,20-24 0,-3 3 0,1-1 0,-2 1 0,-1 10 0,7-10 0,1 7 0,4-10 0,4-4 0,0 0 0,0 0 0,0 0 0,0 0 0,0 0 0,0 0 0,0 0 0,0 0 0,0 0 0,13-20 0,-7 9 0,19-21 0,-16 13 0,15-10 0,5-5 0,12-10 0,5 2 0,-11 5 0,-4 3 0,-10 5 0,5 0 0,-1 1 0,-8 5 0,5 0 0,-12 4 0,8-6 0,-10 9 0,3-2 0,-4 1 0,3 5 0,-5-6 0,5 4 0,-6 3 0,3-2 0,0 2 0,0-3 0,0 3 0,-3-3 0,2 6 0,-2-5 0,3 5 0,0-5 0,0 2 0,0-3 0,0-1 0,0 4 0,1-2 0,-1 5 0,0-5 0,0 5 0,0-2 0,0 3 0,-11 16 0,2-9 0,-15 21 0,0-10 0,0 7 0,-16 8 0,4 0-6784,-18 14 6784,17-17-623,-30 30 623,37-42 0,-24 25 0,25-21-28,1-4 28,-11 14 0,-2-3 0,4-4 0,-2 3 0,20-13 0,-3-3 6461,7-1-6461,-11 11 929,10-12-929,-9 15 45,10-17-45,0 7 0,-2-3 0,5 6 0,-6-5 0,6 1 0,2-7 0,6-3 0,1-1 0,11-7-6784,-6 3 6784,6-6 0,4-5 0,-9 6 0,16-8 0,-13 1 0,11 3 0,-7-6 0,14 1 0,-8 1 6784,1-2-6784,-5 4 0,4-3 0,-5 6 0,9-10 0,-12 7 0,12-11 0,-5 5 0,2-2 0,-5 5 0,5-9 0,-10 9 0,9-8 0,-7 7 0,-4 4 0,9-9 0,-10 10 0,8-4 0,-7 3 0,4 0 0,-2 2 0,-6 2 0,11-3 0,-7 2 0,11-9 0,-6 8 0,1-5 0,-2 8 0,-4-1 0,2 0 0,1-3 0,1 3 0,-1 0 0,0 1 0,-7 6 0,0 1 0,-9 8 0,-3 0 0,0 9 0,-6-4 0,5 2 0,-6-4 0,4-4 0,3 0-6784,-10 7 6784,8-5 0,-9 9 0,8-10 0,-8 14 0,6-12 0,-12 15 0,8-16 0,-6 13 0,3-12 0,4 5 0,-3-4 6784,7-3-6784,-7 3 0,7-4 0,-7 4 0,7-3 0,-3 0 0,-10 9 0,10-11 0,-10 9 0,14-12 0,0 4 0,-1-3 0,-3 8 0,3-5 0,-3 0 0,4-3 0,0 2 0,3-2 0,1 3 0,6-3 0,1-11 0,3-6 0,0 0 0,1 1 0,-1 5 0,1 6 0,-1-9 0,0 6 0,0-4 0,0 4 0,0-2 0,0 2 0,0 0 0,1-2 0,-1 5 0,0-6 0,3 3 0,-2-3 0,3 3 0,4-7 0,-6 6 0,13-7 0,-13 5 0,9-4 0,-10 3 0,10-7 0,-10 10 0,6-5 0,-3 6 0,4-10 0,-2 5 0,1-2 0,-7 4 0,-3 3 0,2 0 0,-2-2 0,3 5 0,0-5 0,0 5 0,0-5 0,0 2 0,0 0 0,-17 14 0,7-6 0,-12 13 0,12-14 0,-4 5 0,2-4 0,-10 6 0,7-5 0,-3 6 0,0 0 0,3-3 0,-3 6 0,0-5 0,3 5 0,0-6 0,1-1 0,7-1 0,-7-5 0,6 5 0,-5-2 0,2 3 0,-3 4 0,-1-6 0,4 5 0,1-6 0,3 3 0,-3-3 0,2 2 0,-2-2 0,-1 3 0,4-3 0,-4-1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0:22.3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3021 1950 24575,'-2'-4'0,"0"0"0,-8 4 0,-1 7 0,-1 2 0,-7 6 0,-1-6-6784,-5 2 6784,0-3-923,-11 5 923,-2 5-4231,-23 1 4231,-2 6 0,-1-4 0,-2 2 0,19-5 0,-2 1-939,-41 18 0,1 1 939,41-18 0,2 0 0,-19 9 0,1 1 0,-28 4 0,0 0 0,46-15 0,-2 2 0,-11 3 0,2 0 0,-16 12 0,-15 3 0,47-25 0,14-2 3179,-7 1-3179,16-4 711,-3 0-711,10-6 5228,7-6-5228,1-1 0,3-3 0,4-4 4447,0 6-4447,0-5 0,6 2 0,-5 0 251,5-3-251,1 0 0,1 3 0,0-7 0,7 2 0,6-11 0,2 5-6784,6-5 6784,2 2-1010,-1 0 1010,8-2-319,-2 1 319,-8 4 0,0-1 0,-11 7 0,14-6 0,-12 5 0,9-3 0,-8 5 0,-7 1 0,-1 5 6126,5-4-6126,-11 9 1472,8-2-1472,-11 3 515,0 0-515,0 0 0,4 0 0,-3 0 0,3 0 0,-4 7 0,0-3 0,1 15 0,-4-6 0,0 11 0,-12 2 0,-2 5 0,-4 0 0,-2-1 0,-3 1 0,-15 8 0,-2 1 0,-1-3 0,-2 2 0,-7 7-6784,-23 22 6784,3-7 0,29-26 0,-2-1-531,-34 29 531,4-4 0,41-40 0,-1-2 0,17-13 0,4 0 0,17-12 6522,0 3-6522,14-10 0,0-3-5991,4-5 5991,4 0-1199,18-21 1199,-19 22-4140,19-22 4140,-14 21-1196,20-13 1196,-8 5 2535,32-13-2535,-32 13 0,17-6 0,-17 13 0,-13 5 0,10-3 779,-10 4-779,0-1 0,1 3 0,-18 12 5188,2-3-5188,-7 6 2617,-5-5-2617,-8 16 1906,0-7-1906,-10 16 294,-2-3-294,-10 11 0,-26 15 0,16-7 0,-38 19 0,40-28 0,-23 13-912,17-15 912,-1 0 0,-3-2 0,-6 0 0,8-7-334,-15 1 334,21-11 0,-9-1 0,11-4 0,-7 0 0,6 0 0,-10 0 0,15-4 0,-35-1 0,31-3 0,-21-1 0,27 0 0,-7-6 0,13 5-5772,-7-9 5772,18 11 234,-7-18-234,6 7 0,1-9 0,4-6 0,4-5 0,4 0 0,1-7 0,4 15 0,9-38 0,-3 20-2606,9-26 2606,-5 27 0,4-21-841,-3 22 841,3-21 5077,-5 31-5077,4-12 0,-4 17-5077,2-1 5077,-4 9 2125,8-4-2125,-10 9 1015,4 0-1015,-14 13 0,-1 8 0,-7 7 0,-1 18 0,-7 0 0,-3 19 0,-7-13 0,-26 28 0,4-17 1512,-10 8-1512,5-7 0,-9 4 18,3-5-18,-1-3 0,21-19 0,-6-1 0,12-3 0,-13-5 0,25-3 0,-5-9 0,13 2 0,-5-3 0,19-21 5126,0 12-5126,18-30 0,7 3 0,-4 1-110,7-8 110,-9 12 0,20-20 0,-5 3 0,7-9 0,-7 14 0,14-24 0,-10 22 0,9-22 0,-14 33 0,2-10 0,-5 14 0,11-16 0,-30 26 0,10-3 0,-21 15 0,0 7 0,-11 10 0,-2 0 0,-8 14-6239,-1 0 6239,-11 9 0,-1 2-954,1-3 954,-2 0 0,-23 21 0,2-2 0,-19 11 0,18-15 0,-26 9 0,36-23 0,-26 10 0,46-26-617,-8-2 617,13-3 0,-5-3 0,13-1 6007,1-6-6007,9-5-5099,6-5 5099,9-6 663,-3 3-663,3-4 0,4-4-4537,-1-7 4537,3 3 0,10-17-1668,-3 11 1668,11-19 0,12-13 0,-2 5 0,10-12 0,-18 27 0,9-9 0,-17 16 0,6-5 2305,4-4-2305,-13 9 0,20-17 0,-21 17-603,22-25 603,-23 32 0,18-30 0,-24 34 0,2-6 4554,-10 7-4554,-6 7 3062,-1-5-3062,-5 6 2410,-3 4-2410,0 4 1261,-3 3-1261,-1 1 0,-18 14 0,3-5 0,-23 19 0,13-6 0,-6 0 0,3 7 0,-5-7 0,-14 16 0,-19 9-459,-12 8 459,21-16 0,0 1-557,14-9 0,-1 0 557,-23 11 0,1 0-1425,-16 10 1425,33-22 0,1-2 0,-13 12 0,-16 6 0,42-17 0,-16 5 0,38-17 0,-3-5 0,9-1 401,0-1-401,7-3 1054,0-4-1054,11-4 0,6-13 0,4-3 1543,14-8-1543,-13 7 0,18-11 0,-1-3 0,-1 5 0,39-38 0,-22 26-2554,-12 7 1,0-2 2553,24-16 0,5-15-433,-13 22 433,9-12 0,-18 17 0,5-1 0,-4-4 0,-3 7 0,-16 11 0,-3 2 0,-13 14 0,-1 4 0,-10 5 0,-20 29 4963,7-17-4963,-19 39 0,14-28 0,-2 16 0,-7-5 0,2 2 0,-5 5 0,-34 31-2289,20-18 2289,5-12 0,0 0 0,-10 13-2039,-22 13 2039,14-15 0,-18 9 0,22-18 0,-5 0 0,1-5 0,-21 12 0,16-16-1387,-19 7 1387,25-11 1562,7-12-1562,-4 11 0,22-17 2062,-5 8-2062,6-7 0,11-2 0,0-2 1742,14 0-1742,4-6 926,4 2-926,3-7 0,0 0 0,0-3 0,-3 0 0,-1 0 0,0 0 0,1-4 0,7-1 0,-2 0 0,2-3 0,0-1 0,12-19 0,-4 11 0,8-14 0,-12 21 0,2-7 0,-1 3 0,4-11 0,-2 5 0,-2-1 0,-4 4 0,-4 3 0,0-4 0,0 4 0,0 1 0,0-2 0,-4 8 0,0-4 0,-1 7 0,-2 3 0,2-3 0,-6 7 0,-4 4 0,-2 8 0,-2 0 0,0 4 0,3-8 0,-3 2 0,4-2 0,-1 3 0,4 0 0,4-3 0,4-1 0,7-6 0,-3 2 0,7-10 0,-4 3 0,5-8 0,-1 0-6784,6-4 6784,1-2 0,10-10-1723,1 3 1723,12-15-6,-10 13 6,31-31 0,-33 29-657,31-18 657,-30 23 0,3 0 5299,-5 0-5299,0 1 0,-5 4 0,0 2 2389,-2-1-2389,-4 5 10,0-4-10,10-2 0,-2-1 0,0 0 1103,1-3-1103,4-2-500,1-5 500,10-7-207,-12 7 207,11-9 0,-14 13 0,4-4 0,-14 13 0,-8 9 0,8-13 0,-6 7 0,12-14 0,0-1 0,-3 9 860,9-11-860,-21 21 216,7-6-216,-14 16 0,3-5 0,-6 10 0,-11 6 0,1 2 0,-7 7 0,8-1 0,-13 8 0,-4 9 0,-12 12 0,5-10 0,2 3 0,-2-5 0,-1 1 0,-16 24 0,18-24 0,-8 14 0,26-37 0,2 3 0,15-16 0,5 2 0,3-10 0,7-7 0,0-4 0,24-13 0,-7 1-1511,18-8 1511,-14 7 0,4-3 0,-1 3 0,8-7 0,3-5 0,2 3 0,-14 4 0,28-18 0,-35 26 0,30-20 0,-37 25-648,16-13 648,-19 15 0,12-8 0,-25 21 0,4-7 0,-9 10 0,0-1 1459,-3 9-1459,-4 9 700,-4 4-700,-4 0 0,-4 6 0,0-5 0,-1 11 0,-19 15 0,5 1 0,-7 0 0,-3 1-1941,-9 16 1941,-14 12 0,22-26-354,9-9 354,-3-3 0,-7 8 0,14-14 0,-11 18 0,19-24 0,5 4 0,1-12 0,14-11 0,-3 3 1904,8-14-1904,3 3 391,1-8-391,3 1 0,11-7 0,-4 4 0,5-7 0,20-15 0,-7-3-1139,11 0 1139,-7 4 0,6-3 0,-12 10 0,12-15 0,-24 25 0,-1-2 0,-9 14 0,-2-3 0,-10 19 0,-1 3 0,-3 22 0,-4 2 0,-1 13 0,-8-4 253,-2 6-253,-4 0 0,-1 5 0,-8 23 0,1-15-1803,-12 21 1803,8-33 0,-4 6-35,1-6 35,-12 7 0,4-9 0,-2-4 0,8-7-799,4-4 799,-6 6 0,-7 2 0,11-6 0,0-5 767,9-3-767,4-2 1796,4-6-1796,2 0 39,14-14-39,16-14 0,-5 4 0,21-25 921,-18 17-921,14-17 0,-1 4 0,-2 0 0,19-17 0,-13 10-663,5-2 663,1 5 0,-10 2 0,6 4 0,0-6 0,-14 17 0,3 0 0,-13 10 0,3-7 0,-4 6 663,1-6-663,-4 4 0,-1 6 0,-3 10 0,0 0 0,-8 14 0,-5-5 0,-10 8 0,-9 6 0,-1 1 0,5-5 0,-2-2 0,9-10 0,-26 14 0,16-10 0,-21 11 0,34-22 0,-9-1 0,18-8 0,-2-7 0,8-1 0,11-17 0,-3 7 0,4-3 0,3-8 0,-6 5 0,7-13 0,13-35 0,-10 36-735,11-36 735,-15 40 0,-3-9 0,0 4 0,5-9 0,-4 8 0,3-19 0,-8 17 0,3-3 0,-8 10 0,4 4 0,-8-3 0,0 4 0,-4 8 0,-1 0 0,1-1 735,-8-5-735,2 5 0,-36-28 0,27 26-768,-26-27 768,27 28 0,-3-3 0,3 4 0,7 6 0,4 4 0,1 0 0,2 3 768,-2-2-768,2-1 0,-2 0 0,1-5 0,-2 1 0,4 7 0,-1 1 0,1 10 0,0 1 0,-8 7 0,-7 2 0,0 0 0,-11 7 0,6-5 0,1 2 0,-9 5 0,-3-4 0,-2 6-492,-7-7 492,11 0 0,-2-4 0,6 1 0,4-3 0,9-3 0,-4 0 0,9-1 0,-4-2 0,14 1 492,19-28-492,-3 13 0,24-28 0,-18 20 0,18-11 0,9-7 0,-12 9 0,25-17 0,-38 28 0,17-13 0,-21 21 0,8-8 0,-11 14 0,0-6 0,-5 6 0,-8 1 0,-1 8 0,-10 4 0,-1 3 0,-8 1 0,-1 0 0,0 0 0,-2 0 0,10-4 0,-9 3 0,0-2 0,-21 16 0,4-8 0,0 5 0,18-14 0,16-8 0,6-1 0,10-10 0,33-10 0,-21-1 0,40-13 0,-35 13 0,29-9 0,-17 8 0,8 1 0,-8 1 0,-8 7 0,0 0 0,8-5 0,-17 12 0,6-8 0,-14 11 0,-1 0 0,-5 0 0,5 0 0,-11 3 0,1 1 0,-4 3 0,0 8 0,0-6 0,0 6 0,0-4 0,-4 5 0,3 5 0,-3 9 0,-1 18 0,0-2 0,-15 47 0,3-18 0,-8 16 0,3-17-3003,-11 15 3003,4-14 0,-10 10-1767,5-23 1767,10-23-422,-5 10 422,6-21 0,-3 10 0,-1-12 0,0 6 0,0-4 0,-7 7 0,10-17 0,4 5 0,6-15 2627,10 3-2627,-7-7 2015,21-19-2015,1 3 550,13-15-550,1 6 0,2-2 0,1-4 0,-1 5 0,-2-4 0,-3 4 0,0-3 0,-2 7 0,-8 4 0,-12 16 0,-9 11 0,-17 10 0,-2 12 0,-15 0-1590,8 3 1590,-5 2 0,-3-1 0,14-10 0,-27 24 0,15-19-1635,-18 29 1635,13-22 0,-20 16 0,22-19 0,-5 1 0,14-16 0,5 1 0,3-5 0,-17 9 0,24-15 0,-15 7 0,9-7 1453,7 4-1453,-19 5 0,6 7 0,-2-8 0,-2 7 0,19-16 0,-6 4 1772,3 0-1772,3-5 0,2 4 0,11-7 0,-3 0 0,3-2 0,-3-2 0,0 3 0,3 0 0,1 4 0,3-3 0,0 3 0,0 0 0,0-3 0,-4 3 0,4-4 0,-4 0 0,4 0 0,0 0 0,0 0 0,0 0 0,0 0 0,4 0 0,-4 0 0,7 0 0,-3 1 0,3-1 0,0 0 0,-3 0 0,2 0 0,-2 0 0,3-3 0,0 2 0,4-2 0,-3 0 0,10 6 0,-6-8 0,11 8 0,-10-9 0,13 3 0,-17-1 0,20-2 0,-20 5 0,9-5 0,-11 2 0,0 0 0,0-2 0,4 5 0,-3 16 0,0-10 0,-4 17 0,-4-18 0,0 9 0,0 1 0,0 9 0,-4 13 0,-1-4 0,-4 4 0,0-13 0,1 2 0,0-9 0,3 7 0,-2-9 0,3 7 0,-5-2 0,1-3 0,4-7 0,-3 2 0,6-9 0,1 5 0,4-7 0,3-3 0,0-1 0,0-3 0,8 0 0,-2 0 0,16 0 0,9-8 0,-4 2 0,12-7 0,-10 0 0,3 0 0,8-6 0,-13 6 0,2-1 0,1-6 0,-14 9 0,21-25 0,-26 21 0,6-12 0,-12 7 0,0-1 0,-3 0 0,11-24 0,-10 23 0,6-28 0,-3 23 0,8-20 0,-1 3-1012,6-9 1012,-2 5 0,-9 10 0,11 2 0,3-16 0,1 13-1313,4-20 1313,-11 22 0,0-4-823,0-1 823,6-2 0,0-3 0,13-19 0,-10 12-808,15-18 808,-17 24 0,17-14 0,-15 16 0,9-10 0,-13 18 0,13-12 0,-10 13 647,8-6-647,-12 16 0,7-7 0,-6 5 0,11-6 0,-16 13 816,8-4-816,-4 3 0,7 1 0,-1-5 0,3 10 0,-9-9 1860,-7 13-1860,-4 0 0,-6 7 0,2-2 633,-1 0-633,0-3 0,-4 4 0,0 0 0,0 0 0,0 0 0,0 3 0,0-3 0,0 3 0,-3-3 0,3-4 0,-3 6 0,4-12 0,-1 11 0,4-15 0,-3 12 0,3-5 0,-4 7 0,0 0 0,-3 0 0,2-1 0,-5 1 0,5 0 0,-5 0 0,5 0 0,-2 3 0,3-3 0,0 3 0,-3-3 0,3 0 0,5-9 0,6-2 0,0 0 0,-2 2 0,-5 5 0,1-1 0,3-4 0,13-11 0,-10 12 0,10-12 0,-13 15 0,1-8 0,-4 7 0,10-10 0,-12 14 0,9-5 0,-9 3 0,-2 2 0,3-1 0,0-5 0,-3 6 0,2-5 0,-3 7 0,0 0 0,0 0 0,0 0 0,-3-1 0,3 1 0,-3 0 0,3 3 0,0-2 0,-3 2 0,2-4 0,-2 1 0,3 0 0,0 0 0,0 0 0,0 0 0,0 3 0,-15 12 0,1 2 0,-13 11 0,4-6 0,1-3 0,-6 8 0,-1-2 0,0 4 0,-16 16 0,19-22 0,-20 25 0,17-21 0,-13 19 0,12-16 0,-5 1 0,16-13 0,-19 17 0,15-12 0,-25 25 0,26-24 0,-4 7 0,7-4 0,4-7 0,-1 2 0,-1 3 0,2-4 0,-1 5 0,-1-8 0,5 6 0,-2-3 0,-4 15 0,2-15 0,-2 10 0,4-15 0,-1 5 0,0 1 0,0 2 0,1 0 0,-1 2 0,-4-3 0,-3 4 0,-2 0 0,-5 2 0,5-1 0,-2-2 0,6-3 0,-2 3 0,3-6 0,-4 7 0,4-5 0,-6 8 0,8-6 0,-5 5 0,4-6 0,-5 2 0,0-1 0,1-2 0,0-1 0,3-2 0,0 4 0,-9 6 0,10-9 0,-13 12 0,18-16 0,-8 5 0,14-7 0,-7 0 0,7 0 0,-1-6 0,5-2 0,3-6 0,1 0 0,-1-1 0,0 4 0,0 1 0,0 0 0,-3-1 0,2-3 0,-2 3 0,3 1 0,0-1 0,0 4 0,0-4 0,-3 4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0:24.4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938 34 24575,'-8'-7'0,"4"-1"0,-2 1 0,2 0 0,-3 3 0,0 4 0,-4 1 0,3 2 0,-7 0 0,3 2 0,0 2 0,-2 4 0,2-6 0,0 5 0,-10 1 0,12-2 0,-16 10 0,9-11 0,-11 11 0,2-5 0,2 2 0,-10 5 0,-11 1 0,9-2 0,-9 1 0,24-9 0,0-7 0,2 6 0,-4-7 0,9 4 0,-7-4 0,16 2 0,-4-5 0,8 5 0,-5-5 0,2 5 0,-3-2 0,-1 3 0,1-3 0,0 6 0,-1-5 0,-3 6 0,-1-7 0,0 3 0,1 1 0,4-3 0,-4 5 0,0-6 0,-5 3 0,5 1 0,0-1 0,3 0 0,1-3 0,0 2 0,-3-5 0,2 5 0,-3-5 0,4 2 0,0 1 0,0-4 0,0 7 0,-1-3 0,1 3 0,0-3 0,0 2 0,0-2 0,-1 3 0,1 0 0,0-3 0,0 2 0,0-5 0,3 5 0,-3-2 0,3 0 0,-3 2 0,0-5 0,0 2 0,0-3 0,3 3 0,15-12 0,-5 6 0,16-9 0,-6 2 0,1 1 0,7-4 0,-3 5 0,20 0 0,-7 3 0,13-4 0,-16 4 0,3-3 0,-7 7 0,7-7 0,-3 7 0,32-3 0,-30 4 0,38 0 0,-46 0 0,21 0 0,-28 0 0,-1 3 0,-14 1 0,-10 7 0,2-3 0,-6 7 0,-5-3 0,7 0 0,-16 13 0,12-11 0,-14 17 0,-7 8 0,-1-3 0,-34 32-1140,31-35 1140,-27 22 0,31-26 0,-25 13 0,22-8-1169,-11 1 1169,26-13 0,-5-2 0,13-8 1071,-4-1-1071,17-7 0,2-1 0,24-16 1238,-5 10-1238,20-18 0,-18 16 0,11-4 0,-11 2 0,8 2 0,0-4 0,49-12 0,-31 12-861,22-8 861,-46 14 0,-8-2 0,0 1 0,7-4 0,-13 4 0,3 0 0,-12 4 861,-1 4-861,-1 7 0,-6 1 0,2 12 0,-3-2 0,-4 8 0,-2 0 0,-3 1 0,-6 6-6784,-14 17 6784,0-6 0,-6 13-1353,5-17 1353,8-1 0,2-11 0,2 0 0,8-7 0,-4 6 0,9-13 0,4 2 0,6-13 0,3 0 6113,3-3-6113,1-1 2024,3-3-2024,4-3 0,5-6 0,5 0 0,25-12 0,-20 11 0,30-12 0,-28 13 0,8-4 0,4 3 0,14-7 0,-13 6 0,20-3 0,-23 11 0,21 3 0,-14 0 0,2 0 0,-25 0 0,-3 0 0,-7 0 0,0 0 0,-2 3 0,-6 1 0,-1 3 0,-3-3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1:43.0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855 1299 24575,'-22'22'0,"-33"28"0,21-21 0,-28 28 0,22-22 0,1 0 0,4-1 0,8-12 0,1 4 0,5-9 0,-1 0 0,6-5 0,2-1 0,5-3 0,23-5 0,-9-1 0,28-6 0,-16 0 0,13 3 0,-4-6 0,9 2 0,-4-4 0,0 4 0,21-3 0,-25 7 0,11-2 0,-23 3 0,-4 0 0,1 0 0,-1 0 0,-14 7 0,-3 1 0,-10 17 0,-6 3 0,-7 14-6784,-1-7 6784,-9 13-3283,3-3 3283,0 2-1173,0 2 1173,3-10-584,-1-1 584,-12 7 0,-1 2 0,1-1 0,8-10 0,1-2 4287,-9 11-4287,4-7 0,-1 0 3375,1-1-3375,-4 7 0,24-25 2073,7-1-2073,3-9 0,3 2 1241,-1-4-1241,16-3 0,0-4 0,13-9 0,5-7 0,6-2 0,-1-2 0,7-2 0,3-9 0,0 6 0,5-5 0,-13 13 0,10-8 0,-13 6 0,13-6 0,-19 12 0,7 5 0,-13 1 848,7 2-848,-10-2 0,1 3 0,-11 4 0,-3 8 0,-1 0 0,-2 6 0,3-2 0,-16 28 0,4-9 0,-14 21 0,3-15-530,0-5 530,-6 5 0,7-14-6609,-4 7 6609,0-12 0,7-1 0,2-1 0,2-7 0,13 1 355,-10-2-355,16-4 6784,0-1-6784,3-3 0,3 0 0,11 0 0,17 0 0,1-4 0,-1 3 0,-14-6 0,-1 6 0,-10-3 0,5 4 0,-11 0 0,-6 3 0,1 1 0,-16 8 0,8-4 0,-13 3 0,2 5 0,0-2 0,0 2 0,-8 5 0,-1 1 0,-13 7 0,-3 5 0,9-10 0,22-16 0</inkml:trace>
  <inkml:trace contextRef="#ctx0" brushRef="#br0" timeOffset="1">409 2834 16399,'53'-28'0,"0"5"0,13-11 0,-24 15 0,-9-2 0,1 3 6095,-7 2-6095,7-2 2081,-12 5-2081,7-4 0,4-4 0,-5 2 0,35-11 0,-36 16 0,23-7 0,-29 12 0,7 1 0,-10 1 0,-1 6 0,-10-2 0,4 3 0,-7 3 0,3 1 0,-7 3 0,-8 8 0,3-6 0,-3 6 0,5-8 0,-10 19 0,2-7 0,-16 22 0,3-8 0,-6 6 0,2-6 0,3-1 0,-2 0 0,-8 12 0,26-33 0</inkml:trace>
  <inkml:trace contextRef="#ctx0" brushRef="#br0" timeOffset="-1">856 2872 24575,'-10'12'0,"2"-3"0</inkml:trace>
  <inkml:trace contextRef="#ctx0" brushRef="#br0" timeOffset="-3">957 2864 24575,'16'-10'0</inkml:trace>
  <inkml:trace contextRef="#ctx0" brushRef="#br0" timeOffset="-5">1005 2834 24575,'38'-22'0,"20"-14"0,-12 10-3054,18-10 3054,-21 7-1838,14-3 1838,-16 7-936,27-9 936,-28 14-597,2-5 597,-17 12 2463,5-3-2463,-11 10 1948,15-3-1948,-21 9 1178,-1 7-1178,-13 2 836,0 11-836,-13 7 0,7 0-6784,-12 5 6784,5-2-1069,-10 12 1069,-1 2 0,23-40 0</inkml:trace>
  <inkml:trace contextRef="#ctx0" brushRef="#br0" timeOffset="-7">1685 2747 24575,'19'-15'0,"24"-29"0,-8 12 0,-6 2 0,-10 5 0,14-9 0,-27 20 0,9-5 0,-8 0 0,4 10 0,-6-10 0,5 11 0,-10-3 0,7 7 0,-7-2 0,4 8 0,-4 2 0,-4 7 0,3 9 0,-10 0 0,6 6 0,-16-1 0,2 11 0,-4-8 0,-3 8 0,-14 7 0,9-12 0,24-24 0</inkml:trace>
  <inkml:trace contextRef="#ctx0" brushRef="#br0" timeOffset="-9">1773 2747 24575,'12'-12'0,"38"-33"0,-21 15 0,15-14 0,-4 4 0,7-7 0,1-5-2646,-8 10 2646,-12 10-532,11-16 532,-19 26 0,19-26 0,-22 27 0,16-13 0,-9 6-5732,9-1 5732,-11 8-169,4 1 169,-9 4 0,2 1 0,-4 0 1691,-4 7-1691,4-7 403,-7 7-403,-1 3 6685,-10 13-6685,-2 5 300,-2 1-300,-9 12 0,-2 3 0,-4 5 0,1-3 0,4 0 0,8-3 0,-2 5 0,10-11 0,-6 1 0,3-14 0,-4 10 0,1-11 0,-1 2 0,4-3 0,1 1 0,3-1 0,0-7 0,3-4 0,-2-4 0,6-11 0,-2 2 0,3-9 0,5-4 0,0 4 0,13-25 0,-2 14 0,11-28 0,-10 25-1262,2-13 1262,-13 16-6366,-1 0 6366,-4 3 0,-1 7 0,-3 1 0,-1 2 0,-4 3 0,0-6 844,0 9-844,0 1 6784,-3 10-6784,-1 0 0,-4 3 0,1-3 0,-4 3 0,3 0 0,-7 0 0,7 4 0,-3 0 0,-9 8 0,-9 12 0,-15 4 0,4 9-6784,-7-7 6784,13 2-1239,-36 19 1239,20-9 0,-17 10 0,24-14 0,-6-3 0,18-7 0,-19 6 0,35-20 0,-11 2 0,19-15 0,3-1 0,1-7 0,3 3 0,0-7 6170,0 4-6170,0-1 1853,0-7-1853,4 1 0,0-2 0,4 0 0,9-6-6784,2-12 6784,8 2-1488,7-13 1488,-5 15-4044,-3 0 4044,-6 7 0,-8 8 0,-4 7 0,-1 1 0,-4 4 4044,-3 0-4044,4 0 1488,-8 3-1488,0 1 6784,-7 3-6784,-9 0 0,-3 3 0,-28 11 0,11 1-683,-14 4 683,18-6 0,-4 1 0,2 0 0,-16 10-1289,-7-3 1289,4 4 0,-9 0 0,5-4 0,-23 13 0,11-16 0,-3 5 0,37-18-156,-11 3 156,25-7 0,-12 3 0,17-4 0,5 0 0,3 0 633,5-3-633,0-9 1322,6 3-1322,-3-6 0,4-1 173,4-21-173,-3 10 0,12-27 0,13-32 0,10-1-1695,-16 27 1,-1 1 1694,14-24 0,-14 26 0,-4 10-2196,7-10 2196,-11 16-567,10-32 567,-15 42 0,6-19 0,-11 28 0,3-8 2841,-4 5-2841,-4-5 2531,3 8-2531,-7-7 0,4 16 780,-1-2-780,-1 4 0,2 3 0,-1-3 0,-1 10 0,2-1 0,-3 8 0,3-2 0,4-16 0,5 4 0,3-17 0,7-1 0,-1 3 0,2-12 0,0 9 0,-11 3 0,2 3-6784,-3 4 6784,0 0 0,4-2 0,-4 5 0,0-1 0,-4 7 0,0-1 0,0 1 6784,0 0-6784,3 0 0,-2-4 0,2 3 0,-3-3 0,0 4 0,-4 6 0,1 2 0,-8 6 0,2-3 0,-1 3 0,2-3 0,1 3 0,0 0 0,-7 3 0,1-2 0,-5 3 0,6-4 0,2 0 0,3 1 0,-1-5 0,4 4 0,-2-6 0,2-2 0,-3-3 0,3-3 0,-3 0 0,7-4 0,-4-13 0,4 5 0,0-13 0,0 16 0,0-20 0,0 13 0,0-10 0,-3 14 0,-2-1 0,1 7 0,-7-9 0,7 13 0,-7-9 0,0 6 0,-1 0 0,-8 1 0,8 3 0,-3 4 0,-3 0 0,4 4 0,-8 0 0,2 4 0,-8 1 0,1 3 0,-5 4 0,11-6 0,-6 15 0,5-18 0,-1 15 0,-1-10 0,-9 5 0,10-1-6784,-13 0 6784,15-4-2,-11-3 2,10-1 0,-1-4 0,4 0 0,1 0 0,1 0 6783,-2-4-6783,7 3 3,-6-9-3,5 5 0,-2-10 0,11 7 0,-3-14 0,7 9 0,-7-6 0,3 4 0,-1 4 0,2-5 0,3 5 0,-3 0 0,2 4 0,-2 0 0,3 0 0,-3 3 0,-1 0 0,-4 8 0,1-4 0,0 4 0,0-1 0,-4-3 0,3 4 0,-3-1 0,0 1 0,-4 7 0,-2-3 0,-1 0 0,2-2 0,-7 2 0,6 1 0,-5 2 0,6-7 0,-7 7 0,10-10 0,-8 9 0,13-9 0,-3 6 0,14-14 0,-1 2 0,22-12 0,-9-3 0,18 1 0,-14-5 0,16 0 0,-7-3 0,21-4 0,-9 1 0,-1 8 0,-9 1 0,-6 4 0,-2 3 0,2-6 0,-9 15 0,4-9 0,-7 12 0,2-4 0,-6 6 0,-1 0 0,0 0 0,0 0 0,0 3 0,-3 1 0,2 3 0,-2 0 0,0 0 0,2 0 0,-5 0 0,2 0 0,0 0 0,-2 0 0,2 0 0,-3 4 0,0 4 0,0 1 0,0-1 0,0-4 0,0 0 0,0 1 0,0-1 0,0 0 0,0-1 0,0-2 0,3 3 0,-2-4 0,5-3 0,-2-1 0,7-3 0,10 0 0,-3 0 0,15 0 0,-11-4 0,29-5 0,-16-1 0,9 1 0,-16-2 0,10-7 0,-13 3 0,8-2 0,-15 10 0,-2 2 0,5 1 0,-6-3 0,-4 6 0,-4 1 0,-3 4 0,-1 7 0,-3 1 0,0 8 0,0 0 0,0 10 0,-4 7 0,3 0 0,-4 9 0,1-4 0,-1 6 0,-1-5 0,-2 3 0,-2 17 0,0-24 0,1 16 0,5-34 0,4-1 0,0-4 0,4-12 0,0-5 0,6-6 0,13-12 0,-4 5 0,18-16 0,-14 12 0,5-5 0,-4 2 0,5-8 0,-9 9 0,3-3 0,-16 12 0,0 3 0,1 0 0,-1 5 0,0 3 0,0 3 0,-3 1 0,-1 3 0,0 4 0,-2 15 0,3 2 0,-4 13 0,0 0 0,0-8 0,-5 19 0,0-13 0,-4 5 0,0-4 0,-5 18 0,8-20-415,-11 28 415,11-39 0,-7 16 0,5-17 0,-1 13 0,5-20 0,-3 3 0,6-11 0,-2 0 0,3 1 415,0-9-415,6-14 0,-1-2 0,6-5 0,1-1 0,-4 6 0,0-3 0,3 1 0,-3 0 0,1 2 0,-3-1 0,-3 10 0,-2-2 0,2 8 0,-3-1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1:43.0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386 683 24575,'-11'8'0,"0"1"0,4-5 0,0 3 0,0 0 0,0-3 0,-1 2 0,1-2 0,0 3 0,3 0 0,-2 0 0,1 4 0,-5 0 0,-2 5 0,1-5 0,0 0 0,3-4 0,1 0 0,-3 7 0,2-5 0,-7 8 0,7-12 0,-6 11 0,5-6 0,-2 5 0,4-1 0,3-6 0,-3 3 0,6-4 0,-6 4 0,0 4 0,2-3 0,-2 6 0,3-6 0,4 7 0,-7-3 0,6-1 0,-3-4 0,1 3 0,2-6 0,-3 6 0,4-7 0,0 0 0,0 1 0,0-1 0,0 0 0,-3 0 0,2 0 0,-2 4 0,0 0 0,2 4 0,-5-4 0,5 4 0,-2-7 0,0 3 0,2 3 0,-6-6 0,7 13 0,-4-12 0,4 9 0,0-10 0,-3 6 0,2-6 0,-2 2 0,3-3 0,-3 7 0,2-5 0,-3 5 0,1-7 0,2 3 0,-5 2 0,5-1 0,-3 0 0,4 3 0,-3-2 0,2 3 0,-3-4 0,1-1 0,2-2 0,-5 2 0,5-3 0,-2 0 0,3 0 0,0 0 0,-3 0 0,2 4 0,-2-4 0,3 4 0,0-4 0,0 3 0,0-2 0,0 2 0,0-3 0,0 13 0,0-2 0,0 8 0,3-10 0,-2 2 0,5-10 0,-5 6 0,2-7 0,0 0 0,-2 1 0,2-1 0,-3 3 0,0-2 0,0 3 0,0-4 0,0 0 0,0 0 0,0 1 0,0-1 0,0 3 0,0-2 0,0 3 0,0 3 0,-3 2 0,2 0 0,-3 1 0,4-9 0,-3 3 0,2-4 0,-2 0 0,3 0 0,0 0 0,0 1 0,0-1 0,0 0 0,0-25 0,0 13 0,0-20 0,0 14 0,0-1 0,0 0 0,0-12 0,0 7 0,0-13 0,0 14 0,0-10 0,0 8 0,0-3 0,0 2 0,0 11 0,0-13 0,0 3 0,0-2 0,0 1 0,0 7 0,0-8 0,0-1 0,0 0 0,4 1 0,-4-4 0,4 10 0,0-14 0,-4 18 0,4-5 0,-4 8 0,0-3 0,3 5 0,-2-9 0,9 6 0,-5-15 0,3 9 0,-5-4 0,-3 10 0,7-6 0,-2-7 0,3 3 0,0-5 0,-1 7 0,-1 0 0,7 1 0,-8 4 0,3-5 0,-2 10 0,2-12 0,0 13 0,3-13 0,-4 13 0,-3-9 0,0 6 0,-1-3 0,1-1 0,3-2 0,-3 6 0,3-10 0,-6 9 0,5-5 0,-2 7 0,3-3 0,1-2 0,-1 1 0,1-4 0,-1 4 0,0-1 0,-3 1 0,-1 1 0,-3-6 0,0 4 0,0-2 0,0 6 0,0 1 0,0 0 0,3 3 0,1-2 0,0 2 0,-1-3 0,0-1 0,-2 1 0,2 0 0,0 3 0,-2-2 0,6 2 0,-4-4 0,1 1 0,0 0 0,-1 0 0,-3 0 0,4 0 0,-1-1 0,-2 1 0,2 0 0,0 0 0,1 0 0,3-4 0,-3 3 0,2-2 0,-5 3 0,2 0 0,-3-1 0,3 1 0,-2 0 0,5 0 0,-5 0 0,5-1 0,-5 1 0,5 0 0,-5 0 0,5 0 0,-5-1 0,5 1 0,-5 0 0,2 0 0,-3 0 0,4 0 0,-1-1 0,1 1 0,3 3 0,-7-2 0,7-2 0,2-13 0,-4 3 0,6-3 0,-10 10 0,5 4 0,-5-3 0,9 2 0,-5-3 0,3 4 0,-2-4 0,-2 3 0,0-2 0,2 3 0,-2 0 0,3-1 0,0 4 0,-3-2 0,3 2 0,-4-3 0,5 0 0,-1 3 0,0-3 0,-3 3 0,6-3 0,-9 0 0,9 2 0,-6-1 0,0 2 0,3-3 0,-4-1 0,5 1 0,-1 3 0,0-2 0,0 2 0,0 0 0,0-2 0,0 2 0,0-4 0,0 1 0,0 3 0,0-2 0,0 2 0,0 0 0,0-3 0,1 3 0,-1-3 0,0 0 0,0 0 0,0 3 0,0 1 0,0 0 0,0-1 0,0 0 0,0-3 0,0 6 0,0-2 0,0 0 0,4 2 0,-4-5 0,4 5 0,-4-2 0,7-4 0,-5 5 0,8-4 0,-9 6 0,10-4 0,-6 0 0,15-4 0,-10 3 0,6 2 0,-3 3 0,0 0 0,1 0 0,8-4 0,-7 3 0,13-3 0,-13 4 0,6 0 0,-2 0 0,-4 0 0,7 0 0,-4-4 0,-2 3 0,10-3 0,-1 4 0,14 0 0,-12 0 0,-5 0 0,-18 0 0,-4 0 0,0 0 0,3-4 0,2 4 0,-1-4 0,4 4 0,-7 0 0,2 0 0,-3 0 0,1-3 0,2 2 0,1-5 0,0 5 0,0-3 0,0 1 0,-4 2 0,4-2 0,-4 0 0,7-1 0,-6 0 0,10 0 0,-10 4 0,6 0 0,-6 0 0,2-3 0,-3 2 0,0-5 0,0 2 0,0-4 0,1 4 0,-1 1 0,0 0 0,0 2 0,0-5 0,0 2 0,0 0 0,0 1 0,0 0 0,0-1 0,0-4 0,0 4 0,0 1 0,0 0 0,4 2 0,-3-2 0,2 3 0,1 0 0,0-3 0,0 2 0,0-2 0,-4 3 0,0 0 0,3 0 0,-2 0 0,2 0 0,0 0 0,-2 0 0,2 0 0,-3 0 0,0 0 0,0 0 0,1 0 0,-1 0 0,0 3 0,0-2 0,0 5 0,0-5 0,0 5 0,0-5 0,8 9 0,7-8 0,0 6 0,-1-8 0,-7 0 0,-2 0 0,0 0 0,2 0 0,-6 0 0,3 0 0,0 0 0,-3 0 0,3 0 0,-4 0 0,0 0 0,0 0 0,0 0 0,0 0 0,4 0 0,-3 0 0,3 0 0,0 0 0,0 0 0,5 0 0,-1 0 0,-3 0 0,10 0 0,-9 0 0,10 0 0,-8 3 0,0-2 0,-3 2 0,2-3 0,-3 0 0,4 4 0,1-4 0,-5 7 0,3-7 0,5 10 0,-6-8 0,9 5 0,-10-3 0,6 0 0,-5 3 0,4-2 0,-9 1 0,2-5 0,-3 2 0,-3 0 0,2-2 0,-2 8 0,3-4 0,0 2 0,0-1 0,-3-2 0,3 3 0,-3 0 0,3 0 0,0 0 0,0-3 0,-3 3 0,2-7 0,-2 7 0,3-7 0,0 7 0,0-6 0,0 5 0,0-5 0,0 5 0,0-5 0,1 5 0,7 2 0,6 5 0,-2 0 0,1-1 0,-13-5 0,0-3 0,0 2 0,0 1 0,-3 1 0,0 3 0,-1-7 0,-12-17 0,7 6 0,-9-13 0,5 13 0,5 0 0,-13-1 0,7-3 0,-8 6 0,4-6 0,3 10 0,-11-2 0,6-1 0,-3 3 0,1-6 0,-1 7 0,-1-7 0,-3 6 0,0-3 0,4 4 0,-4 0 0,-7 0 0,9 0 0,-16 0 0,16 0 0,0 0 0,-1 0 0,6 0 0,-11 0 0,0 0 0,2 0 0,0 0 0,6 0 0,1 0 0,-1 0 0,-7 4 0,6-4 0,-17 4 0,16-4 0,-13 0 0,18 0 0,-17 0 0,15 0 0,-8 0 0,12 0 0,-11 0 0,3 0 0,-18-4 0,15 3 0,-28-3 0,19 4 0,-12 0 0,10 0 0,4 0 0,-8 0 0,4 0 0,7 0 0,-9 0 0,15 0 0,-11 0 0,16 0 0,-4 0 0,2 0 0,2 0 0,1 0 0,5 0 0,-5 0 0,6 0 0,-3 0 0,0 0 0,0 0 0,-1 0 0,1 0 0,0 0 0,3 0 0,-3 0 0,0 0 0,-4 0 0,3 0 0,-6 0 0,6 0 0,-7 0 0,3 0 0,-14 0 0,11 0 0,-12 0 0,14 0 0,-2 0 0,-1 0 0,-8 0 0,1 0 0,-5 0 0,15 0 0,-14 0 0,17 0 0,-9 0 0,8 0 0,4 0 0,-1 0 0,2 0 0,2 0 0,1 0 0,0 0 0,0 0 0,0 0 0,-1 0 0,1 3 0,0-2 0,-4 5 0,3-5 0,-3 3 0,4-1 0,0 1 0,-4 3 0,3-3 0,-3 3 0,4-6 0,-4 9 0,-4 1 0,2 2 0,-1 1 0,3-3 0,-8 0 0,2 5 0,-6-4 0,7 3 0,-10 4 0,7-2 0,-8 6 0,7-2 0,-4 3 0,-4 3 0,5-3 0,-3 1 0,-3 8 0,8-8 0,-6 6 0,10-10 0,0-1 0,-3 1 0,8-6 0,1-4 0,-3 3 0,8-6 0,-7 10 0,9-10 0,-1 3 0,2-4 0,17-14 0,1 0 0,18-13 0,-2 2 0,0 5 0,4 0 0,-9 1 0,4-2 0,5-4-555,3 0 555,9-1 0,1 3 0,0 0 0,-2-2 0,46-4 0,-64 18 0,13 4 0,-10-4 0,-1 3 0,-5-2 0,-4-1 0,3 3 0,2-2 0,0 3 0,4 0 555,5 0-555,-3 0 0,5 0 0,2 0 0,-6 0 0,24 0 0,-22 0 0,12 3 0,-26-2 0,3 3 0,-4 0 0,4-3 0,-3 2 0,-6-3 0,-4 0 0,3 0 0,-6 0 0,3 22 0,-8-14 0,-3 21 0,-7-10 0,-2 3 0,-13 12 0,7-12 0,-6 8 0,-1-8 0,-14 12 0,1-4 0,-9 9-633,21-16 633,-13 13 0,8-12 0,-21 20 0,2-7 0,-7 16 0,14-12 0,4 4 0,13-13 0,-16 17 0,18-19 0,-13 8 0,13-13 0,-2 6 0,1-7 0,-18 37 0,15-32-591,-11 23 591,9-20 0,1 2 0,2-1 0,3-1 614,9-11-614,4 2 0,3-10 0,2 1 0,3-14 0,13-14 610,-10 3-610,11-10 0,-11 14 0,1-8 0,4 2 0,3-7 0,-2 5 0,9-8 0,-4 1 0,5-7 0,-6 12 0,6-17 0,-10 22 0,7-23 0,-9 18 0,5-7 0,-3-1 0,5-6 0,-5 8 0,3-3 0,-4 6 0,-4 3 0,3-3 0,-2 0 0,-1 3 0,7-25 0,-6 21 0,7-21 0,-8 21 0,4-7 0,-8 6 0,4 0 0,-4 10 0,0 1 0,3 0 0,-2 3 0,3-3 0,-4-3 0,0 5 0,0-12 0,0 8 0,0-2 0,0 4 0,0 0 0,0 3 0,0-3 0,0 4 0,0 0 0,-4 0 0,-3-1 0,-1 4 0,-3 0 0,3 4 0,1 0 0,0 0 0,-7 0 0,5 0 0,-5 0 0,7 0 0,0 0 0,-4 0 0,-1 4 0,1-4 0,0 4 0,4-4 0,-11 3 0,-5 6 0,1 0 0,5 3 0,11-8 0,2-1 0,0 0 0,-2-2 0,2 5 0,-3-5 0,3 5 0,0-2 0,1 3 0,2 0 0,-2 0 0,3 0 0,0 0 0,0 1 0,3-1 0,-2 0 0,2 0 0,0 0 0,1 0 0,7 3 0,-4-2 0,4 2 0,-4-3 0,3-3 0,-2 2 0,10-5 0,-5 2 0,2-3 0,-5 0 0,-2 0 0,-1 0 0,0 0 0,0 0 0,0 0 0,0 0 0,0 0 0,0 0 0,0 7 0,-3-2 0,0 14 0,-4-10 0,0 6 0,0-8 0,0 0 0,0 0 0,0 0 0,0 7 0,0-5 0,0 5 0,0-3 0,0 5 0,0-3 0,0 6 0,0-11 0,0 2 0,0 1 0,3-3 0,-2 7 0,2-7 0,-3 3 0,0-4 0,0 0 0,0 0 0,0 0 0,0 0 0,0 0 0,0 0 0,0 8 0,-4 14 0,4-9 0,-4 15 0,4-18 0,-7 11 0,1-6 0,-2-3 0,4-8 0,1 6 0,2-7 0,-2 8 0,3-11 0,0 0 0,0 0 0,3-3 0,8-11 0,-3 1 0,10-8 0,1-4 0,-2 4 0,10-9 0,-6 2 0,0 4 0,4-4 0,-9 2 0,0 5 0,-1-8 0,-3 5 0,5-15 0,-1 5 0,-3-5 0,-1 11 0,0-3 0,-3-2 0,7-12 0,-6 0 0,2-16 0,-3 16 0,0-10 0,-4 17 0,3-25 0,-7 20 0,3-38 0,-4 34 0,3-8 0,-2 14 0,3 7 0,-4-7 0,0-4 0,0 0 0,0 9 0,0 9 0,0 13 0,0-4 0,-3 6 0,2-9 0,-2 9 0,-1-6 0,0 4 0,-3 0 0,0 0 0,0-1 0,3 1 0,-2 0 0,-2 0 0,0 2 0,-3-1 0,4 5 0,-1 1 0,1 1 0,0 5 0,-8 2 0,5 4 0,-2 4 0,9-4 0,0-1 0,2-4 0,-2 0 0,3 0 0,0 4 0,0-3 0,3-1 0,1 0 0,6-7 0,6 4 0,-3-4 0,10 0 0,-1 0 0,4-4 0,30-5 0,-24-1 0,29-8-955,-23 13 955,9-17 0,-4 15 0,-7-11 0,-1 10 0,1-1 0,17-1 0,-13 1 0,6 1 0,-16-1 0,-4 1 0,0-1 0,5-6 0,-13 8 955,8-7-955,-21 13 0,-2-2 0,-19 3 0,-13 0 0,-9 4 0,-17-3 0,0 4 0,-12-5-833,-9 5 833,18 0 0,-1 1-1177,-34 6 1177,41-6 0,1-1-1631,-21 4 1631,9-3 0,-13 10 0,-8 4 0,24-4-188,3-2 188,36-10 706,10-1-706,11-2 1106,14 9-1106,9-8 0,11 8 0,7-9 1788,-9 3-1788,13-4-1062,-17 0 1062,43 0 0,-14 0 0,26 0 0,-22 0 0,9 0 0,-24 0 0,11 0 0,-21 0 0,-9 0 0,2 0 0,-13-3 0,14 2 0,-15-2 0,10 3 0,-13 0 1291,3 0-1291,-3 0 0,9 0 0,-11 0 0,8 0 0,-7 3 0,7 1 0,0 4 0,0-4 0,-7 3 0,0-6 0,1 2 0,-1 0 0,0-2 0,7 9 0,-8-8 0,18 11 0,-18-11 0,11 8 0,-13-6 0,3 1 0,0 1 0,8 2 0,-2-3 0,1 5 0,-7-9 0,3 2 0,-1-3 0,2 0 0,-1 4 0,1-4 0,-2 4-3277,4-4 0,-9 0 3047,10 0 230,-9 0 0,5 0 0,-7 0 0,0 0 0,0 0 3276,0 0 0,4 0-3044,-3 0-232,3 0 0,11 0 0,-8 0 0,17 0 0,-10 0 0,7 0 0,-10-3 0,8-2 0,-13 1 0,0-3 0,1 6 0,-6-5 0,-3 2 0,-3-6 0,-6 2 0,1-3 0,0 4 0,2 0 0,-2 0 0,0-1 0,-1 1 0,0 0 0,1 0 0,3 0 0,0 0 0,0-1 0,0 1 0,0 0 0,-10 13 0,3 4 0,-7 6 0,10 3 0,-7-10 0,6 5 0,-3-2 0,1 4 0,3-1 0,-4 1 0,0-1 0,0 10 0,0-7 0,-1 6 0,1-4 0,-4 1 0,-1 11 0,1-10 0,0 5 0,-5-7 0,7 2 0,-3-5 0,10 2 0,-5-3 0,6 1 0,-9 7 0,4-8 0,1 3 0,0-4 0,2 10 0,-1-1 0,-3-4 0,4 1 0,1-17 0,3 11 0,0-7 0,0 3 0,0-4 0,0 0 0,7-24 0,7-3 0,0-12-3277,3-3 0,-4 8 2805,5-25 472,-4 16 0,14-21 0,-12 24 0,4-9 0,-7 11 0,-4 1 0,-5 9 0,3 1 0,-6 4 0,6-4 0,-2-3 3276,3-6 0,-4 8-2802,0 0-474,-1 9 0,1-3 0,3 3 0,-3 2 0,0 3 0,-1-1 0,1 1 0,3 0 0,-3 0 0,5-4 0,-4 3 0,9-2 0,-6 6 0,3-3 0,-1 3 0,-2-3 0,3-1 0,-4 4 0,-14 20 0,3 5 0,-21 19 0,2 8 0,-12-2-3277,10-5 0,-1-6 2447,5 2 830,6-12 0,-9 20 0,11-28 0,-12 24 0,10-17 0,-8 9 0,14-14 0,-3 4 0,5-10 3276,-1 9-65,0-10-2314,1 6-897,-1-1 0,0 5 0,1-9 0,-1 13 0,0-13 0,0 6 0,4-8 0,-3 3 0,7-5 0,-4 8 0,4-9 0,-3 10 0,2-9 0,-3 9 0,4-10 0,-3 2 0,2-2 0,-2-1 0,0 3 0,2 2 0,-6 3 0,6 0 0,-3-3 0,1 5 0,-1-8 0,-4 9 0,4-10 0,-3 10 0,6-10-3277,-2 6 0,0-7 3047,2 4 230,-5-4 0,5 4 0,-2-4 0,3 3 0,0-2 0,-3 2 0,2-3 3276,-2 3 0,3-2-3044,0 2-232,0-3 0,0 1 0,0-1 0,0 0 0,0 0 0,-4 0 0,4 0 0,-7-3 0,6 2 0,-5-2 0,2 3 0,-3 0 0,3 0 0,-2 0 0,5 0 0,-2 8 0,3-2 0,0 3 0,0-1 0,-4-7 0,0 6 0,0-6 0,0 3 0,1-4 0,3 0 0,-4 0 0,4 1 0,0-1 0,0 0 0,0 0 0,3-3 0,-2 2 0,6-2 0,-4 3 0,1 0 0,3 0 0,-7 0 0,4 0 0,-4 0 0,10-9 0,-4-8 0,5-3 0,-7-6 0,-4 3 0,-4-8 0,3 6 0,-3-8 0,4 13 0,0-4 0,0 3 0,0-1 0,0-6 0,0 1 0,0 4 0,0-10 0,0 11 0,0-8 0,0 9 0,0-2 0,0 3 0,4-9 0,0 9 0,0-2 0,0 0 0,-1 0 0,5-6 0,8-10 0,-2 9 0,1-5 0,-7 11 0,-4-4 0,3 4 0,-2-9 0,-1 4 0,3-11 0,-6 13 0,6-6 0,-7 13 0,4-7 0,-4 6 0,0-13 0,0 16 0,0-8 0,0 11 0,0-3 0,0 2 0,0-2 0,0 2 0,0-2 0,0 2 0,0-2 0,0 2 0,-17 21 0,5-5 0,-13 14 0,12-7 0,-6-2 0,10-1 0,-15 8 0,15-11 0,-16 16 0,12-12 0,-8 11-3277,-5 3 0,1 5 2547,-6 12 730,2-4 0,7-2 0,-5-6 0,-3 14 0,0-9 0,-12 23 0,12-21 0,-4 5 0,10-7 0,-11 12 0,19-19-69,-20 18 69,26-30 0,-9 5 0,8-8 0,0-4 0,-1 0 3276,5 0-50,21-40-2482,8 7-744,12-32 0,-1 16-3277,-6 9 0,7-12 1989,7-15 1288,-13 12-3277,11-23 2403,-25 39-150,22-38 1024,-10 23 0,11-32 0,-12 20 0,5-33 584,-14 26-584,-2 11 0,-1 0 0,-1-2 0,2-11 0,-7 28 3276,-6-1-2619,7 14 996,-8-4-1653,8 8 0,-4 2 0,1-7 3276,1 4 0,-2 3-3129,4-5-147,0 9 255,-4-6-255,0 7 0,-4 8 0,-3 18 0,-6 5 0,1 12 0,-16 21 0,8-16-1645,-14 28 1645,1-20-3277,-1-1 315,-10 13-315,-16 25 2764,15-17-99,4-10 1,1-1 611,3 0 0,-14 13 0,19-20-2069,5-16 2069,-5 10 1977,7-2-1977,1-8-326,1 6 326,10-20 1156,1-1-1156,2-3 3276,5-1-2430,4-11 407,16-15-1253,26-18 0,-2-13 3276,17 2-1991,-25 7-1285,6 8 0,-7-9 0,5 3-1567,7-16 1567,1 4-3277,6-7 1025,-10 7 2252,9-15 0,-25 25 0,19-23 0,-33 40 0,9-11 1359,-13 15-1359,-4-5 1176,6 0-1176,-3-14 3276,1 11 0,3-4-3044,-8 9-232,-1-1-3277,-3 7 0,0-6 3047,0 12 230,0 0 0,-3 3 0,-8 4 0,-2 8 0,-11 13 0,2 3 0,-18 19 1638,4-2 0,-2 2-1635,-25 33-3,21-27 0,-5 6 0,3-3 0,2-2 0,2 0 0,-13 15 0,0-2 0,16-17 0,4-3 0,-23 29 0,6 0 0,-10 7-366,26-32 366,-6 14 0,27-43 0,-6 17 0,12-20 0,-4 7 0,11-15 0,4-6 0,0-9 3276,12-10-3122,-2-6 287,3 2-441,16-29 0,-15 23 0,16-24 0,-12 21 0,20-24 0,-9 7-3097,19-20 3097,-22 20-3277,3 3 796,-4-2 2481,0 8 0,-1-3 0,21-29 0,-16 29-1135,10-21 1135,-17 36 0,-13 10 0,3-3 1869,-1 5-1869,-6 2 3276,1-1-430,-3 10-2846,-29 28 0,2 6-3277,-20 20 1769,-13 14 1508,-7 7-1639,24-30 1,-1 3 1344,-3 5 1,-1 0-1336,2-2 1,-1-1 1628,-1 3 0,0 2 0,-12 14 0,0-2-266,13-16 0,3-2 266,-3 7 0,4-4 0,-4 3 0,8-6 0,9-17 2994,6-4-2994,13-24 3276,15-19-3001,16-26-275,1-1 0,22-30 0,-18 28 0,5-12 0,-10 14 3276,-3 8-2438,0 1 415,7-25-1253,-11 19 0,3-16 0,-10 19-3277,-4 8 607,0-4 2670,0-2 0,-5 7 0,4-8 0,-7 12 1525,2 2-1525,1 7 163,-3 6-163,-2 15 3276,-3 4 0,-9 23-3044,-2 12-232,-9 8 0,-10 32-1232,-5-8 1232,-2 10 0,4-15 0,7-8 0,5-11 0,-2-1 0,16-22 0,-3-4 0,14-12 0,-4-14 0,11-10 0,8-15 0,3-6 0,0 2 0,-2 2 0,-2 0 0,16-28 0,-3 4-482,11-22 482,-8 21 0,-8 9 0,0-1 0,7-16 0,-1 2 0,1 0 0,0-6 0,9-10 0,-10 29 0,-9 16 0,3 1 0,-6 11 0,-4 7 0,-5 3 0,-1 6 0,-26 25 0,10-2-3277,-26 30 1484,17-12 1793,-8 9-1118,7-3 1118,-3-1-575,-3 11 575,6-15 0,-5 4 0,12-16 0,1 1 0,4-13 3276,0 8-607,4-14-1075,-3-1-1594,3 0 938,-3-3-938,0-1 0,0-3 0,-1-7 0,1-5 0,-2-13 0,1 7 0,-3-6-3277,5 8 0,-4 0 3047,-2-15 230,2 16 0,-9-20 0,10 22 0,-3-7 0,5 8 3276,-1 2 0,-6-5-3044,2 3-232,-7-6 0,5 3 0,-1 7 0,3-2 0,1 2 0,-3 0 0,5-3 0,-6 3 0,4 1 0,3 0 0,-3 2 0,1-4 0,5 4 0,-4-2 0,8 0 0,-2 3 0,3-3 0,0 0 0,0 0 0,0 0 0,0-1 0,0-3 0,0 3 0,0-3 0,0 0 0,0 3 0,3-10 0,-2 10 0,2-10 0,1 10 0,-4-7 0,7 7 0,-3-2 0,7 17 0,-3-4 0,4 20 0,-8-10 0,4 16 0,-3-3 0,7 17 0,-6 0 0,1-4 0,-3-4 0,1 6 0,-1-20 0,0 14 0,-4-19-3277,0 17 0,0-5 3047,0 8 230,0-6 0,0 8 0,0-5 0,0-1 0,-3-8 0,-2 0 0,-4 2 3276,1 3 0,0-4-3044,-1 2-232,-2-5 0,6 0 0,-6-6 0,3 6 0,0-8 0,-7 7 0,7-9 0,-14 7 0,12-7 0,-17 12 0,18-15 0,-11 10 0,8-7 0,0 0 0,1-1 0,0 0 0,3-3 0,-3 6 0,7-6 0,-3 3 0,3-7 0,-10 2 0,2-1 0,-4-1 0,6 3 0,-5-7 0,6 4 0,-5-4 0,7 0 0,0 0 0,0 0 0,-4 0 0,3 0 0,-7 3 0,7-2 0,-3 2 0,0 1 0,-4-3 0,-1 6 0,-3-3 0,7 0 0,-7 7 0,2-2 0,-11 7 0,2 1-3277,-2-1 0,7-7 3047,-2 5 230,2-8 0,5 4 0,-3-5 0,4 1 0,3-5 3276,-14 3 0,13-4-3044,-11 0-232,9 0 0,3 0 0,-3 0 0,7 0 0,-10 0 0,9 0 0,-5 0 0,7 0 0,0 0 0,3-3 0,4-5 0,4 3 0,0-5 0,6 2 0,-5 0 0,10-7 0,-7 7 0,6-7 0,-6 7 0,7-3 0,4-1 0,-2 4 0,6-8 0,-7 8 0,11-7 0,-9 9 0,15-8 0,-15 12 0,0-8 0,-3 6 0,-4-4 0,4 1 0,-3 3 0,2-3 0,-3 3 0,1-4 0,5 1 0,-4-1 0,1 1 0,-3 0 0,0-1 0,-3 1 0,10-1 0,-9 1 0,8-4 0,-9 3 0,2-2 0,-3 6 0,0-3 0,4 3 0,-3 0 0,3-3 0,-1 3 0,-2-3 0,2 3 0,-3 1 0,3 3 0,-2 0 0,2 0 0,-6 3 0,-1 1 0,-6 7 0,2-3 0,-15 12 0,-4-2 0,-3 1 0,-14 5 0,15-14 0,-2 2 0,0 4 0,-2-6 0,-2 7 0,-1-6 0,9-2 0,9-5 0,-4 3 0,-4 0 0,5 2 0,-10-2 0,15-3 0,-5-4 0,6 0 0,1 0 0,0 0 0,-4 0 0,3 0 0,-3 0 0,4 0 0,-4 0 0,3 0 0,-7 0 0,7 0 0,-3 0 0,4 0 0,3-4 0,-6 0 0,5-3 0,-6-4 0,7 2 0,-3-1 0,-1-6 0,-1 7 0,-7-19 0,11 14 0,-7-11 0,8 7 0,0 1 0,-3 2 0,6 4 0,-6-3 0,3 5 0,0-9 0,1 10 0,3-10 0,0 6 0,0-3 0,0 4 0,0 0 0,0-1 0,0-4 0,3 1 0,2-1 0,-1 4 0,-1 1 0,1 0 0,-3 3 0,2-3 0,-3 0 0,3 3 0,-2 43 0,2-17 0,1 49 0,-3-40 0,4 4 0,-5 5 0,0-17 0,0 9 0,0-9 0,0 0 0,0 3 0,0-3 0,0-5 0,0-6 0,0 3 0,0-4 0,0 0 0,0 0 0,0 0 0,0 3 0,0-2 0,0 3 0,0-4 0,0 3 0,0-2 0,3 2 0,-2-3 0,5 0 0,-5 0 0,5 3 0,-5-2 0,2 2 0,-3-3 0,0 7 0,0-5 0,0 5 0,0-3 0,3-3 0,-2 3 0,5 3 0,-5-5 0,2 8 0,0-9 0,-2 7 0,2-7 0,0 6 0,-2-6 0,5 9 0,-5-8 0,5 5 0,-5-4 0,5 2 0,-5 3 0,2-4 0,1 8 0,-3 1 0,6 1 0,-6 2 0,2-8 0,-3 8 0,4-6 0,-3 2 0,2-8 0,-3-1 0,0 2 0,0-1 0,0 0 0,0 0 0,0-3 0,0 6 0,0-2 0,0 3 0,-3 0 0,2-3 0,-3-2 0,4 1 0,-3-7 0,-1 3 0,-17-24 0,11 9 0,-12-17 0,15 17 0,-1-11 0,0 6 0,0-3 0,-3 2 0,3-3 0,-10-2 0,8-2 0,-5-1 0,8 9 0,-5-1 0,4 7 0,-3-5 0,7 4 0,0-3 0,1 7 0,-1-2 0,-3 2 0,3-3 0,-2 3 0,2 0 0,0 1 0,-3 18 0,6-7 0,-3 21 0,4-13 0,0 15 0,0-12 0,0 7 0,0-1 0,0-3 0,0 3 0,0 11 0,0-21 0,3 20 0,-2-23 0,10 15 0,-10-9 0,6 9 0,-3-10 0,-3 6 0,2-11 0,-3 2 0,0-7 0,0 0 0,0 0 0,-15-34 0,8 20 0,-15-32 0,13 27 0,1-8 0,-3-1 0,6-4 0,-7 4 0,3-8 0,1 7 0,0-4 0,-4-5 0,6 17 0,-4-12 0,9 18 0,-3-10 0,4 9 0,0-5 0,0 7 0,-3-1 0,2 1 0,1 3 0,7 1 0,1 6 0,2 1 0,1 7 0,-3-3 0,3 3 0,5 5 0,-6 1 0,10 9 0,-15-5 0,18 14 0,-20-16 0,16 16 0,-11-14 0,1 7 0,7-2 0,-7-3 0,-1-7 0,-1-1 0,-6-4 0,9 5 0,-5-4 0,6 5 0,-4-8 0,0 8 0,1-9 0,-5 2 0,4-3 0,-3 4 0,3-4 0,0 4 0,0-1 0,4 5 0,1 2 0,-4 1 0,2-6 0,-6-1 0,3-4 0,0 4 0,1-3 0,2 10 0,-2-10 0,3 6 0,-4-7 0,0 0 0,0 0 0,0 4 0,1-6 0,-4 5 0,2-6 0,-2 3 0,3 0 0,0 0 0,0 0 0,0 0 0,0 1 0,0-1 0,1 0 0,-1 0 0,0 0 0,0 0 0,0 0 0,0 0 0,0 0 0,0 0 0,0 0 0,0 0 0,-3 0 0,2 0 0,-2 1 0,0-1 0,-1 0 0,1 0 0,-1 0 0,5 0 0,-5 0 0,4 4 0,-3-3 0,0 3 0,3-1 0,0 5 0,-2-2 0,5 1 0,-6-7 0,6 0 0,-2 0 0,-1 0 0,0 0 0,-4 0 0,5 0 0,-5 0 0,4 1 0,-3-5 0,3 7 0,0-8 0,-3 8 0,6-2 0,-5 0 0,10 6 0,-7-6 0,6 7 0,-6-7 0,3 3 0,-4-4 0,0 0 0,1 0 0,-1 0 0,0 0 0,0 0 0,0 0 0,0 0 0,0 1 0,0-1 0,0 0 0,0-3 0,-3 2 0,2-5 0,-2 5 0,0-2 0,3 0 0,-4 2 0,1-2 0,3 0 0,-7-12 0,4 2 0,-4-13 0,0 7 0,0 0 0,0-18 0,0 5 0,0-8 0,0 4 0,3 1 0,2 1 0,3-10 0,-3 6 0,3-21 0,-3 12 0,7-13 0,-2 22 0,2-6 0,-3 10 0,-1-5 0,0 2 0,0-3 0,5-4 0,-4 4 0,4 7 0,2-9 0,-1 11 0,2-4 0,-4 5 0,7 2 0,-9 3 0,13-8 0,-15 13 0,11-14 0,-9 5 0,4 1 0,-6 3 0,0 6 0,-1 0 0,0-2 0,1 2 0,-1-3 0,1 0 0,-1 4 0,0 0 0,4 3 0,-4 1 0,4 0 0,-4 3 0,3-5 0,-2 7 0,5-11 0,-1 8 0,3-6 0,-4 4 0,7-1 0,-9 1 0,5-1 0,-3 1 0,7-4 0,0 2 0,4-2 0,-6 3 0,-5 0 0,0 1 0,0-1 0,-3 1 0,13-4 0,-11 6 0,8-6 0,-11 7 0,7-6 0,-8 2 0,7 0 0,-9 2 0,3 2 0,4-4 0,-7 1 0,6 3 0,-2-3 0,-1 3 0,4 0 0,-1-2 0,-2 5 0,3-6 0,-1 3 0,-2 0 0,6-2 0,-6 5 0,3-6 0,-4 3 0,7 0 0,-1-3 0,12 6 0,-8-6 0,6 7 0,-8-4 0,1 1 0,-1 2 0,8-10 0,-5 9 0,16-8 0,-20 9 0,16-6 0,-17 2 0,3 1 0,-1 0 0,0 1 0,1 2 0,10-6 0,-12 6 0,4-3 0,-11 4 0,0 0 0,0 0 0,0 0 0,0 0 0,0 0 0,4 0 0,-3 0 0,3 0 0,-4 0 0,0-3 0,0 2 0,0-2 0,0 0 0,0 2 0,0-6 0,0 7 0,0-7 0,1 3 0,-1 0 0,0-2 0,0 5 0,0-2 0,0 0 0,0-1 0,0 0 0,0-3 0,0 7 0,0-4 0,0 1 0,0 2 0,0-2 0,1 0 0,-1-1 0,0 0 0,0-2 0,0 5 0,0-2 0,4-1 0,-3 3 0,3-2 0,2-1 0,0 0 0,2 0 0,0-3 0,-7 6 0,2-3 0,1 4 0,-3 0 0,7 0 0,-7 0 0,3 0 0,-1-3 0,-2 2 0,3-6 0,3 3 0,-5 0 0,16-3 0,-12 6 0,9-3 0,-6 4 0,4 0 0,-7-3 0,17 2 0,-20-5 0,16 5 0,-14-2 0,6 3 0,3 0 0,-1 0 0,-4 0 0,5-3 0,-7 2 0,4-3 0,-7 1 0,0 2 0,-3-2 0,3 3 0,-4 0 0,0 0 0,0 0 0,0 0 0,0 0 0,0-3 0,3 2 0,-2-2 0,3 3 0,-1 0 0,2 0 0,-1 0 0,3 0 0,-6 0 0,10 0 0,-9 0 0,11 0 0,-11 0 0,5 0 0,-3 0 0,-3 0 0,7 0 0,-7 0 0,6 0 0,-6 0 0,3 0 0,-1 0 0,-2 0 0,2 0 0,-3 0 0,0 0 0,1 0 0,2 0 0,-2 0 0,7 0 0,-4 0 0,1 0 0,2 0 0,-6 0 0,2 0 0,-2 0 0,14-4 0,-12 3 0,6-6 0,-17 3 0,-17-7 0,8 2 0,-17 1 0,5 1 0,-4 2 0,-4 0 0,-5-3 0,-14 4 0,8-2 0,-26-1 0,27 6-1331,-19-8 1331,11 8 0,1-3 0,-1 4 0,-16 0 0,18 0 0,-18 0 0,26 0 0,-5 0 0,12 0 0,5 0 0,2 0 0,3 0 0,-9 0 0,-8 0 0,6 4 0,-5 0 0,12 1 1331,-10 3-1331,7-3 0,-33 0 0,19 3-583,-12-7 583,9 7 0,-4 1 0,-1 1 0,-4 3 0,7-3 0,8 2 0,-3 2 0,13-2 0,-4 5 0,-6 4 0,5-2-818,-17 11 818,14-7-3277,-30 24 234,25-23 3043,-1 5 0,-1 1 182,-7-1-182,-30 22-482,23-9 482,13-14 0,0 0-537,-14 16 537,-20 6 0,31-16 0,9-6 3276,7-8-646,3 3-2366,16-13-264,5-3 700,23-22-700,10-15 0,9-4 0,21-22 0,-12 19-2233,32-23 2233,-6 4 0,-5 8 0,4-3 0,-15 11 0,3-1 0,25-18 0,-2 1 0,-32 24 0,0 0 0,35-24 0,-1 0 0,-33 24 0,-1 1 0,24-17 0,-1 1 0,-25 19 0,-4 2 0,32-22-57,-10 7 57,10-5 0,-26 16 0,3 0 0,-25 11 0,-10 13 0,-3-3 0,-5-3 0,3 4 0,-9-4 0,6 7 3276,-7-4-2645,3 3-560,-2-3-71,-1 7 0,-11 7 0,-2 10 0,-6 3 0,-3 14-482,-5-2 482,-3 10 0,-2-4 0,-27 32 0,12-18-1153,11-10 1,-1 1 1152,-17 14 0,0 1 0,0 5 0,1 0 0,-1 1 0,0-2 0,7-11 0,-16 21 0,13-17 0,-15 18 0,18-22-1595,-15 15 1595,29-30-1027,-14 16 1027,29-27 364,1-3-364,6-3 2010,0-4-2010,6-3 1728,2-1-1728,13-17 1307,3-4-1307,12-20 0,-3 7 0,6-5 0,4 0 0,29-25 0,-10 12-1639,-11 10 1,0 0 1081,18-13 557,13-7-708,4-7 708,-25 22 0,2-1 0,-9 7 0,1-1 0,15-14 0,-1 2-1321,12-7 1321,-29 21 0,-2 1 0,1-2 0,14-16 0,-23 19 0,8-8 3276,-14 13-3185,-5 6 708,-2 2-799,0 0 1697,-10 10-1697,9-10 0,-4 9 0,2-5 0,-4 6 0,-8 1 0,1 6 0,-20 21 0,4 5 0,-9 12 0,-25 32 0,19-18-1639,-4-8 1,-2 1-1639,-12 25 3162,2-14 0,-1 1-353,14-15 0,1 0 468,-18 16 0,1-3 0,-4 6 0,14-19 0,0-1 0,-14 12 0,-4 14 0,27-37 0,3-1 0,11-15 0,2 1 0,8-13 0,10-17 0,3-8 936,6-5-936,1-5 0,9 6 0,16-26 0,1 5-1401,8-8 1401,-21 19-3277,7-4 2481,-6-4 796,0 7 0,2-3 3032,21-28-3032,-18 26 0,-1 1 0,13-15 0,-14 12 0,-1 0 0,7-12 0,14-22 0,-30 39-127,-2 1 127,-13 13 1267,-1 4-1267,-8 12 3276,3-3-412,-2 5-1151,2-5-1713,-3 7 233,0-1-233,0 1 0,0 0 0,0 0 0,0 0 0,0-1 0,3 1 0,-2 0 0,2 0 0,-3 0 0,-10 9 0,-4 9 0,-16 11 0,-16 22 0,11-17 0,-9 16 0,13-16 0,-38 42-1150,15-15 1150,16-14 0,-1 1 0,-13 12 0,16-13 0,0 1 0,-31 27 0,24-23 0,0 0 0,-18 17 0,13-17 0,0 0 0,-14 16 0,15-21 0,0-1 0,-13 14 0,17-22 0,-1 0 0,-20 20 0,21-20 0,1-1 0,-11 11 0,10-9 0,-1 2 0,-20 19 0,22-20 0,2 1 0,-17 12-1757,5 0 1757,6-5 0,1 4 0,6-1 0,0-4 0,4 3-780,-2-4 780,7-1 0,3-10 0,-1 8 0,11-14 0,-5 5 0,7-8 0,3-4 998,1-1-998,7 2 1780,1-5-1780,3 0 909,-4-4-909,4 0 0,-7 4 0,6-3 0,-6 2 0,3 1 0,0 1 0,-3 4 0,3-5 0,-8 8 0,7-10 0,-6 10 0,4-4 0,-2 1 0,-2-1 0,4-4 0,3-4 0,1-6 0,11-27 0,6 4 0,10-31 0,-1 20 0,0-8-413,0-6 413,2 1 0,2-2-1366,10-23 1366,-9 20 0,0 3 0,2-6 0,11-15 0,-9 20 0,4-13 0,-13 25-136,-2-6 136,-10 15 0,3 1 0,-10 12 381,0 7-381,0-7 1385,-1 3-1385,-2 0 149,3-9-149,-4 11 0,6-15 0,-4 16 0,11-8 0,-9 9 0,7-3 0,-4 4 0,0 0 0,0 3 0,0 1 0,0 3 0,0 3 0,0 1 0,-3 3 0,12 14 0,-4 7 0,7 22 0,-10-1 0,-9 10 0,-5-4 0,-5 11 0,1-20 0,0 0 0,1-21 0,-1 0 0,5 0 0,-4-4 0,4-1 0,-4-6 0,4-2 0,1-2 0,3-3 0,-3 0 0,15-20 0,-5 5 0,20-18 0,2-7 0,-1 8 0,7-19 0,-8 16 0,14-21 0,-11 17 0,5-11 0,-9 11 0,9-12 0,-8 8 0,24-24 0,-34 34 0,15-11 0,-15 16 0,0 4 0,4-4 0,-2-1 0,-10 8 0,8-11 0,-12 17 0,2-7 0,-11 41 0,-5-11 0,-4 24 0,-3-10 0,-2-2 0,-1 5 0,-8-1 0,4 0 0,-5 3 0,-3 6 0,2-7 0,4-4 0,4-4 0,0-4 0,3 5 0,-8 0 0,-3 7 0,9-9 0,-7 3 0,18-11 0,1-5 0,-2 7 0,8-9 0,-4 5 0,3-7 0,2 0 0,-2 0 0,3 0 0,0 0 0,0 0 0,0 4 0,0-3 0,0 3 0,0 0 0,0-3 0,-4 6 0,3-6 0,-2 3 0,-1-4 0,1 0 0,-5 0 0,4 0 0,1 0 0,0 1 0,2-1 0,-2 0 0,3 0 0,0 0 0,0 0 0,0 0 0,0 3 0,0-2 0,0 5 0,0-5 0,0 2 0,-3-2 0,-1-1 0,-3 0 0,-1 0 0,-8 9 0,7-7 0,-7 7 0,1-12 0,-2-1 0,-8-7 0,-5-1 0,3-3 0,-8 3 0,-1 1 0,-1 0 0,-20 3 0,11-3 0,-2 4 0,8 0 0,10 0 0,4-7 0,7 5 0,8-5 0,0 0 0,3 6 0,0-10 0,5 7 0,-4-3 0,2 0 0,-2-1 0,0 4 0,3-2 0,-10-2 0,1 0 0,-5-4 0,9 1 0,-5 2 0,9 1 0,-9 5 0,6 0 0,-2 2 0,6-5 0,-3 5 0,3-2 0,-7-4 0,3 2 0,-13-10 0,11 10 0,-12-5 0,14 9 0,-3-6 0,4 6 0,0-5 0,3 2 0,-3 0 0,3-3 0,-3 0 0,-1 2 0,1-5 0,0 9 0,-8-10 0,5 6 0,-12-7 0,13 5 0,-12 3 0,12 1 0,-2-1 0,5 4 0,2-4 0,0 11 0,1 2 0,-1 11 0,0-4 0,-4 4 0,-1 5 0,5-8 0,0 8 0,4-10 0,0 1 0,7-1 0,-6 1 0,10-1 0,-4 0 0,-2-3 0,8 6 0,-8-9 0,14 13 0,-10-13 0,4 5 0,-5-10 0,2 2 0,-2-5 0,3 3 0,-4-4 0,0 0 0,0 0 0,0 3 0,1-2 0,-1 5 0,0-5 0,0 5 0,-3-2 0,2 3 0,-2 0 0,3 0 0,0 0 0,0-3 0,3 6 0,-2-9 0,2 9 0,-3-6 0,7 6 0,-1-2 0,6 3 0,-8-6 0,4 1 0,-3-1 0,-1-1 0,3-1 0,-6-3 0,3 4 0,-4-4 0,0 4 0,0-4 0,0 0 0,0-4 0,0 4 0,0-7 0,0 3 0,4-7 0,-3 3 0,3-3 0,-4 4 0,0-4 0,1-1 0,-1-3 0,1-1 0,0 0 0,0-11 0,0 9 0,-4-9 0,0 12 0,-1-12 0,-2 4-3277,6-5 0,-6 4 2942,2-18 335,-3 7 0,0-18 0,0 22 0,8-20 0,-2 16 0,6-8 0,-3 14 0,-1 8 0,4 1 0,3-14 0,2 15 0,-2-11 0,0 15 3276,-7-1 0,3 4-2939,4-6-337,-7 9 0,10-9 0,-10 10 0,6-6 0,-2 9 0,-1-4 0,3 1 0,1-4 0,-2 0 0,5 5 0,-7 0 0,1 3 0,-1-4 0,-1-2 0,2-2 0,-1 1 0,0 0 0,-4 4 0,4-4 0,3-4 0,-1 5 0,1-3 0,-7 9 0,-3-3 0,-1 23 0,-6-10 0,-1 22 0,-8-12 0,-7 4 0,1 1 0,-5-6 0,4-3-3277,-2-1 0,-5-5 3047,2 8 230,-1-13 0,-2 10 0,5-10 0,-1 2 0,11-3 3276,1 0 0,4 0-3044,3-3-232,1-1 0,3-3 0,0 0 0,3 0 0,-2-1 0,5-6 0,-2 5 0,4-8 0,-1 8 0,4-8 0,-4 8 0,1-5 0,-5 3 0,0 2 0,1-5 0,0-1 0,0 3 0,-4-2 0,-11 10 0,5 1 0,-13 6 0,4 8 0,-2-5 0,-2 11 0,7-12 0,-6 10 0,-7 1 0,6-3 0,-3 2 0,11-4 0,3-3 0,-3 3 0,1-1 0,5-2 0,-5 6 0,9-6 0,-2 3 0,0-4 0,2 0 0,-2 0 0,3 0 0,13-13 0,-7 3 0,25-20 0,-16 10 0,15-14 0,-8 5 0,0 0 0,16-20 0,-18 20 0,10-15 0,-15 17 0,-3 0 0,-3 3 0,-3 3 0,-6 7 0,0 0 0,0-1 0,-3 4 0,-8 18 0,-2-3 0,-6 15 0,-7-1 0,3-2 0,-10 14 0,-2 8 0,10-10 0,-5 7 0,13-17 0,-11 12 0,12-13 0,-24 28 0,24-31 0,-17 21 0,15-21 0,1 0 0,2-1 0,-1-1 0,7-7 0,-1 2 0,10-7 0,3-3 0,16-23 0,-5 10 0,9-18 0,-8 12 0,2-3 0,0-4 0,9-3 0,7-9 0,-11 5 0,15-10 0,-23 14 0,0 7 0,0-1 0,-5-4 0,3 0 0,0-16 0,-7 16 0,-2-4 0,-3 8 0,0-6 0,0 4 0,4-7 0,0 15 0,0-6 0,3 3 0,-6-12 0,10 1 0,-5-5 0,2 11 0,0-10 0,-8 17 0,8-15 0,-4 20 0,0-6 0,2 12 0,-2 2 0,3 12 0,1 2 0,0 5 0,-1-2 0,1-4 0,-4 2 0,6 5 0,-5-5 0,9 15 0,-9-19 0,2 9 0,-7-12 0,0 0 0,3 0 0,-2 0 0,2 0 0,4-7 0,-2 3 0,14-7 0,-6-7 0,7 5 0,11-21 0,-11 12 0,21-14 0,-18 7 0,20-13 0,-19 11 0,12-5 0,-23 14 0,11-6 0,-6 7 0,11-17 0,-3 15 0,15-24 0,-7 15 0,17-16 0,-18 16 0,10-7 0,28-11-3277,-13 8 2863,-10 7 1,1 0 413,16-10 0,4 0 0,15-11-944,-17 10 944,10-5 0,-26 9 0,2-1 0,-22 11 0,5 0 0,-20 10 0,8-9 0,-6 1 0,2-2 0,0 1 0,-3 0 0,5 0 0,-3-7 0,-2 10 3276,-1-11-2684,0 5-592,-7-5 0,2 11 1180,-10-10-1180,6 13 0,-2-13 0,-1 18 0,0-9 0,-4 13 0,0-5 0,0 6 0,0 1 0,0 0 0,0 0 0,0 0 0,-7-1 0,-2 4 0,-11-3 0,-1 6 0,-14-3 0,-20 4 0,13 4 0,-10 0 0,17 5 0,-3 4 0,-10 7 0,-7 11 0,3 10-1225,1 2 1225,11-3 0,-10 14 0,23-22 0,-14 26 0,24-30-524,-4 29 524,11-26 0,-5 8 0,14-20 0,-2-11 0,3 3 1192,0-4-1192,0 0 557,0 0-557,16-3 0,-5-1 0,13-6 0,7-9 0,-7 2 0,22-11 0,-18 8 0,33-14 0,-29 11 0,29-14 0,-34 15 0,25-16 0,-12 7 0,10-8 0,-18 9 0,4-4 0,-9 9 0,1-4 0,7-1 0,-6-2 0,5-4 0,10-1 0,-19 9 0,10 4 0,-14 2 0,10-2 0,1 3 0,1-5 0,-3 9 0,11-10 0,-16 10 0,11-7 0,-21 13 0,8 1 0,-9 3 0,8 0 0,-14 0 0,2 0 0,-2 0 0,-1 3 0,-3 1 0,6 6 0,-6-1 0,8 5 0,-2 5 0,2-2 0,0 2 0,-1-5 0,0 1 0,-2-2 0,2 4 0,-7-9 0,2 3 0,-5-4 0,2 0 0,-3 0 0,0 7 0,0-5 0,0 9 0,0-2 0,0 0 0,-3 3 0,2-7 0,-3-2 0,4 1 0,-3-3 0,2 2 0,-2-3 0,0 0 0,-1 0 0,-7 0 0,-1 4 0,0-2 0,-6 5 0,10-6 0,-7 2 0,4 1 0,3-3 0,-3 3 0,1-1 0,2-2 0,-2 2 0,2-3 0,1-3 0,3 2 0,-10-1 0,8-1 0,-6 3 0,6-6 0,-6 5 0,2-5 0,-9 3 0,8-4 0,-5 0 0,0 0 0,1 0 0,-5 0 0,-8 0 0,5-3 0,-15-2 0,23 1 0,-7-3 0,15 6 0,0-2 0,0-1 0,-1-3 0,4-1 0,-2 0 0,2 1 0,-4 0 0,1-1 0,3-2 0,1 3 0,3 0 0,0-1 0,0-3 0,3 3 0,5-6 0,0 2 0,3-4 0,1 0 0,-4 5 0,3 0 0,-1 3 0,-2 1 0,7-4 0,-4-1 0,1 1 0,-2 0 0,-3 4 0,0 3 0,0 1 0,-7 14 0,-5 3 0,-4 7 0,-17 6 0,6-5 0,-19 13 0,11-7 0,-20 12 0,12-11-814,-14 7 814,12-7 0,-28 23 0,9-6-1275,13-13 1,0 1 1274,-22 15 0,10-14 0,-1 0 0,-25 19 0,31-24 0,1 0 0,-19 17 0,-15 3 0,24-10 0,-21 8 0,43-24 0,-11 2 0,17-11 0,-1 1 0,13-5 0,1 1 708,7 0-708,-3-5 2655,8-1-2655,0-5 0,0 5 0,0-5 0,0 5 0,-4-5 0,2 2 0,-1-3 0,2 0 0,-3 0 0,3 0 0,-6 0 0,2 0 0,0 0 0,-3 4 0,-1 0 0,-1 1 0,-3 2 0,-11-6 0,3 6 0,-10-2 0,8 0 0,-11 6 0,12-9 0,-22 10 0,23-7 0,-12 0 0,9 2 0,-23 2 0,26-3 0,-10 2 0,27-8 0,3 6 0,0-1 0,1 6 0,-1-3 0,0-4 0,-3 2 0,4-2 0,-4 0 0,3-1 0,-3 0 0,4 1 0,0 3 0,0 0 0,3 0 0,-7 4 0,7-3 0,-11 14 0,7-12 0,-3 8 0,0-7 0,2 1 0,-2 0 0,-3 9 0,5-11 0,-6 11 0,8-13 0,-8 14 0,2-12 0,-6 11 0,7-9 0,-10 7 0,8-6 0,-8 2 0,6-7 0,4-1 0,1 1 0,4-5 0,0 4 0,-3 0 0,2-2 0,0 4 0,8-8 0,11 2 0,16-12 0,-1 3 0,16-10 0,-15 6 0,10 2 0,-19 1 0,22 3 0,-24-4 0,19-1 0,-14 1 0,0 0 0,-5 0 0,10-4 0,-8 3 0,10-2 0,-3-6 0,8 3 0,-4-12 0,13 8 0,-15 0 0,4-3 0,0 2 0,2-9 0,-5 5 0,25-22 0,-26 19 0,29-26 0,-33 29 0,4-8 0,-18 18 0,-3-1 0,-6 7 0,0 0 0,3 0 0,-2-1 0,2 1 0,-3 0 0,0 0 0,0 0 0,0-1 0,-3 1 0,2 0 0,-2 0 0,0 0 0,-1 0 0,0-1 0,-2 1 0,5 0 0,-6-3 0,3 2 0,-3-3 0,3 4 0,1 0 0,3 0 0,0 0 0,-3-1 0,2-3 0,-2 3 0,3-6 0,0 2 0,0-11 0,0 5 0,0-5 0,4 3 0,-3-4 0,6-2 0,-2-2 0,-1 10 0,0-16 0,-4 18 0,0-19 0,0 14 0,0-7 0,0 7 0,-4-2 0,4 7 0,-7-2 0,6 5 0,-6-1 0,3 3 0,-4-1 0,1 1 0,3 0 0,1 4 0,-4-3 0,3 2 0,-4-3 0,2 4 0,2 3 0,-3-2 0,0 2 0,-1-3 0,1 0 0,0-1 0,0 4 0,0-2 0,0 2 0,-1 0 0,1-2 0,0 2 0,3-4 0,-2 1 0,5 0 0,-6 0 0,3 3 0,-3-3 0,0 3 0,0-3 0,3 0 0,-3 0 0,3 3 0,-3-2 0,0 5 0,0-2 0,0-1 0,0 4 0,-1-7 0,1 6 0,-4-2 0,-5 3 0,-5 4 0,0 4 0,-3 1 0,7 2 0,-2 1 0,3-7 0,1 2 0,17-7 0,8-11 0,21 9 0,2-13 0,-2 10 0,36-4 0,-17 4-2507,46 1 2507,-19 4 0,14 0-3054,7 0 3054,2 0 0,0 0 0,-31 0 0,0 0 0,-18 0 0,-1 0 0,16 0 0,-1 0-390,19 0 390,-30 0 0,1 0 0,20 0-1358,19 0 1358,-39 0 0,15 0 0,-19 0 1333,8 0-1333,-18 0 0,6-4 0,-18 0 2969,7-1-2969,-24 1 469,5 4-469,-8 0 1849,9 0-1849,-6 0 689,-1 0-689,4 0 0,-3 0 0,6 0 0,3 0 0,3 0 0,-3 0 0,19 0 0,-11 0 0,18 0 0,-16 0 0,4 0 0,-4 0 0,21 0 0,-12 0 0,11 0 0,-20 0 0,20 0 0,-16 0 0,17 0 0,-21 0 0,1 0 0,-6 0 0,-6 0 0,-2 0 0,-10 0 0,3 0 0,-29 0 0,8 0 0,-17 0 0,16 0 0,4 0 0,-3 0 0,2 0 0,0-3 0,2-1 0,5-3 0,-5 3 0,5-6 0,-2 5 0,3-10 0,0 7 0,0-3 0,0 4 0,0 0 0,0-4 0,0 3 0,0-3 0,3 0 0,-2-1 0,6 0 0,-3-3 0,0 3 0,3-3 0,-3-1 0,4 1 0,-1 3 0,6-12 0,-5 10 0,1-7 0,-2 10 0,-3 7 0,3-2 0,0 2 0,-3-4 0,2 1 0,-2 0 0,3 0 0,0 0 0,0 0 0,0 3 0,0-3 0,-3 3 0,2-3 0,-2 3 0,3 1 0,0 0 0,1 2 0,-1-6 0,0 3 0,0 0 0,0-2 0,0 2 0,0 0 0,0-2 0,0 5 0,0-6 0,0 7 0,-3-7 0,-25 17 0,-1-3 0,-17 10 0,14-5 0,5-4 0,4 0 0,0 0 0,-3-4 0,5 6 0,-9-4 0,14 1 0,-10 0 0,10-3 0,-1 0 0,12-14 0,-1 4 0,6-11 0,0 10 0,-3 0 0,3 0 0,-3 0 0,2 3 0,-2-3 0,7 3 0,0-4 0,5 0 0,-4 4 0,2-3 0,-2 3 0,4-4 0,-5 4 0,11-7 0,-9 9 0,17-12 0,-16 12 0,8-5 0,-14 7 0,6-4 0,-7 4 0,4-4 0,-4 4 0,0 0 0,0 0 0,4 0 0,-3 0 0,3 0 0,-4-3 0,0 2 0,0-2 0,0 3 0,0 0 0,4 0 0,-3 0 0,9-3 0,-8 2 0,5-3 0,-3 4 0,0 0 0,1 0 0,6 0 0,-5 0 0,22 0 0,-11 0 0,8-3 0,-13 2 0,4-3 0,-5 4 0,8 0 0,-14 0 0,2 0 0,-7-3 0,0 2 0,4-2 0,0 3 0,1 0 0,-2 0 0,-3 0 0,0 0 0,0 0 0,0 0 0,0 0 0,1 0 0,-1 0 0,0 0 0,0 0 0,7 0 0,-6 0 0,10 0 0,-10 0 0,10 0 0,-9 0 0,-27 0 0,7 0 0,-27 0 0,11 0 0,5 0 0,-6 0 0,8 0 0,4 0 0,-3 0 0,2 0 0,-7 0 0,4 0 0,-1 0 0,6 0 0,0 0 0,-3 0 0,0 0 0,-4 0 0,6 0 0,1 0 0,3 0 0,-1 0 0,5 0 0,-3 0 0,4 0 0,0 0 0,12-9 0,-2 6 0,10-10 0,-6 9 0,0 0 0,0 1 0,4 0 0,-3 2 0,3-3 0,3 4 0,-5 0 0,5-3 0,-7-1 0,10-3 0,-7 3 0,11 0 0,-13 4 0,2 0 0,-3 0 0,0 0 0,0 0 0,4 0 0,-3 0 0,3-3 0,0 2 0,0-2 0,5 0 0,-4 2 0,-1-3 0,-4 4 0,0 0 0,4 0 0,-3 0 0,2 0 0,1 0 0,-4 0 0,4 0 0,-4 0 0,7 0 0,-6 0 0,10 0 0,-10 0 0,10 0 0,-9-3 0,5 2 0,-7-2 0,3 3 0,-2 0 0,2 0 0,-3 0 0,0 0 0,0 0 0,0 0 0,0 0 0,4 0 0,1 0 0,3 0 0,-3 0 0,3 0 0,-7 0 0,3 0 0,-4 0 0,0 3 0,0-2 0,0 2 0,0-3 0,0 0 0,-3 3 0,2-2 0,-2 2 0,3-3 0,0 0 0,0 0 0,0 0 0,1 0 0,-1 0 0,0 0 0,0 0 0,0 0 0,0 0 0,3 0 0,-2 0 0,2 0 0,-3 0 0,0 0 0,0 0 0,4 0 0,-3 0 0,3 0 0,-4 0 0,0 0 0,4 0 0,-3 0 0,3 0 0,3 0 0,-5 0 0,8 0 0,-9 0 0,6 0 0,-6 0 0,2 0 0,-3 0 0,0 0 0,1 0 0,-1 0 0,3 0 0,-2 0 0,3 0 0,-4 0 0,0 0 0,4 0 0,-3 0 0,3 0 0,0 0 0,-3 0 0,3 0 0,-4 0 0,0 0 0,0 0 0,0 0 0,0 0 0,0 0 0,3 0 0,-2 0 0,2 0 0,-2 0 0,-1 3 0,0-2 0,0 5 0,0-5 0,4 6 0,-3-6 0,2 2 0,1 0 0,-3-2 0,3 3 0,0-1 0,1-2 0,3 6 0,0-3 0,0 0 0,-3 2 0,-2-5 0,-3 6 0,1-7 0,-1 7 0,0-7 0,0 4 0,0-1 0,0-3 0,0 7 0,4-3 0,-3 0 0,3-1 0,-4 1 0,0 0 0,0 3 0,0-3 0,0 2 0,0-2 0,0 3 0,0 0 0,0-3 0,0 2 0,0-2 0,0 0 0,1-1 0,-1 0 0,0 1 0,0 0 0,3 2 0,-2-2 0,6 0 0,-6 2 0,3-5 0,-4 6 0,0-7 0,0 7 0,-3-3 0,2 3 0,-2-3 0,3-1 0,0 0 0,0-2 0,0 5 0,-3-2 0,2 0 0,-2 2 0,3-2 0,1 3 0,-1 0 0,0 0 0,0-3 0,0 2 0,-3-2 0,-1 3 0,0-3 0,1 3 0,0-3 0,2 3 0,-2-3 0,3 2 0,-3-2 0,-1 3 0,0 0 0,1 0 0,0 0 0,3-3 0,-7 2 0,7-2 0,-3 3 0,3 0 0,0 0 0,-3 0 0,2-3 0,-5 3 0,5-3 0,-5 3 0,5-3 0,-5 2 0,5-2 0,-5 3 0,5-3 0,-5 2 0,5-2 0,-2 3 0,0 0 0,2-3 0,-2 2 0,0-2 0,3 3 0,-7 0 0,7 1 0,-7-1 0,7 0 0,-3 0 0,0 0 0,2-3 0,-5 2 0,5-2 0,-2 3 0,3-3 0,-3 2 0,2-5 0,-5 5 0,2-2 0,0 3 0,5-3 0,0-1 0,0 1 0,-5-1 0,4 5 0,-3-1 0,11 4 0,-7-3 0,3 3 0,-7-4 0,6 0 0,-5 1 0,5-1 0,-2 0 0,-1 0 0,0 0 0,0 0 0,0 0 0,0 0 0,0 0 0,0 0 0,0 1 0,0-1 0,1 3 0,-1-2 0,4 4 0,-3-8 0,3 2 0,-4-2 0,0 3 0,0 0 0,0 0 0,0 0 0,0 0 0,-3 1 0,2-1 0,-5 0 0,5 0 0,-5 0 0,10 8 0,-3-2 0,5 6 0,-2-7 0,-3 3 0,-4-4 0,-1 1 0,0-2 0,1 1 0,0-3 0,3 2 0,-6 1 0,5-3 0,-2 3 0,0-4 0,-1 0 0,-3 0 0,0 0 0,3 0 0,-2 0 0,2 1 0,0-1 0,-2 3 0,2-2 0,-3 3 0,0-4 0,0 0 0,4 4 0,-3-3 0,2 3 0,0 0 0,-2-3 0,6 3 0,-6-1 0,5-2 0,-5 2 0,2-3 0,-3 0 0,0 0 0,0 0 0,3 0 0,-2 0 0,2 1 0,-3-1 0,0 0 0,0 3 0,0-2 0,0 3 0,0-4 0,0 0 0,0 1 0,0-1 0,0 0 0,3 0 0,-2 3 0,2-2 0,-3 2 0,0-3 0,0 3 0,0-2 0,0 2 0,0-3 0,0 1 0,0-1 0,0 7 0,0-2 0,0 3 0,0-4 0,0-1 0,0-2 0,0 6 0,0-6 0,0 3 0,0-4 0,0 0 0,0 0 0,0 0 0,0 0 0,0 0 0,0 0 0,0 0 0,0 0 0,0 0 0,0 0 0,0 1 0,0-1 0,0 0 0,0 0 0,0 0 0,0 0 0,0 0 0,0 0 0,0 0 0,0 0 0,0 0 0,0 0 0,0 0 0,0 0 0,0 1 0,0-1 0,0 0 0,-3 3 0,2-2 0,-2 2 0,3-3 0,0 0 0,-3 0 0,2 0 0,-2 0 0,3 0 0,-4 0 0,4 1 0,-4-1 0,1 0 0,2 0 0,-5 0 0,5 0 0,-5 0 0,5 0 0,-2 0 0,3 0 0,-3 0 0,2 0 0,-2 0 0,0 0 0,2 0 0,-2 1 0,3-1 0,-4 0 0,4 0 0,-7 0 0,6 0 0,-5 0 0,5 0 0,-2 0 0,0 0 0,2 0 0,-2 0 0,3 0 0,-3 0 0,2 1 0,-2-1 0,-1 0 0,4 3 0,-7-2 0,6 2 0,-5-3 0,5 0 0,-5 0 0,5 0 0,-5 0 0,2 0 0,0 0 0,-3 1 0,7-1 0,-7 0 0,6 0 0,-5-3 0,5 2 0,-5-2 0,5 3 0,-5 0 0,5 0 0,-6-3 0,3 5 0,0-4 0,-2 5 0,5-3 0,-8 4 0,4-3 0,-6 2 0,7-3 0,-2 0 0,5 0 0,-5 0 0,5 0 0,-5-3 0,5 2 0,-5-2 0,-3 11 0,1-6 0,-13 20 0,8-15 0,-5 11 0,11-13 0,0-2 0,3-3 0,0 1 0,-2-1 0,5 0 0,-5 0 0,2 0 0,0 0 0,1 0 0,0 0 0,2 0 0,-6-3 0,3 2 0,0-2 0,-2 3 0,2 0 0,0 0 0,-2 1 0,2-5 0,-4 4 0,4-3 0,-2 3 0,2 0 0,-3 0 0,3 0 0,1 0 0,-1 0 0,0-3 0,-3 2 0,0-2 0,3 3 0,1 0 0,0 0 0,-1 1 0,-3-1 0,-1 0 0,1 0 0,0 0 0,0 0 0,0 0 0,-1 0 0,4 0 0,-2 0 0,5 0 0,-5 0 0,2 0 0,-3 0 0,0 1 0,-1-1 0,1 0 0,0 0 0,0 0 0,0 0 0,-1 0 0,1 0 0,0 0 0,2-2 0</inkml:trace>
  <inkml:trace contextRef="#ctx0" brushRef="#br0" timeOffset="1">5466 2950 18062,'3'-1'0,"33"-11"0,-12 4 157,31-5-157,-37 5 0,26-9 0,-35 12 3276,13-6-3226,-5 7 1622,-1-4-1672,-1 0 1358,0 1-1358,-6-1 0,13 4 0,-13 0 0,5 4 0,-7-3 0,0 2 0,0-5 0,0 2 0,4-3 0,0-1 0,5 1 0,-5-1 0,3 0 0,-6 4 0,3-2 0,-4 2 0,0 0 0,0-3 0,0 3 0,1-7 0,-1 6 0,-3-5 0,2 6 0,-5-3 0,2 0 0,-6 3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1:50.0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24575,'11'28'0,"0"-4"0,-3-1 0,3-10 0,-5 6 0,8-7 0,-13 0 0,9-2 0,-5 1 0,-1 1 0,3 8 0,-6 1 0,2-1 0,-3-1 0,4-4 0,-3-3 0,6 10 0,-2-4 0,-1 5 0,0-7 0,-4-6 0,0-2 0,3 2 0,-5 2 0,4 0 0,-2-1 0,1-1 0,2-2 0,-3 6 0,0-6 0,0 3 0,0-4 0,0 0 0,0 0 0,0 8 0,3-2 0,-2 3 0,3-2 0,-4-2 0,3-3 0,-3 4 0,4-8 0,-4 6 0,0-4 0,0 8 0,0-6 0,0 6 0,3-4 0,-2 0 0,2 0 0,-3 0 0,0-4 0,0 0 0,0 0 0,0 0 0,0 1 0,0-1 0,3 3 0,-2-2 0,6 3 0,-7 0 0,4-3 0,-1 3 0,1 3 0,0-5 0,2 5 0,-2-7 0,0 0 0,-1 0 0,-3 0 0,3-3 0,-2 2 0,5-2 0,-5 3 0,2 0 0,-3 0 0,3 0 0,-2 0 0,5 0 0,-5 1 0,2-1 0,-3 0 0,3 0 0,-2 0 0,2 0 0,-3 0 0,0 0 0,0 0 0,0 0 0,3 0 0,-2 0 0,2 0 0,-3 0 0,0 1 0,0-1 0,0 0 0,0 0 0,0 0 0,0 0 0,0 0 0,0 0 0,0 4 0,0-3 0,0 3 0,0-4 0,0 0 0,0 0 0,0 0 0,0 0 0,0 0 0,0 0 0,0 0 0,0 0 0,0 0 0,3 0 0,-2 1 0,2-1 0,0 0 0,-2 0 0,2 0 0,1-3 0,-4 2 0,3-2 0,-3 3 0,0 0 0,0 0 0,0 0 0,0 0 0,0 0 0,0 0 0,0 1 0,0-1 0,0 0 0,0 0 0,0 0 0,4 0 0,0 0 0,3-3 0,0-1 0,0 0 0,0-2 0,0 5 0,0-5 0,0 5 0,0-5 0,0 2 0,0-3 0,0 3 0,0-2 0,0 5 0,0-5 0,1 6 0,-1-4 0,0 1 0,-3 3 0,2-7 0,-2 7 0,3-6 0,0 5 0,0-5 0,0 2 0,0 0 0,0 1 0,0 0 0,-3 2 0,3-5 0,-4 5 0,5-5 0,-1 5 0,0-5 0,-3 5 0,2-5 0,-2 5 0,6-5 0,-2 2 0,2-3 0,1 7 0,5 2 0,-3 3 0,2-4 0,-8-1 0,7-3 0,-2-1 0,3 1 0,-4-4 0,0 0 0,-3 0 0,3 0 0,-4 0 0,0 0 0,-3 3 0,2-2 0,-2 5 0,3-2 0,0 3 0,0 0 0,0 0 0,0-3 0,4 2 0,-3-5 0,7 6 0,-7-6 0,3 6 0,-4-3 0,0 0 0,0-1 0,0-3 0,0 0 0,0 0 0,0 3 0,0 1 0,0 0 0,0 2 0,0-2 0,1 0 0,-1-1 0,0 0 0,0-2 0,0 5 0,0-2 0,0 3 0,0-3 0,0 2 0,0-5 0,-3 5 0,2-2 0,-2 3 0,3-3 0,0 3 0,1-7 0,-1 7 0,0-3 0,0 3 0,0 0 0,0-3 0,0 2 0,-3-2 0,2 3 0,-2-3 0,3 2 0,0-2 0,0 0 0,0-1 0,0 0 0,1-2 0,-5 5 0,4-5 0,-3 6 0,3-4 0,-3 5 0,2-5 0,-2 4 0,0-3 0,2 3 0,-2 0 0,3 0 0,0 0 0,0 0 0,0 0 0,0 0 0,-3 0 0,3-3 0,-7 2 0,7-2 0,-7 3 0,7 1 0,-6-1 0,5-3 0,-5 2 0,5-2 0,-2 3 0,0 0 0,2-3 0,-5 2 0,5-2 0,-5 3 0,5 0 0,-5 0 0,5 0 0,-2 0 0,3 0 0,0 0 0,-3 1 0,2-1 0,-5 0 0,6 0 0,-7 0 0,7 0 0,-7 0 0,7 0 0,-7 0 0,7 0 0,-6 0 0,5 0 0,-2 0 0,0 0 0,-1 1 0,-3-1 0,0 0 0,3 4 0,-2-3 0,6 10 0,-6-9 0,6 7 0,-6-6 0,2-2 0,0 3 0,-2-4 0,5 0 0,-5 0 0,2 0 0,0 1 0,-2-1 0,2 0 0,-3 0 0,3 0 0,-2 0 0,5 0 0,-5 3 0,6 2 0,-3 3 0,0-4 0,3 0 0,-6-4 0,5 7 0,-5-5 0,3 5 0,-1-7 0,-2 0 0,5 0 0,-5 0 0,2 0 0,-3 0 0,0 1 0,0-1 0,3 0 0,-2 0 0,5 0 0,-5 0 0,2 0 0,0 0 0,-2 0 0,2 0 0,0 0 0,-2 0 0,2 0 0,-3 0 0,0 4 0,0-3 0,3 2 0,-2-3 0,5 0 0,-5 4 0,2-3 0,-3 3 0,4-1 0,-3-2 0,5 3 0,-5-4 0,2 0 0,0 0 0,-2 0 0,2 1 0,-3-1 0,0 0 0,3 0 0,-2 0 0,2 0 0,-3 0 0,0 0 0,3 0 0,-2 0 0,2 0 0,-3 0 0,3 0 0,-2 0 0,2 1 0,1-1 0,-4 0 0,3 0 0,-3 0 0,4 0 0,-4 0 0,4 0 0,-4 0 0,3 0 0,-3 0 0,4 0 0,-1 0 0,-2 0 0,2 1 0,-3-1 0,0 0 0,0 0 0,0 0 0,0 0 0,3 0 0,-2 0 0,2 0 0,7-20 0,-4 9 0,8-21 0,-6 17 0,-1-7 0,-3 7 0,3-3 0,-3 0 0,3 3 0,-3-3 0,6 0 0,-8 3 0,5-3 0,4-7 0,-5 4 0,5-6 0,-4 10 0,0-1 0,1 3 0,3-3 0,-4 4 0,0 0 0,-3 0 0,3-1 0,-4 1 0,5 0 0,-1 0 0,0 0 0,0-1 0,0 1 0,0 0 0,0 0 0,-3 0 0,2 0 0,-5-1 0,5 1 0,-5 0 0,5 0 0,-2 0 0,3 3 0,0-3 0,-3 3 0,3-3 0,-3 0 0,3 3 0,0-3 0,3 4 0,-2-5 0,-1 1 0,-1 0 0,-2 0 0,3 0 0,0-1 0,4-3 0,-3 3 0,3-6 0,-7 6 0,3-3 0,-3 0 0,3 3 0,0-3 0,-3 3 0,3 1 0,-3 0 0,0 0 0,2 0 0,-2-4 0,3-1 0,1 1 0,-5 0 0,4 4 0,-6-7 0,2 5 0,0-5 0,1 7 0,3 0 0,0-1 0,0 1 0,-3 0 0,2 0 0,-2 0 0,0-1 0,2 1 0,-5 0 0,2 0 0,0 0 0,-2 0 0,2-1 0,-3 1 0,3 0 0,1 0 0,0 0 0,-1-1 0,1 1 0,-4 0 0,4 3 0,-4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2:06.8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2358 3033 24575,'11'-15'0,"3"-3"0,-6 1 0,3 2 0,-3 1 0,-1-2 0,1 3 0,-4-6 0,3 7 0,-3-3 0,4-1 0,-1 5 0,0 0 0,0 1 0,0-2 0,-3 1 0,3 0 0,-3 0 0,0 3 0,-1-2 0,-3 3 0,3 0 0,-2-4 0,2-1 0,-3 1 0,0 0 0,4 0 0,0 0 0,3-5 0,-3 5 0,0 0 0,2-3 0,-1 1 0,6-2 0,-7 4 0,6 0 0,-5 0 0,3-1 0,3-3 0,-6 3 0,6-3 0,-7 3 0,3-3 0,-3 3 0,4-4 0,0 5 0,-1-4 0,1-1 0,0-1 0,0-3 0,-4 5 0,6-8 0,-8 6 0,12-13 0,-12 12 0,8-5 0,-6 11 0,0-3 0,-1-1 0,1-4 0,-3-4 0,2 4 0,-3 0 0,0-21 0,0 10 0,0-22 0,0 22 0,0-11 0,0 14 0,0-20 0,0 28 0,0-14 0,0 17 0,0-1 0,0 3 0,0-7 0,0 7 0,0-11 0,0 6 0,0-4 0,0-2 0,0-2 0,0 3 0,0 5 0,0 4 0,0-14 0,0 18 0,0-22 0,0 21 0,0-18 0,0 8 0,0-12 0,0 17 0,0-1 0,0 8 0,0 3 0,0-6 0,0 2 0,0 0 0,0 2 0,0 3 0,3 0 0,-2 0 0,2 30 0,-3-9 0,0 37 0,-11 14 0,-2-4 0,-4 5 0,1-14 0,0 0-1639,-7 17 1,0-2-1639,-5 8 3047,2-6 230,5-2 0,-3 15-1017,7-27 1017,-1 13 0,9-32-612,0 2 612,4-2 3276,-2-3-575,2 2-2701,-4 7 0,4-12 0,1 9 0,4-18 1446,0 3-1446,-3-3 990,2 1-990,-3-10 0,4 2 0,4-13 0,3-5 0,0-4 0,13-21 0,-10 14 0,16-25 0,-12 18 0,16-21 0,-15 15 0,4-9 0,-10 7 0,-1 3 0,5-13 0,-3 17 0,-1-11 0,-2 13 0,-6-8 0,3-4 0,-1 8 0,2-6 0,-1 10 0,7-16 0,-9 9 0,13-14 0,-9 15 0,3-7 0,-1 3 0,-4-1 0,1 2 0,3 5 0,-3-5 0,-1 8 0,8-12 0,-10 8 0,6-6 0,-1-9 0,3 13 0,3-15 0,-2 20 0,-3-4 0,0 15 0,-1 2 0,-3 2 0,2 1 0,-5 0 0,6 3 0,-11 27 0,2 4 0,-7 21 0,4-12 0,-3-1 0,-6 44 0,3-26-1344,-7 32 1344,9-44 0,0-5-147,0 0 147,-4 0 0,3 0 0,-7-5 0,8-6 0,-15 26 0,13-27-3277,-14 37 264,16-42 3905,-4 23-892,4-15 0,1 3 0,-5-1 105,4-8-105,-7 4 0,7-4 0,-3 3 0,0-3 3276,3 0 0,-3-2-3044,1-3-232,-1-1 0,0 1 0,-10 3 0,8-3 0,-9 3 0,12-7 0,-12 11 0,9-10 0,-14 12 0,15-14 0,-14 12 0,17-13 0,-9 8 0,8-7 0,3-3 0,-3 3 0,7-4 0,1-6 0,3-14 0,0 3 0,0-12 0,0 6 0,4-5 0,0-4 0,5 0 0,-1-12 0,4 9 0,-3-8 0,3 11 0,0-7 0,-2-5 0,5-10 0,0-1 0,2-2 0,1 7 0,-5 5 0,0 8 0,-1 5 0,-3 0 0,3 4 0,-4-8 0,0 7 0,5-8 0,-5 6 0,4-1 0,-8 5 0,0 4 0,-1-5 0,-2 11 0,5-7 0,-5 9 0,2-3 0,0 3 0,-2-10 0,5 10 0,-5-7 0,2 8 0,1 0 0,-1 0 0,5 0 0,-5-1 0,4 4 0,-6-2 0,5 2 0,-2-3 0,0 0 0,-1 0 0,-3-1 0,0-3 0,0 3 0,0-3 0,0 4 0,3 0 0,-2-4 0,2 3 0,0-7 0,-2-8 0,3 9 0,-4-12 0,3 18 0,-2-6 0,5 6 0,-5-3 0,2 4 0,-6 3 0,-13 19 0,6-8 0,-17 24 0,9-13 0,3 8 0,-4-8 0,7 12 0,-5-18 0,-3 18 0,5-17 0,2 11 0,-11-6 0,9 9 0,-10-9 0,17 9 0,-3-11 0,4 7 0,-2-7 0,1 3 0,5-7 0,0-1 0,-1-4 0,0 0 0,1 3 0,-1 2 0,0 3 0,-3-4 0,3 4 0,0-4 0,1 0 0,2 3 0,-2-6 0,3 10 0,0-9 0,0 5 0,0-7 0,0 0 0,0 0 0,0 0 0,0 0 0,0 0 0,-3 0 0,2 0 0,-5 1 0,5-1 0,-2 0 0,0 0 0,-1 3 0,-4-2 0,4 2 0,1-3 0,0 0 0,2-20 0,-2 9 0,7-21 0,0 13 0,4-4 0,7-10 0,-2 3 0,7-9 0,-7 11 0,3-3 0,-4 3 0,5-11 0,-1 5 0,-3-6 0,-5 16 0,4-6 0,-7 10 0,7-18 0,-4 8 0,0-5 0,-3 12 0,-2 5 0,0 4 0,-2 0 0,2 0 0,-3-4 0,0 3 0,3-6 0,1 6 0,3-3 0,0 1 0,-3 2 0,2-2 0,-5 2 0,6 1 0,-4 0 0,1 0 0,3 0 0,-3-1 0,0 1 0,2-3 0,-5 2 0,2-2 0,-3 2 0,0 1 0,3 0 0,-2 0 0,5 0 0,-5-1 0,5 1 0,-2-4 0,0 3 0,0-3 0,-4-3 0,3 5 0,-2-5 0,2 7 0,-6 6 0,-5 9 0,-4 8 0,-1 8 0,-2 2 0,6-6 0,-8 9 0,3 3 0,-8 1 0,3 3 0,-15 11 0,14-16 0,-14 32 0,16-34 0,-3 12 0,11-16 0,-8 7 0,15-9 0,-15 3 0,14-14 0,-4 3 0,5-4 0,-1 8 0,3-6 0,-2 1 0,-1-4 0,3-2 0,-2 3 0,0-4 0,-2 4 0,1-3 0,-2 3 0,5-4 0,-6 0 0,3 4 0,-6 0 0,1 4 0,2-3 0,0-2 0,3-3 0,-3 1 0,-3 2 0,5-2 0,-5 6 0,6-6 0,-7 2 0,3-3 0,1 1 0,4-1 0,0 0 0,2 0 0,-2 0 0,3 0 0,0-32 0,0 14 0,0-31 0,0 17 0,0 2 0,0-10 0,0 11 0,0-4 0,0 2 0,0-8 0,0 8-3277,0-7 0,0 6 2773,0-4 504,0-3 0,0 5 0,0 2 0,0-7 0,0 12 0,0-14 0,0 17 0,3-15 0,2 9 0,-1-11 0,3 20 3276,-6-7 0,2 13-2770,0-10-506,-2 5 0,2-2 0,-3 4 0,4 4 0,-4-4 0,4 3 0,-4-7 0,0 3 0,0 0 0,3-10 0,-2 9 0,3-15 0,-4 12 0,4-12 0,-3 11 0,2-3 0,-3 1 0,0 3 0,4-4 0,0-6 0,0 12 0,0-4 0,-1 7 0,-2 3 0,2-3 0,1 0 0,-3 3 0,2-6 0,-3 6 0,3-3 0,-2 3 0,5 1 0,-5 0 0,2-7 0,1 5 0,-4-5 0,3 3 0,1 0 0,0-1-3277,-1 2 0,1 2 3047,-1-10 230,1 5 0,1-6 0,2 4 0,-7 3 0,4 1 3276,2-7 0,-4 9-3044,12-16-232,-13 15 0,10-12 0,-11 11 0,7-12 0,-6 6 0,3-2 0,-4 4 0,0 0 0,0-1 0,0 1 0,0 4 0,0-3 0,0 1 0,0-1 0,0 3 0,0 4 0,0 0 0,0 0 0,0-1 0,3 1 0,-2 0 0,2 0 0,-3 0 0,0-1 0,0 1 0,0 0 0,0 0 0,0 0 0,0 0 0,0-1 0,0 1 0,0 0 0,3 3 0,8 7 0,6 6 0,-1 3 0,-1 3 0,-11-7 0,2 3 0,2-4 0,0 0 0,0 1 0,-2-1 0,-2 4 0,7 4 0,-3-3 0,13 12 0,-12-14 0,8 7 0,-9-10 0,-1 0 0,0 0 0,0 0 0,-3 0 0,2-3 0,-2-1 0,3 0 0,0-2 0,0 6 0,0-7 0,0 3 0,-3 1 0,2-1 0,-2 1 0,3 0 0,0-1 0,1-3 0,-1 4 0,3-4 0,2 0 0,0 0 0,-1 0 0,-4 0 0,0 0 0,0 0 0,0 0 0,0 0 0,0 0 0,0 0 0,0 3 0,0-2 0,1 5 0,-5-2 0,4 3 0,-3-3 0,3 2 0,-3-2 0,2 3 0,-2-3 0,3 2 0,0-2 0,-3 3 0,2 0 0,-2-3 0,3 3 0,-3-4 0,2 5 0,-2-1 0,3 0 0,0 0 0,1 0 0,-1 0 0,0 0 0,0 0 0,0 0 0,0 0 0,0 0 0,0 0 0,0-3 0,0 3 0,0-4 0,-3 5 0,2-1 0,-2 0 0,3 0 0,1 0 0,-5 0 0,4 0 0,-6 0 0,5 0 0,-2 0 0,3 0 0,-3 0 0,2-3 0,-5 3 0,5-4 0,-2 5 0,0-1 0,-11-21 0,-3 2 0,-2-19 0,-3 6 0,9-7 0,-5 13 0,2-16 0,1 12-3277,0-4 0,-5-7 1230,-1-4 2047,-3 4-194,-4-23 194,7 32 0,-6-20 0,1 17-3277,1-3 2683,-4 4 3870,2-8-3248,7 19-2573,-7-19 2545,4 22 142,2-7-142,-5 7 3276,11 2-2236,-3 4-375,7 0-665,-6-4 3276,5 3 0,-6 0-3044,-7-6-232,5 8 0,-6-5 0,4 7 0,3 1 0,0 2 0,-6-6 0,10 6 0,-7-6 0,5 7 0,-2-4 0,-3 1 0,3 2 0,-2-6 0,6 3 0,-3-4 0,3 4 0,1 1 0,0 0 0,0 2 0,0-5 0,0 2 0,-8-4 0,6 4 0,-8 1 0,8 3 0,-5-3 0,6 2 0,-2-2 0,3-1 0,0 4 0,-1-4 0,1 4 0,0-3 0,0 2 0,0-2 0,0 3 0,3 3 0,0 9 0,4 1 0,0 11 0,0-3 0,0 0 0,-3 10 0,2-13 0,-6 13 0,6-10-3277,-3-4 0,4 6 3047,-8 10 230,3-8 0,-4 20 0,2-23 0,3 15 0,-4-10 3276,3 6 0,-2-8-3044,-2 12-232,0-14 0,-7 28 0,7-26 0,-4 12 0,5-13 0,0 4 0,3-6 0,2 9 0,-1-14 0,0 14 0,-1-17 0,2 8 0,-1-11 0,3-3 0,-2 7 0,0-4 0,2 0 0,-2 0 0,3-1 0,0-2 0,-4 7 0,3-3 0,-2 0 0,-4 9 0,5-8 0,-9 17 0,10-12 0,-6 9 0,6-14 0,-3 5 0,1-6 0,2 7 0,-6-3 0,6-1 0,-3-4 0,1 3 0,2-5 0,-6 8 0,6-6 0,-2 0 0,3 0 0,0-4 0,0 0 0,0 1 0,0-1 0,0-26 0,0-1 0,0-23 0,0-2 0,4 2 0,-2-2 0,2 13 0,0-7 0,-3 16 0,7-15 0,-7 12 0,6-12 0,-6 10 0,3-23 0,-4 22 0,0-17 0,4 15 0,-3-16 0,3 3 0,-4-5 0,0 17 0,4-23 0,1 23 0,0-20 0,-1 22 0,-4-7 0,4 4 0,-3-5 0,3 8 0,-4-2 0,0 5 0,0-1 0,0 8 0,0-3 0,0 9 0,0-8 0,0 10 0,0 0 0,0 1 0,0 0 0,0 3 0,0-3 0,0 4 0,0 0 0,0 0 0,0-4 0,-3 3 0,2-2 0,-5 3 0,5 0 0,-2 0 0,3-1 0,-4-12 0,3 10 0,-3-10 0,4 19 0,0 22 0,0 3 0,0 10 0,0 0 0,0-12 0,0 7 0,0 7 0,0 28 0,-4-24 0,3 31 0,-2-47 0,3 16 0,0-9 0,0 37 0,0-24-595,0 29 595,0-36 0,-4 16 0,3-23 0,-2 11 0,3-24 0,0 28 0,0-24 0,0 24 0,0-24 595,0 11-595,0-10 0,0 16 0,0-15 0,0 9 0,0-7 0,0 7 0,0-5 0,0-3 0,0-6 0,0 2 0,0-3 0,3 6 0,-2-11 0,3 6 0,-4-5 0,0 3 0,0-1 0,0-3 0,0 3 0,0 8 0,3-6 0,-2 1 0,2-3 0,1-3 0,-3 3 0,6 4 0,-7-7 0,7 9 0,-6-8 0,6 12 0,-2 2 0,-1-6 0,0-2 0,-4-12 0,0 4 0,0-3 0,0 3 0,3-4 0,1 0 0,0 0 0,3 0 0,-7 0 0,4 1 0,-4-1 0,0 0 0,0 0 0,0 0 0,0 0 0,0 0 0,0 0 0,0 4 0,0 1 0,0 3 0,0 1 0,0-5 0,0 4 0,0-3 0,0-1 0,0 7 0,0-9 0,0 9 0,0-10 0,0 3 0,0-35 0,0 17 0,0-28 0,-4 7 0,-2-6 0,-3-10 0,4 11 0,-3-16 0,-1 18 0,3-16 0,-6 12 0,7-14 0,0 9 0,1-14 0,4 27 0,0-1 0,0 2 0,0 4 0,0-7 0,0-13 0,0 16 0,0-19 0,0 24 0,0 0 0,4-8 0,-3-4 0,3 4 0,-4-6 0,0 14 0,0 0 0,0-8 0,0 2 0,0 4 0,0 3 0,0 13 0,0-8 0,0-2 0,-3 0 0,2-7 0,-5 0 0,5 2 0,-3-10 0,1 16 0,2-15 0,-7 3 0,7-5 0,-3 7 0,4-24 0,0 27 0,-3-27 0,-2 29 0,-3-3 0,3 7 0,2 3 0,3 6 0,-4 1 0,0 0 0,1 0 0,-4 0 0,6-1 0,-5 1 0,5 0 0,-5 0 0,2 0 0,0 0 0,-3-1 0,3 1 0,-3 0 0,-1-8 0,1 6 0,3-7 0,-3 5 0,3 3 0,-7-6 0,2 6 0,-1-7 0,2 11 0,4-6 0,-2 9 0,2 1 0,-3 4 0,-1 11 0,-4 2 0,0 4 0,-1-1 0,2 0 0,-1 3 0,-1 8 0,0-2 0,0 5 0,0 13 0,-1-2 0,0 8-629,4-12 629,2 0 0,7-4 0,-7-8 0,4-6 0,0-7 0,-3 5 0,6 26 0,-3-17 0,4 32 0,0-28 0,0 8 0,0-12 0,0 6 0,0-8 629,3 15-629,-2-24 0,3 11 0,-1-17 0,2 14 0,-1-5 0,3 2 0,-6-8 0,6 1 0,-6-4 0,5 2 0,-1-1 0,-1 1 0,-1-2 0,-3 1 0,3-7 0,-2 4 0,2-3 0,4 13 0,-5-11 0,8 11 0,-5-9 0,2 7 0,-2-7 0,-2 2 0,0-3 0,1 0 0,4 5 0,-4-2 0,3 1 0,-6-4 0,6 0 0,-7-4 0,7 0 0,-3 0 0,-1 0 0,4 1 0,-7-1 0,4 0 0,-1 4 0,1 0 0,3 0 0,-3 0 0,3-4 0,-3 0 0,0 0 0,2 0 0,-2 0 0,0 3 0,2-2 0,-2 2 0,3-3 0,-3 0 0,2 0 0,-5 0 0,5 0 0,-2 1 0,0-31 0,-1 9 0,-3-22 0,0 7 0,0 2 0,0-15 0,0-1 0,0-1 0,0 12 0,0-7 0,0 11 0,0-24 0,-4 18 0,4-3 0,-4 13 0,0-9 0,0 10 0,-5-17 0,0 13 0,0-16 0,-4 5 0,3-5 0,1 12 0,-6-15 0,12 21 0,-12-15 0,10 19 0,-3-11 0,3 5 0,1-1 0,4 8 0,-3 2 0,2 1 0,-3 2 0,4 0 0,0-3 0,0 0 0,0-1 0,0 8 0,0 1 0,0 2 0,0-2 0,0 2 0,0 1 0,0 0 0,0 0 0,0 0 0,0 0 0,0-19 0,0 11 0,0-15 0,4 14 0,-3 4 0,2 2 0,-3-1 0,0-4 0,0-6 0,0 2 0,0-1 0,0 8 0,0 2 0,0 2 0,0 27 0,0-1 0,0 24 0,0-1 0,0 7 0,0 17 0,0-7-1129,0 0 1129,0-12 0,0 24 0,-4-16 0,3 16 0,-3-24 0,4 12 0,0-11 0,0 1 0,0-20 0,0 14 0,3-15 0,-2 18 0,2-24 0,1 11 0,-3-6 1129,6 6-1129,-2-11 0,3 10 0,0-13 0,-4 5 0,0-4 0,0 1 0,-3 6 0,2-2 0,1 0 0,-3-8 0,3 0 0,-4-6 0,3 1 0,1 8 0,4-2 0,-4 9 0,3-10 0,-6 3 0,3-8 0,-1 4 0,1-3 0,4 6 0,-4-5 0,0 1 0,-1-3 0,-2-3 0,3 2 0,2 4 0,-4-5 0,8 8 0,-6-5 0,0-1 0,-1 0 0,0-4 0,1 0 0,0 0 0,-1 0 0,1 0 0,-1 0 0,5 0 0,-5 0 0,1 1 0,-1-1 0,-2 0 0,5 0 0,-5 0 0,5 0 0,-5 0 0,5 0 0,-5 0 0,2 0 0,0 0 0,-2 0 0,5 0 0,-5 0 0,5 1 0,-5-1 0,5 0 0,-2 0 0,0 0 0,2 0 0,-5 0 0,9 3 0,-6-2 0,7 2 0,-8-3 0,4 0 0,-6 0 0,5 1 0,-2-1 0,0 0 0,2-3 0,-5 2 0,5-2 0,-5 3 0,5-3 0,-5 2 0,5-2 0,-2 3 0,3 0 0,-3 0 0,2-3 0,-5 2 0,5-2 0,-5 3 0,2 1 0,1-1 0,-1 0 0,5 0 0,-1 0 0,-3 0 0,2-3 0,-5 2 0,5-2 0,-5 3 0,5-3 0,-5 2 0,5-2 0,-5 3 0,5 0 0,8 14 0,-5-6 0,12 10 0,-16-13 0,2 3 0,-7-7 0,3 2 0,1 1 0,3-4 0,-3 4 0,2-4 0,-5 0 0,2 0 0,0 0 0,1 0 0,3 0 0,0-3 0,-3 2 0,3-2 0,-3 3 0,3 0 0,-3 0 0,-1 0 0,0 1 0,1-1 0,3 0 0,0 0 0,-3 0 0,2 0 0,-5 0 0,5 0 0,-5 0 0,2 0 0,0 0 0,-2 0 0,5 0 0,-5 0 0,2 1 0,-3-1 0,0 0 0,-10-14 0,0-3 0,-6-14 0,4 3 0,8-3 0,-8-2 0,7 4 0,-8-3 0,9 1 0,-11-10 0,8-9 0,-14-1 0,11 7 0,-3-3 0,4 2-3277,0-11 0,0 7 2552,0-12 725,4 15 0,-3-13 0,7 15 0,-7-26 0,7 17 0,-3-13 0,0 18 0,-1 5-199,-4 5 199,4 5 0,2-3 0,-1 11 3276,-1-10-112,1 11-2436,0-3-728,1-7 310,-2 9-310,-3-9 0,0 7 0,-4-4 0,7 3 0,-6-6 0,7 14 0,-4-9 0,1 16 0,2-7 0,-1 5 0,1-4 0,1 0 0,-10-9 0,11 11 0,-10-12 0,8 14 0,-2-10 0,-1 9 0,1-9 0,-1 10 0,-3-10 0,6 10 0,-8-14 0,8 14 0,-5-7 0,2 4 0,0 0 0,1-1 0,-8-10 0,6 4 0,-13-9 0,8 2 0,-5 6 0,7-1 0,-8-1 0,6 0 0,-3 3 0,1-5 0,1 7 0,-2-9 0,1 9 0,5-3 0,0 7 0,3 1 0,1 0 0,0 4 0,3 0 0,0 0 0,1-1 0,3 1 0,-6-3 0,4 2 0,-7-2 0,4-6 0,1 7 0,-3-3 0,6 2 0,-2 1 0,0-10 0,2-1 0,-2 0 0,-1 0 0,0 4 0,0 1 0,-3-1 0,6 4 0,-6 1 0,3 0 0,0 3 0,0-3 0,1 4 0,-1 0 0,-4-8 0,4 6 0,-6-14 0,5 11 0,-6-7 0,6 7 0,-6-14 0,6 12 0,-7-13 0,5 11 0,-1-6 0,0 8 0,-3-8 0,6 14 0,-9-13 0,12 11 0,-8-8 0,6 11 0,0-1 0,-2 1 0,2 0 0,-3 0 0,-4 3 0,3 1 0,-11 3 0,2 3 0,-8-2 0,6 2 0,-1-3 0,-7 4 0,8-3-3277,-12 2 0,15-3 3047,-7 0 230,2 0 0,-2 0 0,-9 4 0,10-3 0,-4 3 0,6-1 3276,-1 2 0,0-1-3044,-8 4-232,7-7 0,-4 3 0,2 0 0,7 0 0,-3 1 0,8-2 0,-2 1 0,2 0 0,-2 0 0,2-1 0,2-3 0,3 3 0,0-2 0,-1 2 0,1-3 0,0 0 0,0 3 0,0-2 0,-1 2 0,34-3 0,-11 0 0,49 0 0,-29 0 0,13 0 0,-8 0 0,-8 0 0,9 0 0,-10 0 0,-5 0 0,5 0 0,-9 0 0,15 4 0,-11-3 0,7 3 0,-7-4 0,8 0 0,-11 0 0,8 4 0,-15-3 0,8 2 0,-3-3 0,15 0 0,-8 0 0,4 4 0,-8-3 0,18 6 0,-12-6 0,16 3 0,-16-4 0,3 0 0,-6 0 0,0 0 0,-15 0 0,-2 0 0,-6-3 0,-1-1 0,-3-3 0,0-1 0,0 1 0,0 0 0,0 0 0,0-4 0,0 3 0,0-11 0,-3 6 0,-1-3 0,-7 5 0,6 3 0,-5 1 0,6 0 0,-7-1 0,-1-2 0,1 5 0,0-2 0,0 3 0,3 3 0,-3-2 0,0 3 0,3 0 0,-11 0 0,3 0 0,-9 0 0,5 0 0,0 0 0,-15 0 0,14 3 0,-24 2 0,23-1 0,-29 8 0,20-10 0,-31 14 0,33-10 0,-17 6 0,14-3 0,6-4 0,-8 7 0,7-7 0,0 8 0,-2-1 0,1 1 0,1 3 0,-5-3 0,7 3 0,4-7 0,1 2 0,-3 4 0,6-2 0,-11 7 0,12-12 0,-20 15 0,12-16 0,-8 12 0,12-11 0,-7 5 0,8-5 0,-13 5 0,1 0 0,7-4 0,-15 4 0,0 0 0,0-3 0,-30 12 0,37-11 0,-34 14 0,41-15 0,-16 10 0,23-15 0,3 6 0,14-11 0,20 0 0,1-1 0,20-11 0,-4 2 0,6-5-701,1-2 701,3 2 0,8-8 0,-9 8 0,33-11 0,-35 15 0,19-7 0,-21 9 0,3 4 0,-1 0 0,0 5 0,-16 0 0,13 0 0,-21 0 0,16 0 0,-14 4 0,11 1 0,-10 3 0,9 0 0,-14-4 701,10 3-701,-6-6 0,3 6 0,-5-2 0,-7-1 0,-1-1 0,3-3 0,-5 0 0,8 3 0,-9-2 0,-1 5 0,-25-1 0,9 0 0,-20 6 0,13-9 0,-10 8 0,0-5 0,-4 0 0,0 3 0,-12-3 0,-2 4 0,-16 1 0,-22 9 0,35-11 0,-41 9 0,62-12 0,-16 3 0,18-3 0,7 2 0,1-6 0,5 2 0,10-3 0,13-4 0,-2 3 0,16-6 0,-9 2 0,4-3 0,34-9 0,-26 2 0,37-3 0,-33 5 0,24 0 0,-12-2 0,13 1 0,-16 4 0,21 2 0,-31 7 0,18-4 0,-34 5 0,4 0 0,-9 0 0,-4 4 0,-4-1 0,-3 8 0,0 1 0,0 4 0,-4 19 0,-1-5 0,-3 12 0,-1-7 0,0 33 0,4-23 0,1 31 0,4-39 0,0 4 0,0-14 0,0 7 0,0-17 0,0 6 0,0-11 0,0 6 0,0-9 0,0 4 0,3-5 0,1 2 0,0-2 0,2 2 0,-5-3 0,2 0 0,0-3 0,-2 2 0,2-2 0,-11-28 0,2 17 0,-3-39 0,2 22 0,2-9 0,-4-7 0,0 7 0,4-3 0,1 10 0,4-3 0,0 7 0,0-4 0,0 10 0,0 2 0,0 6 0,0-10 0,3 15 0,5 8 0,0 12 0,7 11 0,-1 2 0,8 2 0,-3 4 0,0 1 0,-2-1 0,-7 5 0,7 12 0,-7-13 0,10 18 0,-14-30 0,13 8 0,-13-15 0,5 10 0,-3-20 0,-4 14 0,3-23 0,-6 8 0,2-6 0,-3 3 0,0 0 0,0 0 0,0 0 0,0 0 0,0 1 0,0-1 0,0 0 0,0 0 0,0 0 0,3 0 0,1 0 0,12 18 0,-2-5 0,4 11 0,-3-5 0,-6-12 0,2 7 0,-7-13 0,2 3 0,-5-4 0,2 0 0,0 0 0,-2 0 0,2 0 0,0 0 0,1 0 0,0 1 0,3-5 0,-3 4 0,3-6 0,-3-10 0,-1 0 0,-3-11 0,0-3 0,0 2 0,0-15 0,0 9 0,0-11 0,0 16 0,0-6 0,0 15 0,0-20 0,0 17 0,0-15 0,0 11 0,0-1 0,0-4 0,0 4 0,-4-3 0,-1-4 0,-3 1 0,-4-12 0,6 12 0,-5-5 0,7 7 0,-5-8 0,5 11 0,-4-9 0,7 18 0,-3-9 0,1 13-3277,2-6 0,-2 8 3047,3-3 230,0 2 0,0-2 0,0-1 0,0 3 0,0-3 0,0 3 3276,0 1 0,0 0-3044,-8 22-232,2-2 0,-10 20 0,6 2 0,-7 3 0,7 4 0,0-14-3277,-2 10 0,10-18 2771,-11 31 506,12-22 0,-2 8 0,3-13 0,0-4 0,0 6 0,0 1 0,0-9 3276,0 0 0,0-11-2768,0 4-508,0-3 0,0 2 0,0 1 0,0-3 0,0 3 0,0-4 0,0 0 0,0 0 0,3-3 0,-3 3 0,4-4 0,-8 5 0,0-5 0,-3 4 0,0-6 0,0 5 0,0-2 0,0 0 0,-4-1 0,-4 0 0,2-2 0,-1 2 0,7-3 0,-4 0 0,3 0 0,-2 0 0,3 0 0,-1 0 0,1 0 0,0-3 0,0 2 0,-4-6 0,3 6 0,-3-2 0,0-1 0,3 0 0,-3-7 0,3 3 0,1-3 0,0 4 0,-4 0 0,3 3 0,-2-3 0,3 6 0,0-2 0,-1 0 0,-3-9 0,-2-10 0,0-4 0,4-4 0,1 0 0,7 8 0,-3-3 0,0-2 0,0 4 0,-4-4 0,0 2 0,3 6 0,1-2 0,4 6 0,0 4 0,-3-3 0,-1 5 0,-1-5 0,-1 6 0,2-2 0,-3 1 0,-2-10 0,2 3 0,-1-9 0,0 6 0,0 2 0,-3-13 0,2 15 0,-3-21 0,0 15 0,-4-3 0,3 3 0,-5 3 0,13 6 0,-9-6 0,12 9 0,-8-5 0,10 7 0,-7-1 0,3-3 0,0 3 0,-3-3 0,3 1 0,-3-2 0,-1 1 0,4-4 0,-6 0 0,9-1 0,-10-3 0,7 7 0,-3-9 0,-1 11 0,4-8 0,1 11 0,-4-4 0,3 3 0,-4-2 0,2 3 0,5-1 0,-2 1 0,3 0 0,-3 0 0,-1 0 0,0 0 0,1-1 0,3-3 0,0 3 0,0-3 0,-4 1 0,4-2 0,-4 1 0,4 0 0,0 4 0,-3 0 0,2-1 0,-2 1 0,3 0 0,0 0 0,0 0 0,0 0 0,0-1 0,0 1 0,0 0 0,0 0 0,-3 0 0,2-1 0,-2 1 0,3 0 0,0 0 0,0 0 0,0 0 0,0-1 0,0 1 0,0 0 0,0 0 0,0 0 0,0-1 0,0 1 0,0 0 0,0-4 0,0 3 0,3 0 0,1 5 0,0 0 0,-1-1 0,0-3 0,-2-1 0,5 1 0,-2 3 0,0-2 0,3 2 0,-3-3 0,3 3 0,0 1 0,0-1 0,0 0 0,0 0 0,0-2 0,0 2 0,0 0 0,0 1 0,0 3 0,0 0 0,0 0 0,0 0 0,1 0 0,-1 0 0,0 0 0,0 0 0,0 0 0,0 0 0,0 0 0,0 0 0,6 0 0,-4 0 0,4 0 0,-6 0 0,7 0 0,-5 0 0,9 0 0,-2-4 0,-3 3 0,5-3 0,-10 4 0,2 0 0,-3 0 0,0 0 0,0 0 0,0 0 0,4 0 0,-3 0 0,3 0 0,-4 0 0,0 0 0,0 0 0,0 0 0,0 0 0,0 0 0,0 0 0,1-3 0,-1 2 0,0-2 0,0 0 0,0 2 0,0-5 0,0 5 0,0-5 0,4 5 0,-3-6 0,0 3 0,-2 0 0,-2 1 0,7 3 0,-3 0 0,2-3 0,-6-1 0,3 0 0,-3 1 0,3 3 0,0 0 0,4 0 0,-3 0 0,2 0 0,-3 0 0,1 0 0,-1 0 0,0 0 0,0 0 0,0 0 0,0 0 0,0 0 0,0 0 0,0 0 0,0 0 0,0 0 0,0-3 0,0 2 0,0-2 0,0 3 0,1 0 0,-1 0 0,0 0 0,0 0 0,0 0 0,0 0 0,0 0 0,3 0 0,-2 0 0,2 0 0,-3 0 0,0 0 0,0 0 0,1 0 0,-1 0 0,0 0 0,0 0 0,0 0 0,0 0 0,0 0 0,0 0 0,0 0 0,8 0 0,2 0 0,4 0 0,-5 0 0,-1 0 0,-4 3 0,1-2 0,-1 2 0,0-3 0,-3 0 0,3 0 0,3 0 0,-6 0 0,6 0 0,-7 0 0,4 4 0,0 0 0,0 0 0,0-1 0,-4 0 0,0 1 0,0 0 0,1 3 0,-1-7 0,0 4-3277,0-1 0,0-3 3047,7 10 230,-5-8 0,5 4 0,-7-2 0,0-4 0,0 3 0,0 1 0,0-4 3276,0 7 0,0-7-3044,0 7-232,0-3 0,0 0 0,0 2 0,0-5 0,0 5 0,1-5 0,-1 5 0,0-5 0,0 5 0,0-2 0,0 0 0,0-1 0,0 0 0,0-2 0,0 5 0,0-5 0,-3 5 0,2-5 0,-2 5 0,3-5 0,1 2 0,-5 1 0,4-4 0,-3 3 0,3 1 0,0-4 0,0 4 0,3-1 0,-2-3 0,5 7 0,-5-3 0,2 0 0,-3 2 0,4-2 0,-3 0 0,2-1 0,-3-3 0,0 0 0,0 3 0,4-2 0,-3 2 0,3 0 0,-4-2 0,3 5 0,2-5 0,2 2 0,-3-3 0,0 0 0,4 4 0,-6-3 0,6 2-3277,-8 1 0,0-4 3047,0 3 230,0-3 0,0 4 0,0 0 0,0-1 0,0 4 0,0-3 0,1 0 3276,-1-1 0,0-3-3044,0 3-232,0-2 0,0 5 0,0-2 0,0 0 0,0-1 0,0-3 0,0 0 0,0 3 0,0-2 0,0 5 0,1-5 0,-1 2 0,0 0 0,0-2 0,0 2 0,0 0 0,0-2 0,0 2 0,3 0 0,-2-2 0,2 2 0,-3 0 0,0-2 0,1 2 0,-1-3 0,0 0 0,0 0 0,0 0 0,0 0 0,0 0 0,0 0 0,0 0 0,0 0 0,0 0 0,0 4 0,0-4 0,0 3 0,1 1 0,-1-4 0,-3 7 0,2-7 0,-2 7 0,3-6 0,0 2 0,0 0 0,0-2 0,0 5 0,0-2 0,0 3 0,0 0 0,0 0 0,0 0 0,5 8 0,-4-6 0,3 6 0,-4-8 0,1 4 0,-1-3 0,0 3 0,0-4 0,-3 0 0,2-3 0,-5 2 0,6-2 0,-4 3 0,5 1 0,-5-1 0,4 0 0,-6 0 0,5 0 0,-2-3 0,3-1 0,0 3 0,-3-1 0,2 5 0,-2-3 0,0 0 0,-1 0 0,-3 3 0,0-2 0,0-1 0,0-3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2:07.6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67 140 24575,'12'-8'0,"-5"-2"0,-4 6 0,-3-10 0,4 2 0,0-7 0,3 8 0,-3 0 0,-1 4 0,1 3 0,-4-3 0,7 3 0,-7-3 0,7 0 0,-3 0 0,-4 3 0,-7 0 0,-2 4 0,-4 0 0,6 0 0,-4 0 0,2 0 0,-1 0 0,-1 0 0,2 0 0,-1 0 0,-1 0 0,3 0 0,-2 0 0,6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2:11.4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346 69 24575,'7'15'0,"0"-1"0,-3-7 0,3 0 0,-7 0 0,7 0 0,-3 0 0,3 0 0,-3 0 0,-1 0 0,0 0 0,-2 0 0,2 0 0,-3 8 0,0 2 0,0 4 0,-3-5 0,-2-1 0,1-3 0,-3 3 0,6 5 0,-5-7 0,5 2 0,-2-8 0,3 0 0,0 0 0,-3-3 0,2 2 0,-2-2 0,3 3 0,0 0 0,0 0 0,0 0 0,0 1 0,0-1 0,0 0 0,0 0 0,0 0 0,-4 0 0,0 0 0,0 0 0,-2 0 0,5 0 0,-5 4 0,1 1 0,1 0 0,-7 2 0,6-6 0,-2 3 0,-7 3 0,12-5 0,-12 8 0,10-9 0,0 3 0,-3 0 0,3 0 0,0 1 0,-3-2 0,3-3 0,0 3 0,-2 2 0,5 3 0,-3-3 0,4 5 0,0-8 0,-3 9 0,2-10 0,-3 6 0,4-6 0,0 3 0,0-4 0,0 0 0,-3 0 0,-1 0 0,-3 1 0,0-1 0,0 0 0,3 0 0,-3 0 0,3-3 0,0 2 0,-2-5 0,2 5 0,-3-2 0,0 3 0,-1 0 0,1-3 0,0 2 0,-18 8 0,9-8 0,-10 14 0,11-15 0,10 6 0,-9-7 0,9 6 0,-6-6 0,7 7 0,-2-8 0,5 4 0,8-24 0,3 5 0,18-27 0,-14 23 0,6-9 0,-13 16 0,1-11 0,3 3 0,-2-3 0,2 5 0,0 0 0,-3-1 0,7-3 0,-6 2 0,9-10 0,-12 10 0,5-2 0,-11 5 0,0 2 0,0-8 0,0 8 0,0-3 0,0 4 0,0 3 0,0-3 0,3 4 0,-2 0 0,5-1 0,-5-3 0,5 6 0,-5-8 0,5 11 0,-5-8 0,5 9 0,-5-5 0,5 5 0,-5-6 0,5 3 0,-5-3 0,2-4 0,0 3 0,-2-3 0,5 4 0,-2 0 0,7-1 0,-3 4 0,7 1 0,-7 3 0,3 0 0,-1-4 0,-2 3 0,3-2 0,-4 0 0,4-2 0,-3 1 0,3-2 0,-7 2 0,2 0 0,-5-3 0,5 6 0,-2-5 0,3 2 0,0-3 0,-3 0 0,3 3 0,0-3 0,-2 3 0,5-4 0,-9 1 0,5 0 0,-2 0 0,0 0 0,2 0 0,-2-1 0,0 1 0,2 0 0,-5 0 0,6-4 0,-6 3 0,6-7 0,-7 7 0,7-3 0,-3 0 0,0 3 0,3 0 0,-6 2 0,5 5 0,-2-5 0,0-2 0,2 0 0,-2-3 0,0 4 0,2-1 0,-2 1 0,0 0 0,-1 0 0,0 0 0,1 0 0,3-1 0,-3 1 0,-1 0 0,-3 0 0,4 0 0,-4-1 0,4 1 0,-1 0 0,-3 0 0,7 0 0,-3 3 0,3 1 0,-3-1 0,2 4 0,-5-7 0,2 20 0,-7-6 0,4 11 0,-11 2 0,6-10 0,-5 7 0,2-3 0,1-5 0,0 5 0,3-7 0,-3 0 0,3 0 0,-3 4 0,3-3 0,-3 3 0,6-4 0,-2 0 0,3 0 0,-3 0 0,-1 0 0,-3 0 0,3 0 0,-3 0 0,3 0 0,0 0 0,-2 0 0,2 1 0,0-1 0,1 0 0,3 0 0,0 0 0,0 0 0,0 0 0,0 0 0,0 0 0,0 0 0,0 0 0,0 0 0,0 0 0,0 0 0,0 1 0,0-1 0,-4 0 0,4 0 0,-7 0 0,3 0 0,0 0 0,-2 0 0,2 0 0,0 0 0,-2-3 0,5 2 0,-6-2 0,7 3 0,6-22 0,-3 10 0,9-19 0,-8 17 0,0 0 0,6-1 0,-5 1 0,3-4 0,-2-1 0,-2 0 0,4 1 0,-1 0 0,1-8 0,-4 6 0,-1-13 0,-3 16 0,0-5 0,0 4 0,0-1 0,0 1 0,0 0 0,0 0 0,0 3 0,0-2 0,0 3 0,4 0 0,-1-1 0,1 1 0,3 0 0,-3 0 0,0 0 0,2 3 0,-2 0 0,0 14 0,-1-4 0,-3 8 0,-4 1 0,-4 2 0,2 0 0,-5-2 0,0 7 0,-3-3 0,-9 20 0,9-16 0,-1 8 0,7-15 0,-4 4 0,3 0 0,-5 4 0,1-6 0,1 0 0,4-11 0,2 7 0,-2-1 0,0 2 0,0-4 0,2-1 0,2-2 0,-7 7 0,2 1 0,1-3 0,5 6 0,-1-4 0,-4 1 0,0 2 0,0-6 0,2 2 0,5-6 0,-3 2 0,4-3 0,-3-3 0,2 3 0,-2-3 0,0 3 0,2 0 0,-5 3 0,2-2 0,0 2 0,-3-6 0,6 6 0,-5-8 0,5 8 0,-2-6 0,0 3 0,2 0 0,-2 0 0,0 0 0,-1 0 0,-7 4 0,3-3 0,-3 3 0,0-4 0,6 0 0,-5-3 0,6 3 0,-7 0 0,7 1 0,-6 2 0,6-6 0,-3 2 0,0-2 0,-1 0 0,4 2 0,1-5 0,3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6:11.9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2:52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1163 7 24575,'-7'-4'0,"0"1"0,-9 11 0,-6 1 0,-11 15 0,1-9 0,-4 8 0,8-5 0,-2-3 0,4 5 0,-4-7 0,8 0 0,-8 8 0,14-11 0,-5 6 0,-6-1 0,9-2 0,-9 3 0,15-5 0,-6 3 0,5-5 0,-5 9 0,6-10 0,1 10 0,7-9 0,-3 5 0,3-7 0,0 0 0,1 0 0,0 0 0,2 0 0,-5 0 0,5 0 0,-2 0 0,3 0 0,0 0 0,0 0 0,-3 0 0,2 0 0,-5 1 0,2-1 0,0 0 0,0 0 0,1 4 0,-1-7 0,-4 6 0,1-6 0,0 3 0,0 1 0,-4-1 0,-1 7 0,-4-8 0,-3 14 0,3-14 0,1 5 0,-4 0 0,7-3 0,-4 4 0,5-2 0,10-9 0,9-5 0,1-4 0,5-3 0,-7 4 0,8-5 0,8-6 0,-1 1 0,18-6 0,-21 7 0,20-3 0,-17 3 0,40-17 0,-33 16-6784,31-15 6784,-46 23 0,17-4 0,-21 6 0,12 2 0,-10-5 0,-1 5 0,4-2 6784,1 0-6784,-3 3 0,2-1 0,0-2 0,-6 3 0,6-1 0,0-2 0,-2 3 0,7-1 0,-5 2 0,0 3 0,-3 0 0,-2 0 0,-3 0 0,0 0 0,0 0 0,4 0 0,-3 0 0,3 0 0,0 0 0,-3 0 0,6-4 0,-6 0 0,3 0 0,0-3 0,-3 6 0,3-5 0,-4 5 0,0-2 0,-26 7 0,9 0 0,-31 14 0,14-4 0,-6 8 0,-7 1 0,3-8 0,-12 10 0,1-6 0,3 8 0,3-3-615,5-1 615,-4 0 0,3 0 0,-5 6 0,10-1 0,-3-5 0,4-1 0,5-5 0,-2 0 0,9-1 0,-5 7 0,8-9 0,3 4 615,10-7-615,-6-3 0,8 3 0,-4-4 0,3 0 0,-1 3 0,0-2 0,1 2 0,6-6 0,5-1 0,12-7 0,28-9 0,-11 2 0,24-11 0,-24 12 0,6-4 0,-7 5 0,20-4 0,-20 3 0,42-7 0,-37 11 0,12-3 0,-23 6 0,-10-2 0,4 0 0,-3-2 0,4 3 0,-4-1 0,8-3 0,-15 7 0,6-3 0,-6 1 0,-5 2 0,8-6 0,-9 6 0,2-2 0,-3 0 0,-3-1 0,2 0 0,9-3 0,3 6 0,2-3 0,-5 1 0,3 2 0,-4-5 0,4 5 0,-7-6 0,-4 6 0,0-2 0,0 3 0,0 0 0,0 0 0,0 0 0,-6 3 0,1 1 0,-16 7 0,8 1 0,-10 4 0,0 5 0,2-4 0,-16 9 0,12-9 0,-18 14 0,-19 11 0,16-10 0,-4-2 0,1-2-808,4-1 808,-27 19 0,25-16 0,2-1 0,-3-2 0,-9 13 0,9-12 0,-8 15-593,23-20 593,4-1 784,-3-1-784,-9 11 0,10-15 0,-16 26 0,22-28 0,-10 16 0,6-9 617,0 4-617,1-8-6784,5 1 6784,1-7 0,-12 11 0,8-6 0,-4 3 0,12-10 0,-3 4 0,1-1 0,-5 6 0,-2-3 0,-2 4 0,5-6 0,-19 18 0,24-21 6784,-31 28-6784,32-28 0,-16 12 0,11-12 0,-1 5 0,-2 0 0,-1 3 0,10-7 0,-4-3 0,16-6 0,-1-3 0,10 0 0,-3-3 0,11-2 0,2-7 0,10-2 0,0-3 0,4-1 0,-13 1 0,18-10 0,-15 3 0,21-10 0,-13 11 0,46-25 0,-28 24-872,-3-5 0,1 1 872,-3 6 0,29-22 0,-44 31-540,32-28 540,-38 29 0,13-17 0,-18 12 0,7-10 0,-12 12 0,4-11 0,-9 14 0,-5-3 0,6-1 1694,-4 5-1694,-3 0 590,6 1-590,-6 2 0,10-3 0,-6 4 0,3-1 0,-4 1 0,4 0 0,-4 0 0,7-1 0,-6 1 0,3 0 0,0-1 0,0-2 0,1 1 0,-2-1 0,-3 3 0,0 3 0,0-3 0,0 3 0,0-3 0,-3 0 0,3 0 0,-4 3 0,5-2 0,-1 5 0,3-6 0,-2 6 0,16-2 0,-6-5 0,8-1 0,-6 0 0,3-8 0,-9 11 0,8-9 0,-10 4 0,10 2 0,-8-6 0,4 10 0,-14-5 0,6 9 0,-5-2 0,6 3 0,-4 0 0,0 3 0,0-2 0,-3 5 0,2-5 0,-2 5 0,3-5 0,0 2 0,0-3 0,0 0 0,0 3 0,0-2 0,0 5 0,0-5 0,1 5 0,-1-5 0,0 2 0,-3 0 0,-1 1 0,-3 11 0,0-6 0,0 15 0,-16 10 0,0 5-1029,-16 11 1029,4-7 0,-11-4 0,9-10-424,-7 3 424,6-5 0,-9 13 0,-14 13 0,14-17 0,-2 1-1481,-30 28 1481,31-31 0,1-2 0,-17 14 0,-11 12 0,24-20 0,-16 13 0,27-19-667,-12 9 667,14-7 0,-1-1 0,19-13 893,-9 7-893,15-13 0,-11 12 0,17-18 396,-6 10-396,6-9 0,-3 5 0,4-7 1533,0 3-1533,0-2 779,0 3-779,0-4 0,0 0 0,0 0 0,-3 1 0,3-1 0,-4 0 0,1 4 0,2-3 0,-3 2 0,1-3 0,2 0 0,-2 4 0,3-3 0,-6 10 0,4-9 0,-8 5 0,6-7 0,-3 11 0,-1-9 0,4 9 0,-3-7 0,3-3 0,0 6 0,-3-2 0,3 8 0,-4-7 0,0 5 0,4-10 0,1 2 0,0-6 0,2 2 0,9-12 0,16-6 0,19-12-6784,12-6 6784,14-7 0,3-2 0,7-6 0,-35 17 0,0 0-522,31-24 522,-24 15 0,0 0 0,12-14 0,11-3 0,-35 20 0,10-6 0,-23 15 0,12-13 0,-29 25 6526,5-10-6526,-9 14 0,10-17 0,-10 12 780,6-16-780,-7 13 0,1-3 0,6 1 0,-3 3 0,9-9-6784,-6 6 6784,5-1 0,-4-3 0,3 6 0,1-2 0,-5 8 0,11-4 0,-12 6 0,7-2 0,-10 4 6784,0 3-6784,1-3 0,2-4 0,2 6 0,15-24 0,-13 20 0,12-21 0,-11 21 0,1-5 0,3 5 0,-7 2 0,5-7 0,-8 11 0,9-10 0,-10 12 0,3-6 0,-1 3 0,-2 0 0,3 0 0,0 1 0,-3-4 0,7 1 0,-7 0 0,-1 3 0,0 2 0,-3-2 0,6 3 0,-2 0 0,3 0 0,0-4 0,-3 3 0,7-5 0,-7 5 0,2-3 0,-2 1 0,-1 2 0,0-2 0,-3 6 0,-9 9 0,0-3 0,-16 20 0,7-10 0,-7 7 0,-1 4 0,-8 4 0,0 6 0,-5-1 0,7-2 0,5-10 0,-4 10 0,6-8 0,-2-1-6784,4-6 6784,3-2 0,1 0 0,-1 0 0,7-1 0,-1-4 0,-1 4 0,1-3 6784,-8 3-6784,13-4 0,-6 1 0,4-1 0,-10 12 0,4-4 0,-3 9 0,4-7 0,-1 11 0,0-12 0,5 3 0,4-16 0,1 4 0,-6 2 0,0 8 0,1-8 0,-7 17 0,4-14 0,-5 12 0,4-8 0,-18 19 0,7-6 0,-19 18 0,14-17 0,-8 7 0,11-15 0,-3 2 0,12-12 0,0-3 0,-1 7 0,5-11 0,4 2 0,-2-5 0,5 2 0,-6 2 0,3-2 0,1-2 0,3-3 0,1 0 0,3 1 0,0-1 0,0 0 0,0 0 0,0 0 0,0 0 0,0 0 0,0 0 0,0 0 0,0 0 0,0 0 0,0 0 0,0 0 0,0 4 0,0-4 0,0 4 0,3-7 0,19-6 0,-10 1 0,21-10 0,-16 1 0,14-12 0,-5 4 0,11-9-6784,-5 3 6784,12-10-1180,13-13 1180,-5 9 0,4-12 0,-24 26-398,11-19 398,-13 13 0,5-9 0,-4 7 0,-4-10 0,-7 7-4014,5-13 4014,-15 16 4014,2-4-4014,-7 9 1142,2-5-1142,-6 12 436,3-3-436,-4 6 6784,7-18-6784,-5 15 0,9-15 0,-7 18 0,1 1 0,2 1 0,-3 3 0,4-3 0,-1 3 0,4-3 0,13-12 0,-9 8 0,11-12 0,-18 19 0,15-11 0,-13 13 0,13-9 0,-6 3 0,-1 2 0,1-3 0,5-1 0,-15 9 0,10-6 0,-9 8 0,7-7 0,-3 4 0,3-8 0,-8 10 0,4-10 0,-7 10 0,6-7 0,-6 8 0,3 0 0,0 0 0,0-4 0,0 4 0,0-4 0,-3 4 0,6-3 0,-6 2 0,7-3 0,-4 4 0,0 0 0,0 0 0,0-1 0,0 4 0,0 1 0,0 3 0,0 0 0,0 0 0,0 0 0,0 0 0,0 0 0,1 3 0,-1-2 0,0 2 0,0 0 0,0-2 0,0 6 0,0-7 0,0 7 0,-3-3 0,2 3 0,-2 0 0,0 0 0,2 0 0,-2 3 0,3-2 0,-3 6 0,-1-6 0,1 10 0,-3-10 0,6 10 0,-6-6 0,2 0 0,-3 2 0,0-3 0,0 5 0,0-5 0,0 3 0,0-6 0,0 7 0,0-7 0,0 3 0,0 0 0,0-3 0,0 3 0,0-4 0,0 3 0,0-2 0,0 2 0,0-3 0,-3 0 0,2 0 0,-5 0 0,2 0 0,0 0 0,-11 1 0,9-4 0,-13 7 0,11-7 0,-3 7 0,0-3 0,3-1 0,-3 0 0,0 1 0,3-1 0,-10 7 0,9-5 0,-5 5 0,3-7 0,-8 11 0,6-4 0,-5 4 0,6-3 0,1 0 0,-5 1 0,5-1 0,3-4 0,5-4 0,-1 0 0,15-3 0,-8-1 0,20-10 0,-6 1 0,8-10 0,0 3 0,5-4 0,-8 4 0,12-9-6784,-11 12 6784,8-11-557,-3 8 557,-2-4 0,-3 5 0,-3 1 0,-9 7 0,0 0 0,-1 1 0,2 2 0,7-3 0,1 4 6509,4 0-6509,-6 3 832,16 2-832,-19 2 0,21 2 0,-16-1 0,1 0 0,-1 0 0,-5-1 0,1 1 0,-4 0 0,2 3 0,-6-3 0,3 3 0,-7-4 0,2 0 0,-5 0 0,2 0 0,-3 4 0,0-3 0,0 3 0,0-1 0,0-2 0,0 7 0,0-3 0,-3 6 0,2-1 0,-3-2 0,1-1 0,-1-3 0,-4 5 0,1-5 0,3 0 0,-7 6 0,10-7 0,-10 12 0,7-14 0,-7 9 0,2-4 0,-2 5 0,3-6 0,-3 10 0,3-9 0,-3 6 0,-1-5 0,4-2 0,-3 3 0,4-4 0,-1 0 0,-2 3 0,1-2 0,-1 3 0,2-4 0,-2-1 0,2-2 0,-3 2 0,4-3 0,0 1 0,-1 2 0,-2 1 0,-2 1 0,1-1 0,0-4 0,0 0 0,3 0 0,-10 5 0,9-4 0,-27 16 0,15-13 0,-19 16 0,18-17 0,0 8 0,6-9 0,-4 6 0,3-6 0,-14-1 0,13-1 0,-5-3 0,4 4 0,3-1 0,-5 4 0,2-2 0,7-2 0,-10 4 0,12-6 0,-11 8 0,9-4 0,1 1 0,0-3 0,0 1 0,3-1 0,-7 1 0,7-4 0,-3 2 0,4-2 0,-1 3 0,-2 0 0,1 1 0,-5-1 0,6-3 0,-7 7 0,7-6 0,-3 2 0,-8 7 0,9-11 0,-15 14 0,16-13 0,-13 8 0,9-5 0,-3 1 0,1-1 0,-3 4 0,4-6 0,-8 6 0,10-10 0,-6 6 0,1-7 0,2 4 0,4-1 0,-3-2 0,5 5 0,-5-5 0,7 2 0,0-3 0,-1 3 0,1-2 0,0 5 0,0-5 0,0 2 0,-4 1 0,3-4 0,-3 7 0,0-3 0,3 0 0,-10 3 0,9-6 0,-5 3 0,7-1 0,-1-3 0,4-3 0,1-6 0,7-7 0,-4 4 0,11-6 0,1-10 0,2 8 0,0-2 0,-7 16 0,-3 2 0,2 0 0,-2-2 0,3 5 0,0-2-6784,4 3 6784,1 0 0,3 0 0,1 0 0,3-4 0,2 3 0,0-3 0,24 4 0,-19-4 0,24-1 6784,-19 1-6784,16-4 0,-8 7 0,8-3 0,-16 4 0,10 0 0,-21 0 0,6 0 0,-15 0 0,0 0 0,1 0 0,-2 0 0,1 0 0,0 0 0,0 0 0,3 0 0,-6 0 0,2 0 0,-3 0 0,7 0 0,-5 0 0,5 0 0,-3-4 0,0 3 0,5-2 0,4-1 0,-8 3 0,7-3 0,-7 1 0,7-2 0,-3-6 0,-1 3 0,-4 0 0,12-18 0,-12 13 0,9-19 0,-12 12 0,-1-3 0,3-3 0,1 2 0,-3 4 0,4-7 0,-7 5 0,2-2 0,-7-4 0,4 2 0,-3-10 0,3 2 0,-4 12 0,4-21 0,-3 15 0,2-14 0,-3 13 0,0 8 0,0 0 0,0-3 0,0 3 0,0-4 0,0 5 0,0 5 0,0 0 0,0-4 0,0 6 0,0-5 0,0 11 0,0-1 0,0 1 0,-3 0 0,2 0 0,-2 0 0,3-1 0,-3 4 0,2-6 0,-2 5 0,6-6 0,-2 1 0,5 1 0,-5-2 0,5 7 0,-5-6 0,5 9 0,-2-6 0,3 7 0,-3 3 0,0 1 0,-4 7 0,0 0 0,0 14 0,0 2 0,-4 8 0,-5 12 0,-1-8 0,-6 10 0,3-17 0,0 0 0,1-12-6784,3 5 6784,1-5 0,-11 23 0,4-10 0,-5 7 0,12-17 0,4-11 0,4-2 0,0-3 6784,7-6-6784,-2 1 0,24-14 0,-4-3 0,8-8 0,-2-4-6784,-8-4 6784,-1 3-1929,23-26 1929,-23 19-517,21-26 517,-25 33 0,-5-3 0,0 15 0,-11-4 0,9-1 5572,-10 0-5572,6 1 2758,-2-11-2758,-1 7 900,4-20-900,-7 5 0,2 8 0,1-4 0,-3-9 0,6 17 0,-6-20 0,10 26 0,-6-11 0,11 5 0,-7-5 0,3 11 0,-4 1 0,-4 8 0,10-10 0,-9 13 0,10-9 0,-5 10 0,2-6 0,0 8 0,-1-8 0,-4 13 0,-3-5 0,2 5 0,-2-5 0,3 5 0,0-2 0,0 3 0,0 0 0,0 3 0,0 1 0,0 3 0,-3 0 0,3 0 0,-3 0 0,0 0 0,-1 4 0,-3-3 0,0 3 0,0 0 0,3-3 0,-2 6 0,2-2 0,-3 0 0,0 2 0,-4 9 0,3-5 0,-6 29 0,2-22 0,-3 12 0,-1-8 0,-3 4 0,2 0 0,-5 4 0,5-16 0,-9 19 0,9-16 0,-10 13 0,7-13 0,1-3 0,-4 4 0,-1 11 0,-6-2 0,5-1 0,-3-3 0,-1 4 0,3-6 0,-19 27 0,22-30 0,-12 16 0,15-20 0,0 0 0,-3 7 0,6-5 0,-2 2 0,0-1 0,3-3 0,-7 4 0,0 3 0,-1-7 0,1 2 0,5-12 0,-10 34 0,10-25 0,-9 25 0,12-29 0,-4 6 0,4-8 0,-7 7 0,7-9 0,-10 7 0,9-7 0,-2 2 0,4-7 0,7 0 0,-7 0 0,-1 1 0,3-1 0,-5 0 0,10 0 0,-7 0 0,6 0 0,-2 0 0,0 0 0,2 1 0,-5-5 0,5 7 0,-2-5 0,3 5 0,-3-3 0,2 0 0,-6 0 0,3 0 0,0 0 0,1 0 0,3 0 0,0 0 0,3-3 0,9-4 0,15-5 0,11-13 0,4 6-582,6-19 582,-15 15 0,13-17 0,-22 19 0,16-13 0,-8 8 0,11-10 0,12-6-1814,2-1 1814,8-7 0,-7 1 0,19-8 0,-37 19 0,15-4 0,-38 20 0,9-8 0,-3 0 529,-3-5-529,-4 10 0,-4-12 0,-7 19 1867,5-19-1867,-5 13 0,3-11 0,0 2 0,0 2 0,-3 0 0,5 1 0,-8 1 0,8-1 0,-2 3 0,1-3 0,3-3 0,-8 6 0,4 1 0,-4 0 0,4-3 0,-1-2 0,1 4 0,4-7 0,-7 9 0,6-13 0,-7 10 0,4 4 0,0-7 0,3 8 0,-6-1 0,5-4 0,-9 12 0,5-5 0,2 3 0,0 3 0,-1-3 0,0 4 0,-3 0 0,0 0 0,2-1 0,-9 4 0,3-2 0,-16 2 0,-1-4 0,-4 3 0,5 1 0,5 1 0,4 2 0,-4-6 0,3 7 0,-14-4 0,8 4 0,-13 0 0,14 0 0,-13 7 0,16-2 0,-8 6 0,7-7 0,0 2 0,-1-2 0,2 3 0,6 0 0,-3 0 0,7 0 0,-4 0 0,1 4 0,-1 1 0,-1 0 0,-2 6 0,6-1 0,-3 15 0,0-5 0,4 5 0,-4-11 0,4 14 0,0-11 0,-4 8 0,0-8 0,-1-8 0,-2 8 0,6-4 0,-3 1 0,0 14 0,3-11 0,-6 8 0,6-8 0,-10 8 0,9-9 0,-9 12 0,7-18 0,-1 14 0,-2-13 0,6 5 0,-2-8 0,-4 3 0,1 0 0,-5 4 0,3-2 0,0-4 0,0 4 0,-4 0 0,3 1 0,-10 11 0,9-10 0,-13 12 0,14-17 0,-9 5 0,5-10 0,1-1 0,-3 5 0,0 0 0,-12 15 0,9-14 0,3 1 0,20-18 0,6-5 0,5-2 0,4-5 0,0 3 0,1-7 0,4-1 0,-4-1 0,15-8 0,-8 8 0,30-27 0,-26 18-990,22-19 990,-21 14 0,17-9 0,-13 0 0,7 0 0,-21 14 0,16-25 0,-17 15 0,12-14 0,-16 12 0,0 7-380,-1 0 380,-3-8 0,3 3 0,-7 9 0,10-18 0,-10 23 0,5-9 0,-6 7 0,-1 6 0,3-2 970,-6 2-970,9 3 400,-9 1-400,6-4 0,-4 6 0,1-2 0,3 1 0,-7 5 0,6-9 0,-6 10 0,4-3 0,-1 4 0,4-4 0,-3 3 0,2-3 0,-2 4 0,-1 0 0,0-1 0,-3 1 0,2 0 0,-5 0 0,2 0 0,-3-1 0,3 4 0,1-2 0,3 2 0,4-7 0,-3 3 0,3-3 0,-1 4 0,-5-1 0,5 4 0,-9-2 0,5 5 0,-5-6 0,5 7 0,-5 0 0,2 4 0,-3 11 0,0-3 0,0 8 0,0 0 0,0 6 0,0 7 0,-4 3 0,0-3 0,-1-7 0,1-6 0,4-5 0,-4 13 0,-1-1 0,-4 12 0,0-12 0,-10 13 0,8-21 0,-20 28 0,21-28 0,-18 17 0,14-15 0,-6 0 0,11-5 0,-5-2 0,6-6 0,-8 10 0,4-9 0,2 5 0,2-3 0,-2-3 0,1 3 0,-1-4 0,-1 0 0,0 3 0,-5-1 0,5 1 0,0-2 0,0 6 0,3-6 0,-7 10 0,7-13 0,-3 5 0,4-9 0,0 5 0,0-2 0,-4 0 0,-5 3 0,-9-2 0,-1 3 0,-16-3 0,14-1 0,-14-1 0,20-2 0,-33 16 0,23-14 0,-20 13 0,22-11 0,-16 11 0,11-5 0,-1 2 0,20-9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2:54.0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185 0 24575,'-11'0'0,"1"0"0,2 0 0,4 3 0,1 5 0,3 0 0,0 16 0,0-1 0,0 18 0,0 1 0,0 1 0,0-7 0,0-1 0,4 1 0,-3 1 0,8 20 0,-8-11-441,3-2 441,-4 0 0,0-16 0,4 9 0,0-1 0,5 1 0,-4 14 0,-1-7 0,-4-6 0,0-10 0,0 4 0,0-8 0,0 7 441,0-16-441,0 12 0,0-9 0,0 13 0,0-14 0,0 18 0,0-16 0,0 12 0,0-11 0,0 0 0,0 0 0,0-1 0,0-7 0,0 5 0,0-8 0,0 5 0,-3-17 0,-2-17 0,0 1 0,-11-57 0,12 40-544,-12-33 544,16 35 0,-4 3 0,4-1 0,-4-8 0,-2 3 0,-8-38 0,3 14-1552,-3-15 1552,4 17 0,1 2 0,4 7 0,1 2 0,4 12 0,0-6 0,0 9 0,0-3 0,0 11 0,0-5 502,0 3-502,0-10 1594,4 15-1594,-4-1 0,4 4 0,-4 9 0,0-18 0,0 18 0,0-10 0,-3 16 0,-1 4 0,-3 4 0,-1 3 0,4 4 0,-2 1 0,1 12 0,-3-6 0,-5 16 0,7-8 0,-2 10 0,8-5 0,0 4 0,0 1 0,0 1 0,0 4 0,0 0 0,0-3 0,0 14 0,4-23 0,-3 11 0,6-14 0,-2 12 0,7-5 0,-2 8 0,6-15 0,-6 16 0,5-14 0,-5 11 0,5-17 0,-10 0 0,9-6 0,-6-1 0,1-3 0,1 2 0,-2-2 0,0 0 0,4 3 0,-5-7 0,-3 2 0,3 1 0,-3 0 0,0 5 0,2-2 0,-5 1 0,5-3 0,-5-2 0,9 12 0,-8-11 0,12 15 0,-9-14 0,6 6 0,-3-5 0,-4 1 0,2-7 0,-1 4 0,2-3 0,0 3 0,1-1 0,-1 1 0,0 1 0,0-2 0,4 1 0,0-3 0,13 8 0,-10-8 0,14 4 0,-4 0 0,-2-3 0,9 2 0,-5-2 0,3-1 0,-3-3 0,-7-2 0,-5-3 0,1 4 0,1 0 0,3 4 0,-7-4 0,5 6 0,-4-8 0,2 7 0,0-1 0,-4-3 0,0 5 0,-1-6 0,1 7 0,-3-7 0,7 10 0,-7-9 0,3 6 0,0-4 0,-3 0 0,2 1 0,9 6 0,-10-8 0,13 8 0,-10-10 0,8 8 0,-3-3 0,2 3 0,-3-5 0,-1 1 0,1 0 0,2-1 0,-1 1 0,-2-4 0,-1 3 0,1-3 0,-2 4 0,4-4 0,-9-1 0,14 0 0,-12-2 0,7 3 0,-10-4 0,0 0 0,1 0 0,-1 0 0,-3-3 0,-1-1 0,-3-4 0,-4-3 0,3 0 0,-9-5 0,8 4 0,-5 4 0,7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2:55.1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24575,'0'11'0,"0"-1"0,0 1 0,0-3 0,0 7 0,0-7 0,0 2 0,3 1 0,-2-4 0,6 12 0,-3-10 0,7 10 0,1-8 0,4 5 0,3 0 0,-2 0 0,13 5 0,-2 6 0,4-2 0,5 6-758,-4-3 758,5 2 0,-6-3 0,17 12 0,-14-12 0,5 7 0,-9-7 0,-3-2 0,1 3-329,12 5 329,-14-10 0,7 7 0,-8-8 0,-8 0 0,7 3 0,-3 4 0,5-1 0,-1 1 0,-5 1 0,-1 3 745,4 6-745,10 12 0,-9-17 0,4 4 342,-13-17-342,1 3 0,-1-4 0,7 12 0,-4-5 0,9 6 0,-15-16 0,19 11 0,-21-18 0,15 13 0,-9-6 0,0 3 0,7 2 0,-7-7 0,-1-3 0,-6-5 0,-3 0 0,9 9 0,-3-3 0,8 8 0,-9-10 0,9 11 0,-11-13 0,8 9 0,-8-7 0,1 0 0,5 5 0,-1-5 0,0 0 0,12 8 0,-5-5 0,6 6 0,-4-5 0,13 6 0,-12-6 0,15 8 0,-15-13 0,8 9 0,4-8 0,3 7 0,-9-8 0,1 2 0,-11-4 0,15 4 0,-23-4 0,16 4 0,-24-8 0,6-1 0,-4-3 0,0 0 0,0 0 0,7 4 0,-5-3 0,5 2 0,-7-3 0,4 0 0,-3 0 0,3 3 0,-4-2 0,-3 5 0,-4-5 0,-4 2 0,-4-3 0,1 0 0,0 0 0,0 0 0,0-3 0,-1-5 0,1 0 0,-4-7 0,-1 4 0,3 2 0,2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2:56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 24575,'-3'25'0,"2"5"0,-3 12 0,4 2 0,0 9 0,0-5 0,0 0 0,0 5 0,0 23 0,0-16-8503,0 27 8503,-5-30 0,-5 37 1412,-1-26-1412,1-14 0,1 1 0,2 5-744,-1 15 744,3-28 0,4 1 0,-3-6 0,4 21 0,0-22 0,0 11 0,0-18 0,0-7 0,0-2 0,3 11 0,-2-16 6264,3 11-6264,-4-11 0,3 3 0,1-1 433,5 9-433,-1-9 0,0 7 0,1 0 1138,-2-11-1138,-2 1 0,2-5 0,-7-5 0,4 5 0,-1-3 0,-2-3 0,6 3 0,-3-7 0,0 2 0,2-2 0,-2 7 0,7-3 0,-2 7 0,2-7 0,0 3 0,1 0 0,-1-3 0,0 3 0,-4-7 0,-3 2 0,2-5 0,-2 6 0,0-4 0,3 1 0,-4 3 0,5-3 0,-1 3 0,3 0 0,-2 0 0,3-3 0,-4 3 0,4-7 0,-3 4 0,3-4 0,-4 0 0,0 0 0,0 0 0,4 0 0,-3 0 0,3-4 0,0-3 0,-6-1 0,9-11 0,-12 6 0,5-11 0,-7 3 0,4-15 0,-3 4 0,4-9 0,-5 5 0,0 16 0,0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2:57.3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0 24575,'-8'16'0,"2"-7"0,6 14 0,0-10 0,0 15 0,0-6 0,0 4 0,0 1 0,0-10-6784,0 5 6784,0-2-137,0 3 137,0 3 0,0-2 0,0 0 0,0-8 0,0 8 0,0-3 0,0 0 6716,0 8-6716,0 0 205,0-2-205,0 4 0,0-10 0,0 0 0,0 3 0,0-1 0,0-5 0,0 0 0,0-3 0,0 4 0,-4 7 0,0-3 0,-1 1 0,-1-8 0,5 4 0,-3-1 0,1 2 0,-2 0 0,-3 3 0,3-4 0,2 5 0,-1-10 0,-3 4 0,2-7 0,-6 4 0,7 2 0,-4-5 0,4 4 0,-3-5 0,3 4 0,-4 4 0,-4 7 0,7 0 0,-6 5 0,6-15 0,-3 17 0,1-18 0,2 11 0,1-8 0,4-6 0,0 3 0,-3 5 0,2-11 0,-6 23 0,6-19 0,-2 13 0,-1-12 0,3 8 0,-2-10 0,3 9 0,0-14 0,0 13 0,0-11 0,0 8 0,0-11 0,0 0 0,0 7 0,0-5 0,3 4 0,1-5 0,3-1 0,0-3 0,0-1 0,0-3 0,4-7 0,12-9 0,0-7 0,6-5 0,-3-4 0,5-16 0,-13 23 0,2-8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2:58.1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24575,'0'15'0,"0"0"0,0 9 0,0-6 0,0 11 0,0-4 0,0 6 0,0 0 0,0 4 0,0-4 0,0 0 0,0 20 0,0-20 0,0 20 0,0-15 0,0 6 0,0 1 0,0-2 0,0 0 0,0-4 0,0 4 0,0-5 0,0-5 0,0-5 0,0-2 0,0-8 0,0 4 0,0 0 0,10-1 0,-8 2 0,8-6 0,-6-1 0,0-2 0,4 3 0,-4-4 0,2 0 0,-5 3 0,2-5 0,-3 8 0,0-9 0,3 6 0,-2-2 0,2-1 0,-3 0 0,4 3 0,-4-2 0,4 3 0,-4 0 0,0 0 0,0 1 0,3 10 0,-2-9 0,3 5 0,-1-6 0,-2 6 0,6-5 0,-3 9 0,4-10 0,-4-1 0,2-4 0,-2 3 0,4-5 0,-1 5 0,-3-7 0,5 3 0,-4-2 0,5 2 0,-3-6 0,0 2 0,0-2 0,0 3 0,1 0 0,-1 0 0,0 1 0,0-1 0,0 0 0,3 3 0,-2-2 0,2 2 0,1-3 0,-3 0 0,3 1 0,-4-1 0,0 0 0,0 0 0,0 0 0,0-3 0,0 2 0,-3-2 0,7 11 0,-6-6 0,10 15 0,-2-7 0,-1 3 0,0-4 0,-1 3 0,-6-10 0,6 10 0,-3-4 0,0-2 0,3 1 0,-4-7 0,1 3 0,-4-2 0,2 3 0,-2-4 0,3 0 0,4 1 0,-3-4 0,3 2 0,-4-2 0,-3 3 0,-1-6 0,-3-10 0,0 0 0,0-14 0,4 6 0,-3 3 0,2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5:52.4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24575,'12'8'0,"-4"2"0,19 3 0,-7-3 0,24 12 0,7-6 0,-16-1 0,20 4 0,-24-10 0,7 3 0,-15-7 0,-3-1 0,-5 0 0,5 0 0,5 5 0,6-1 0,-5-4 0,-2 3 0,-8-6 0,10 10 0,-15-9 0,19 9 0,-17-7 0,13 0 0,-4 0 0,1-4 0,-3 0 0,2 3 0,0-2 0,-2 3 0,-5-4 0,-1 0 0,-2 0 0,7 0 0,-4 0 0,0 0 0,-3 0 0,-2 0 0,-3-4 0,0 4 0,0-4 0,0 4 0,0 0 0,0 0 0,0 0 0,1 0 0,-1 0 0,0 0 0,0 0-6784,0 0 6784,0 0 0,0 0 0,4 0 0,5 0 0,-3 0 0,17 0 0,-16 0-4537,13 0 4537,-12 0 4537,8 0-4537,-6-3 0,10-2 0,-11 1 0,11-4 0,-5 7 6784,9-10-6784,-9 6 0,1-7 0,-11 8 0,5-10 0,-4 12 0,2-12 0,-1 10-6784,-6 0 6784,3-3 0,3 0 0,-5 2 0,5-2 0,-7 4 0,0-1 0,0 0 6784,0-2-6784,0 2 0,4-4 0,-3 4 0,3 1 0,-4-1 0,0 4 0,0-7 0,3 3 0,-2-3 0,2 3 0,-2-2 0,-1 2 0,0 0 0,0-3 0,0 3 0,0-3 0,0 3 0,0-2 0,0 5 0,0-6 0,0 3 0,0 0 0,0-2 0,0 2 0,1 0 0,-1-2 0,-3 2 0,2-3 0,-5-1 0,5 1 0,-5 0 0,2 0 0,0 3 0,-2-3 0,-9 7 0,2-4 0,-13 4-6784,7 0 6784,-4 0 0,-6 4 0,4-3 0,-7 2 0,8 1 0,2-4 0,4 7 6784,0-6-6784,3 5 0,-6-2 0,6 0 0,-2-1 0,2-3 0,-2 6 0,2-4 0,-2 7 0,-1-4 0,-1 5 0,1-2 0,0 2 0,0-2 0,3-4 0,-3 2 0,4-5 0,-4 6 0,0-3 0,-5 7 0,5-6 0,-4 5 0,7-9 0,-6 6 0,2-3 0,0 0 0,2 2 0,3-5 0,0 5 0,-4-1 0,-4 2 0,-2 0-6784,-1-3 6784,6 0 0,-10-1 0,12-2 0,-11 6 0,12-6 0,-8 6 0,8-7 0,-6 3 0,8 1 6784,-3-4-6784,2 4-6784,-2-4 6784,2 0 0,-2 0 0,2 0-4537,-2 0 4537,2 0 0,1 0 0,-4 0 0,3 0 0,-3 3 4537,4-3-4537,0 4 0,0-1 0,-4-2 6784,-7 2-6784,4-3 0,-7 3 0,13-2 0,-6 2 0,6-3 0,-6 0 0,6 0 0,-6 0 0,6 0 0,-7 0 0,7 0 0,-10 0 0,9 0 0,-13 0 0,9 0 0,-10 0 0,7 0 0,-17 0 0,9 0 0,-23 0 0,27 0 0,-7 0 0,20-3 0,-4 2 0,3-5 0,0 2 0,-2 0 0,2-6 0,-4 9 0,5-9 0,1 6 0,2 0 0,-4-2 0,1 2 0,0 0 0,0-2 0,3 2 0,-2 0 0,2-3 0,0 3 0,0 3 0,4 5 0,0 8 0,0-1 0,0 0 0,0 0 0,0 0 0,0 12 0,0-6 0,0 10 0,4-14 0,-4 16 0,7-18 0,-7 15 0,7-14 0,-3 0 0,3-2 0,4 8 0,-3-8 0,3 11 0,-3-9 0,3 7 0,-3-3 0,10 6 0,-9-10 0,8 6 0,-9-10 0,6 6 0,-9-6 0,5 2 0,-6 1 0,3 0 0,-3 1 0,-1-2 0,0-3 0,1 0 0,4 4 0,-4 0 0,3 4 0,-3-4 0,0 0 0,3 0 0,-7-3 0,11 7 0,-6-7 0,6 6 0,-4-9 0,0 5 0,13-5 0,3-1 0,4 0 0,1-4 0,-12-3 0,7-2 0,-7-3 0,0 0 0,3-4 0,-3 0 0,1 0 0,-3 4 0,1-2 0,5 1 0,6-12 0,-2 7 0,1-2 0,11-1 0,-11 7 0,15-10 0,-19 11 0,7-6 0,-7 6 0,2-6 0,-8 10 0,4-12 0,-3 14 0,-1-10 0,-4 9 0,-4 0 0,0 1 0,0 3 0,0 0 0,7-4 0,-5 3 0,5-2 0,-3-1 0,0 0 0,4-4 0,-4 1 0,13-5 0,-6 3 0,8 0 0,-2 1 0,-8 4 0,12-4 0,-11 0 0,10-1 0,-14 5 0,5-6 0,-10 5 0,2-2 0,-3 0 0,0 6 0,0-5 0,-3 2 0,3 0 0,-3-2 0,3 5 0,0-5 0,0 2 0,-3-4 0,2 4 0,-2-2 0,3 5 0,0-5 0,0 5 0,0-5 0,0 2 0,0-4 0,0 1 0,0 0 0,1 0 0,-1 0 0,0 0 0,0 3 0,0-3 0,0 3 0,0-3 0,0 3 0,0-2 0,-3 2 0,2 0 0,-5-3 0,-7 16 0,0-7 0,-21 21 0,8-9 0,-18 13 0,5-4-788,-11 6 788,-2 5 0,-24 9 0,9-6 0,-6 0 0,14-9 0,-12 9 0,17-10 0,-32 16 0,39-23-409,-7 6 409,17-9 0,5-4 772,4-1-772,-3 3 0,8-5 0,-3 5 0,-1-7 0,4 0 425,0 0-425,5-1 0,4 0 0,0 0 0,-4 0 0,3 0 0,-7 1 0,7-4 0,-3 3 0,4-4 0,0 5 0,-4-1 0,3-3 0,-3 2 0,3-2 0,-6 14 0,5-8 0,-9 8 0,2-7 0,3-2 0,-2 2 0,-1 0 0,7-2 0,-13-1 0,9-2 0,-17 2 0,12 1 0,-12-1 0,17-1 0,-1-7 0,7 4 0,-3-1 0,2-3 0,-3 4 0,-4-12 0,5-5 0,-5 0 0,3-11 0,0 11 0,-7-10 0,6 11 0,-2-6 0,11 6 0,1-8 0,-5-1 0,0-7 0,-2 2 0,0 3 0,9 3 0,-6 4 0,2-4 0,-3-4 0,4-2 0,-4 2 0,7 4 0,-2 8 0,3-2 0,0 6 0,0-3 0,0 3 0,21 4 0,-9 1 0,18 3 0,-14 0 0,8 0 0,3 0 0,4 0 0,4 0 0,7-4 0,2-5 0,4-1 0,-1-7 0,-4 2-1043,6 6 1043,-1-13-199,-4 8 199,-18-4 0,-1 3 0,-17 4 0,1 2 0,1-2 1032,-3 7-1032,1-2 210,2 5-210,-2-9 0,2 5 0,2-3 0,3 2 0,0 1 0,-3-2 0,2-1 0,-2 4 0,4-3 0,10 6 0,-7-2 0,12 3 0,-11 0 0,17-8 0,-4 6 0,10-9 0,-12 6 0,20 0 0,-21-2 0,16 6 0,-10-3 0,-2 0 0,8 3 0,-9-6 0,-8 6 0,2-10 0,-10 9 0,15-9 0,-10 6 0,14 1 0,-9-4 0,5 3 0,-7 1 0,-4-4 0,3 4 0,-7-1 0,3 2 0,6-1 0,-11 3 0,7-3 0,-15 4 0,11-3 0,-9 2 0,13-6 0,-11 6 0,8-6 0,-6 6 0,1-2 0,-4 3 0,17 0 0,-8 0 0,7 0 0,-12 0 0,-6 0 0,3 0 0,0 0 0,0 0 0,4 3 0,-3-2 0,-2 2 0,1 0 0,-4-2 0,4 6 0,-4-7 0,0 7 0,0-7 0,0 7 0,0-7 0,0 7 0,0-3 0,-3 3 0,-1 0 0,-3 0 0,0 0 0,0 0 0,-3 0 0,-1 4 0,0-3 0,-3 3 0,3 0 0,-4-3 0,-3 9 0,3-8 0,-7 9 0,4-6 0,-1-1 0,-3 4 0,0 0 0,-6 2 0,1 1 0,4-5 0,-3 2 0,2-7 0,-11 11 0,2-5 0,-4 8 0,4-8 0,2 4 0,4-9 0,0 2 0,4 1 0,-11-3 0,10 2 0,-6-3 0,3 0 0,-4 3 0,-2-2 0,6 2 0,1-7 0,-1 6 0,-1-4 0,-8 5 0,8-3 0,-10 4 0,13-3 0,-9 2 0,15-7 0,-3 3 0,3-2 0,-3 5 0,4-5 0,-3 5 0,6-6 0,-2-1 0,3 4 0,-8-3 0,6 3 0,-5-3 0,7-1 0,-7 4 0,5-5 0,-9 8 0,10-9 0,-10 6 0,9-3 0,-5 0 0,3 2 0,0-2 0,-5 4 0,5-4 0,0-1 0,-3 4 0,1-2 0,-2 3 0,4-5 0,0 1 0,0-4 0,-8 7 0,6-6 0,-8 9 0,12-8 0,-5 8 0,3-6 0,0 3 0,-1 0 0,2-3 0,2 3 0,1-4 0,0 5 0,0-5 0,0 4 0,-5 5 0,-5 5 0,7 1 0,-5-2 0,7-6 0,3-2 0,-5 7 0,5-3 0,1 0 0,-3-2 0,3-3 0,0 4 0,1-4 0,3 4 0,0-4 0,0 0 0,0 0 0,0 0 0,0 0 0,0 0 0,0 0 0,0 0 0,0 0 0,0 0 0,0 0 0,3 4 0,-2-3 0,6 6 0,-3-6 0,3 2 0,0 1 0,0 0 0,1 1 0,-1-5 0,4 0 0,21 9 0,-8-5 0,13 9 0,-13-12 0,4 3 0,-6-5 0,9 8 0,-14-12 0,10 9 0,-13-10 0,4 2 0,-7 0 0,4 5 0,-3-3 0,2 1 0,-3-6 0,1 0 0,-1 0 0,4 0 0,-7 0 0,7 0 0,-7 0 0,6-3 0,-6-1 0,14-4 0,-13 4 0,13 0 0,-10 4 0,3 0 0,4 0 0,-7 0 0,3 0 0,-4 0 0,1 4 0,0-3 0,7 6 0,-7-3 0,8 4 0,0 4 0,1-3 0,4 7 0,-8-11 0,2 6 0,-3-6 0,21 7 0,-4-3 0,26 0 0,-21-1-6784,4-7 6784,-12 3-155,11-4 155,-20 0 0,10 0 0,-24 0 0,0 0 0,-3-4 6708,3 0-6708,-3-3 231,3 3-231,0-2 0,0 2 0,0-3 0,0 3 0,0-3 0,4 0 0,-3-2 0,3 2 0,-4-3 0,0 5 0,0-3 0,1-6 0,0 4 0,0-10 0,-1 8 0,-3-10 0,-1 9 0,1-10 0,0 8 0,7-11 0,-5 11 0,0-9 0,-2 12 0,-3-7 0,2 6 0,-3-8 0,0 12 0,0-9 0,0 10 0,0-3 0,0 4 0,0-7 0,0 5 0,0-9 0,0 10 0,0-6 0,-3 6 0,-1-2 0,0 2 0,-3-6 0,6 5 0,-2-5 0,0 7 0,2 0 0,-2 0 0,3-4 0,0 3 0,0-3 0,-4 0 0,3 3 0,-6-7 0,7 7 0,-4-3 0,4 4 0,0-1 0,-3 1 0,2 0 0,-5 3 0,5-2 0,-5 2 0,2-3 0,-4-1 0,1 1 0,0 0 0,0 0 0,3 0 0,1-1 0,3 1 0,0-3 0,0 2 0,0-6 0,0 6 0,0-3 0,3 4 0,-2-1 0,5 1 0,-5 0 0,13-4 0,-8 2 0,22-7 0,-14 7 0,10-3 0,-8 1 0,3-2 0,13-7 0,-4 6 0,13-6 0,-19 7 0,23-8 0,-19-1 0,26-4 0,-19 4 0,1 5 0,-1 0 0,-15 8 0,3 0 0,2-2 0,-4 5 0,17-7 0,-13 5 0,7 0 0,-18 0 0,6 4 0,-10 1 0,3 3 0,-4 0 0,0 0 0,4 0 0,4-4 0,-3 4 0,2-4 0,-3 4 0,-3 0 0,3 0 0,3 0 0,-5 0 0,4 0 0,-5 0 0,2 0 0,-2 0 0,3 0 0,-4 0 0,0 0 0,0 0 0,0 0 0,1 3 0,-1-2 0,0 5 0,0-2 0,0 3 0,0 0 0,0 0 0,-3 0 0,2 1 0,-2-1 0,0 0 0,3 4 0,-3 0 0,0 5 0,0-4 0,-4 13 0,0-10 0,-4 23 0,3-20 0,-6 9 0,3-8 0,-4 2 0,-1 0 0,1 3 0,0-3 0,-8 11 0,6-5 0,-9 5 0,6-12 0,-7 11 0,3-16 0,1 11 0,-4-9 0,-1 4 0,-6 5 0,-2-5 0,8-4 0,-16 11 0,22-17 0,-21 17 0,19-16 0,-15 8 0,9-6 0,-3 4 0,10-9 0,0 2 0,1 0 0,3-2 0,1 1 0,-3 1 0,5-3 0,-9 3 0,10-3 0,-10 2 0,12-2 0,-7 3 0,9-4-6784,-3-3 6784,0 2 0,3-2 0,0 3 0,1 0 0,2 0 0,-2 3 0,3-2 6784,3-1-6784,1-3 0,11-4 0,-6 0 0,10 0 0,-7 0 0,3 0 0,1 0 0,7-11 0,-6 5 0,10-10 0,-6 12 0,-4 0 0,2 4 0,0-7 0,-2 6 0,2-10 0,-5 7 0,-3-3 0,1-4 0,6 2 0,-9-2 0,8 4 0,-9 0 0,10-8 0,-5 3 0,15-21 0,-13 14 0,10-15 0,-17 21 0,4-6 0,-4 3 0,-1-1 0,1 1 0,0-3 0,0 2 0,4-11 0,-3 6 0,3-1 0,-8 7 0,2 4 0,-5-2 0,2 2 0,1 1 0,-1-3 0,5 2 0,-4 1 0,-1 0 0,1-7 0,-3 8 0,5-11 0,-5 9 0,9-7 0,-8 3 0,8-3 0,-6 3 0,1-3 0,2 3 0,-7 1 0,7 0 0,1 0 0,1-5 0,2 0 0,0-5 0,-2 9 0,3-4 0,-4 4 0,-4 1 0,3-1 0,-3 0 0,4 1 0,-1 3 0,-2-3 0,-2 7 0,0-10 0,-2 9 0,2-5 0,-3 7 0,0 0 0,0 0 0,-3-1 0,-1 4 0,-7-2 0,3 2 0,-7-1 0,7 2 0,-3 3 0,0 0 0,-1 0 0,-4 0 0,1 0 0,-12 0 0,0 0 0,-7 0 0,8 0 0,-2 0 0,5 0 0,-22 4 0,15-3 0,-27 3 0,28-4 0,-12 0 0,11 3 0,-5-2 0,12 3 0,-4-7 0,19 2 0,-7-6 0,7 6 0,-11-6 0,2 2 0,-4-3 0,-19-4 0,15-1 0,-24-1 0,18 2 0,2 7 0,0 1 0,1 4 0,9 0 0,-7 0 0,18 0 0,-6 0 0,6 0 0,-3 0 0,4 0 0,0 0 0,0 0 0,-3 0 0,2 0 0,-6 0 0,6 0 0,-6 0 0,6 0 0,-3 0 0,4 0 0,-1 0 0,1 0 0,0 0 0,17 4 0,1-3 0,27 6 0,-10-2 0,12 0 0,-4 3 0,-4-7 0,19 11 0,-12-6 0,15 3 0,-6-1-482,-6-3 482,4 5 0,13-1 0,-8 0 0,19-4 0,-26 3 0,-6-7 0,-10 3 0,-4-4 0,-6 0 0,4 0 0,-14 0 0,10 0 0,-9 0 482,8 0-482,-9 0 0,14 0 0,-12 0 0,7 0 0,-6 0 0,-3 0 0,3 0 0,-4 0 0,4 0 0,11 0 0,-8 0 0,7 0 0,-10 0 0,0 0 0,4 0 0,-4 0 0,0 0 0,3 0 0,-5 0 0,9 4 0,-10-4 0,9 7 0,-8-6 0,9 6 0,-10-6 0,3 5 0,-4-2 0,0 0 0,0-1 0,7 1 0,-5 0 0,5 3 0,-7-3 0,3 6 0,-2-6 0,2 7 0,-6-4 0,2 0 0,-2 0 0,3 7 0,1-5 0,-4 5 0,-1-7 0,-3 3 0,0-2 0,0 2 0,0-3 0,0 3 0,0 6 0,0-4 0,-3 3 0,-1-8 0,0 4 0,-3-6 0,7 9 0,-4-2 0,1-3 0,-1 7 0,0-11 0,-2 5 0,2-3 0,0 4 0,-6 1 0,5 3 0,-10 4 0,6-6 0,-6 5 0,7-6 0,-8 8 0,8-7 0,-4 2 0,2-4 0,1-3 0,-8 9 0,11-8 0,-16 6 0,16-8 0,-6 1 0,2 2 0,2 2 0,0-1 0,-2-1 0,2 1 0,0-3 0,-3 3 0,0 0 0,-1 1 0,-21 14 0,13-11 0,-14 10 0,18-20 0,4 5 0,1-6 0,-7 4 0,8-1 0,-19 5 0,15-8 0,-5 7 0,5-7 0,2 0 0,0-1 0,-6 7 0,9-7 0,-16 17 0,16-17 0,-13 10 0,14-9 0,-10 4 0,9-1 0,-9 1 0,6-1 0,-7 4 0,7-6 0,-2 5 0,3-6 0,-1 7 0,-3-3 0,0 3 0,-1-3 0,4-1 0,-2-3 0,-1 6 0,2-5 0,-5 9 0,6-6 0,-7 7 0,3-7 0,-6 3 0,5-3 0,-1 0 0,6-4 0,1 2 0,0-5-6784,0 6 6784,-1-4 0,1 1 0,4 3 0,0-7 0,0 7 0,0-6 0,-4 2 6784,3-3-6784,-3 0 0,-4 11 0,2-8 0,-6 11 0,7-13 0,-2 6 0,6-7 0,-2 4 0,2-1 0,-3-2 0,3 2 0,-3-3 0,4 0 0,0 0 0,-4 3 0,3 1 0,-11 0 0,3 3 0,-5-6 0,-2 6 0,6-6 0,-14 6 0,9-6 0,-10 7 0,11-7 0,-10 2 0,12-3 0,-12 0 0,10 0 0,0 0 0,5 0-6784,-6 0 6784,13 0 0,-13 0 0,14 0 0,-3 0 0,10 0 0,10 0 0,18 0 0,-4 0 0,11-4 6784,-8 0-6784,0-5 0,9 0 0,-4 0 0,0 1 0,-6-1 0,-1 1 0,4-4 0,-9 7 0,14-13 0,-24 15 0,17-15 0,-13 13 0,10-18 0,-10 13 0,5-12 0,-13 14 0,12-14 0,-11 8 0,6-8 0,-5-3 0,-3-4 0,9-3 0,-8 0 0,6 11 0,-3-10 0,1 9 0,2-3 0,-2 2 0,6-1 0,-9 1 0,8-3 0,-10 14 0,4-10 0,-1 12 0,-3-8 0,-1 11 0,4-7 0,-5 5 0,7-2 0,-5 5 0,3-1 0,0-1 0,1-3 0,-1 4 0,3-3 0,-2 2 0,-1-3 0,-4 4 0,0 0 0,-2 0 0,2 0 0,-3-1 0,0 1 0,-3 0 0,-1 3 0,-3-2 0,3 2 0,-3-4 0,3 1 0,-3 0 0,0 0 0,-4-1 0,3 1 0,-7-1 0,3 1 0,0-1 0,-13-7 0,10 6 0,-12-7 0,7 8 0,-4-3 0,3 2 0,-13-3 0,16 4 0,-13 4 0,10-4 0,0 4 0,5-1 0,-6-5 0,12 8 0,-12-8 0,14 5 0,-10-2 0,10-1 0,-7 1 0,8 0 0,-3-4 0,5 3 0,-5-2 0,6 3 0,0 0 0,1-1 0,3 1 0,0 0 0,0 0 0,0 0 0,0-1 0,0 1 0,0 0 0,7 3 0,-2 1 0,10 3 0,-4 3 0,5 2 0,8 7 0,-2 1 0,14 9 0,2 4 0,0-2-6784,11 11 6784,1-4-746,4 8 746,-8-8 0,1 0 0,-13-8 0,12 5 0,-1 6 0,-1-4 0,0 4 0,-6-5 0,-10-6-5,14 7 5,-18-16 0,12 9 0,-20-14 6413,-2 1-6413,-7-6 1114,-3 3-1114,-1-4 8,-3 5-8,4-1 0,-4 3 0,4-2 0,-4 3 0,0 3 0,0-5 0,0 5 0,0-7 0,0 4 0,0 1 0,-8 11 0,3-6 0,-11 2 0,4-4 0,-15 1 0,5 1 0,-10 3 0,11-4 0,-15 5 0,17-8 0,-13 10 0,12-13 0,-8 13 0,5-14 0,-9 15 0,15-14 0,-19 18 0,17-14 0,-12 6 0,11-9 0,-4 0 0,-2-5 0,2 4 0,-1-9 0,9 2 0,-4-3 0,-17 12 0,16-5 0,-16 5 0,22-8 0,3-4 0,-3 3 0,-1 5 0,-1-2 0,-17 12 0,10-8 0,-3 5 0,8-7 0,7-1 0,0-6 0,-5 6 0,8-7 0,-12 3 0,12-3 0,-9 0 0,10 0 0,-7 0 0,3 0 0,0 0 0,1 0 0,-3 0 0,1 0 0,-5 0 0,-2 0 0,3 0 0,-7 0 0,7 0 0,-3 0 0,-3 0 0,6 0 0,-6 0 0,7 0 0,4 0 0,-2 0 0,2 0 0,1 0 0,0 0 0,4 0 0,0 0 0,0 0 0,-1-3 0,1 2 0,0-5 0,0 2 0,0-3 0,-1 0 0,4 0 0,-2-1 0,-2-7 0,-10-8 0,-3-7 0,2 3 0,0-4 0,10 5 0,-3-4 0,7-5 0,-6-3 0,6 5 0,-11-11 0,7 22 0,1-1 0,4 8 0,-3 0 0,2 2 0,-2-1 0,0 7 0,6 0 0,-2 0 0,3-1 0,-3 1 0,2 0 0,-2 0 0,3 0 0,0-1 0,0 23 0,-4 2 0,-1 16 0,-7 26 0,6-31 0,-1 21 0,7-33 0,0-5 0,0 4 0,0 4 0,0-2 0,0 5 0,0-6 0,0-4 0,0 2 0,0 1 0,0-2 0,-7 4 0,2-9 0,-6 7 0,4-10 0,-8 12 0,3-11 0,-11 8 0,10-6 0,-22-4 0,20-1 0,-13-3 0,14 0 0,-9 0 0,-5 0 0,-10-4 0,2-1 0,-7-4 0,10-3 0,1 2 0,3-6 0,0 0 0,-3-3 0,-1-5 0,8 6 0,-4-14 0,7 13 0,-1-8 0,7 11 0,-7-6 0,13 5 0,-11-9 0,17 13 0,-4-1 0,1 3 0,7 3 0,-4-3 0,1 0 0,2 3 0,-3-10 0,4 9 0,-3-9 0,2 10 0,-6-3 0,6 4 0,-5-7 0,5 5 0,-6-8 0,6 9 0,-2-3 0,0 7 0,2-2 0,5 23 0,-2-4 0,14 23 0,-7 2 0,4-6 0,3 16 0,-2-15 0,-1 5 0,-1-16 0,-4-3 0,-1-8 0,8 12 0,-6-9 0,10 12 0,-11-17 0,7 3 0,-7-5 0,3-7 0,0 7 0,0-3 0,4 0 0,0 3 0,1-6 0,10 6 0,-3-6 0,21 2 0,-12-3 0,2 0 0,0 0 0,-8 0 0,5 0 0,6 0 0,-10 0 0,1 0 0,-12 0 0,1 0 0,-8 0 0,2-3 0,-11-1 0,-1-3 0,-2 0 0,0 0 0,2 3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6:20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2885 3032 24575,'14'-4'0,"1"-2"0,0 5 0,0-2 0,0 3 0,7-7 0,-8 6 0,6-12 0,-4 7 0,-7-4 0,5 2 0,-10 4 0,0-2 0,6 5 0,-1-6 0,2 6 0,0-2 0,-4 3 0,0 0 0,0 0 0,4 0 0,-3 0 0,3 0 0,-4 0 0,4 0 0,-3 0 0,3-3 0,-4 2 0,0-2 0,0 0 0,-3-1 0,-1-4 0,-3 1 0,0 0 0,0 0 0,0 0 0,0-1 0,0 1 0,0 0 0,0 0 0,3 0 0,-2 0 0,6-8 0,-7 6 0,4-5 0,-4 7 0,0-11 0,0 8 0,0-18 0,0 18 0,-4-12 0,0 14 0,-7-3 0,3 7 0,-14-6 0,12 8 0,-9-8 0,4 9 0,-1-2 0,-5 3 0,-4 0 0,3 0 0,2 0 0,-3 0 0,11 0 0,-12 0 0,7 0 0,1 0 0,2 0 0,5 0 0,-5 0 0,6 0 0,-2 0 0,3 0 0,0 0 0,-1 0 0,1 0 0,0 0 0,0 0 0,0 3 0,-4-2 0,3 2 0,-3-3 0,0 0 0,3 0 0,-3 0 0,4 0 0,-1 0 0,1 0 0,0 0 0,6-3 0,9-2 0,4-2 0,3 2 0,4-2 0,-6 3 0,11-5 0,4-2 0,-2-2 0,2 0 0,12-7 0,-19 10 0,30-10 0,-28 11 0,9-3 0,-8 4 0,-7 4 0,3-4 0,-5 7 0,-3-2 0,6 3 0,-10-3 0,6 2 0,-7-2 0,1 3 0,-1 0 0,0 0 0,0 0 0,0 0 0,0-3 0,0 2 0,0-6 0,0 7 0,0-7 0,-3 3 0,2-3 0,-2 0 0,3 0 0,0-1 0,1 1 0,-1-4 0,0 3 0,-3-3 0,3 0 0,-3-4 0,4-1 0,-4-3 0,0 3 0,-1-2 0,-2 1 0,2-5 0,-3 6 0,0 1 0,-3 4 0,2 0 0,-2 3 0,-4-6 0,2 6 0,-5-3 0,3 4 0,0 3 0,-4-3 0,3 6 0,-3-2 0,0 3 0,3 0 0,-7 0 0,7 0 0,-7 3 0,3-2 0,-8 6 0,4-2 0,-4-1 0,0 0 0,3-1 0,-3-2 0,5 6 0,-1-3 0,0 1 0,1 2 0,-4-3 0,3 4 0,1-1 0,4-3 0,-4 3 0,7-7 0,-7 7 0,8-3 0,-3-1 0,2 1 0,-2-4 0,2 0 0,-2 0 0,2 0 0,-2 0 0,2 0 0,1 0 0,0 0 0,0 0 0,0-4 0,-4 0 0,3 0 0,-2 1 0,3 0 0,0-1 0,-4-3 0,2 3 0,-1 0 0,2 4 0,-3-7 0,0 2 0,-4-10 0,3 7 0,1-3 0,-3 1 0,5 2 0,-5-3 0,7 4 0,0 3 0,0 1 0,-1 3 0,19 3 0,10 7 0,10-4 0,9 2 0,-9-8 0,-4 0 0,6 0 0,5 0 0,-8 0 0,10 0 0,-19 0 0,15 0 0,-12 0 0,6 0 0,-18 0 0,-1 0 0,0 0 0,-3 0 0,3 0 0,-4 0 0,0 0 0,0-3 0,4-2 0,-3 1 0,-1-2 0,0 2 0,-3-3 0,3-1 0,0 1 0,0 3 0,0-2 0,0-2 0,1-4 0,-4 0 0,3-2 0,-3 2 0,4-8 0,0 7 0,-4-6 0,3 3 0,-3-1 0,8-18 0,-3 19 0,-1-18 0,-1 17 0,-6-11 0,6 2 0,-2 2 0,3 4 0,-4 5 0,3 0 0,-6 0 0,6-1 0,-3-7 0,0 6 0,0-6 0,-4 12 0,0-7 0,0 9 0,0-5 0,-4 3 0,3 3 0,-2-3 0,0 4 0,-1-1 0,-4 1 0,1 3 0,-3 1 0,2 3 0,-3 0 0,0 0 0,3 0 0,-6 0 0,-5 3 0,2-2 0,-13 10 0,13-10 0,-6 10 0,3-7 0,-3 4 0,-3 0 0,-2 0 0,7 0 0,-10 4 0,12-3 0,-12 3 0,15-8 0,-16 7 0,10-9 0,-10 8 0,6-9 0,-2 3 0,2-4 0,6 0 0,-4 0 0,8 0 0,-4-3 0,5 2 0,0-6 0,4 6 0,-5-6 0,5 3 0,0-4 0,0 1 0,3 0 0,-2 0 0,6-1 0,-5-2 0,4 2 0,-6-2 0,7 3 0,-2-1 0,5 1 0,2-8 0,3 9 0,11-13 0,-2 11 0,7-9 0,-5 9 0,5-3 0,1 6 0,0-3 0,3 0 0,13 0 0,-12-1 0,26 1 0,-32 0 0,16 3 0,-14 2 0,4 3 0,-4-4 0,10-4 0,-17 0 0,12 0 0,-18 5 0,6-1 0,-6 4 0,2-4 0,-3 1 0,0 2 0,-3-5 0,2 5 0,-2-2 0,3 0 0,1 2 0,-1-2 0,3-1 0,-2 4 0,3-7 0,-4 6 0,0-2 0,0 0 0,-3-1 0,3-4 0,-3 1 0,3 0 0,0 0 0,-3 0 0,-1-4 0,0-1 0,1 0 0,7-10 0,-3 13 0,4-17 0,-5 13 0,2-18 0,-2 12 0,-2-12 0,-2 14 0,-3-14 0,0 13 0,-3-9 0,2 11 0,-6-2 0,3 1 0,-3 2 0,-1 4 0,-2-3 0,-2 1 0,0-2 0,1 4 0,4 4 0,0 0 0,0 3 0,3-2 0,-3 2 0,3-3 0,-3-1 0,0 4 0,0-2 0,0 5 0,-1-5 0,1 5 0,0-5 0,0 5 0,-4-2 0,-1 3 0,0 0 0,-14 0 0,12 3 0,-9-2 0,4 2 0,-1 1 0,-6-3 0,-2 6 0,3-3 0,4 5 0,-3-1 0,3 0 0,0 0 0,-15 4 0,17-3 0,-16 3 0,14-4 0,-4-1 0,9 1 0,1-4 0,5 3 0,-2-7 0,0 7 0,5-3 0,4 3 0,3 0 0,4 4 0,3 1 0,5 3 0,4 1 0,-1-4 0,8 2 0,-6-5 0,2 2 0,-1-3 0,-5-1 0,3 1 0,2 0 0,-9-1 0,5 0 0,-3 1 0,0 2 0,0-2 0,0 10 0,-7-9 0,3 10 0,1-4 0,0-2 0,1 2 0,-6 0 0,-3-6 0,0 10 0,0-7 0,0 10 0,0-5 0,-4 10 0,3-11 0,-6 11 0,6-13 0,-6 7 0,-1-5 0,-1 4 0,-3 0 0,8-1 0,-2-7 0,5 5 0,-6-4 0,3 6 0,-1-8 0,2 11 0,3-8 0,0 9 0,0-8 0,0 4 0,0-6 0,0 1 0,0-4 0,0 1 0,0 1 0,0-2 0,0-3 0,-3 0 0,-1 1 0,-4-5 0,-3 1 0,0-4 0,-5 0 0,-4 0 0,-1 0 0,-16 0 0,13 0 0,-11-8 0,18 3 0,-14-14 0,16 12 0,-15-7 0,12 1 0,-3-8 0,-5-6 0,9-8 0,-1 7 0,6-4 0,4 2 0,3 3 0,-3-7 0,3-3 0,0 0 0,-4-4 0,4 0 0,-4-13 0,0 4-643,3-3 643,-2 12 0,-1-22 0,-1 21 0,-4-16 0,9 18 0,-11-9 0,13 8 0,-13-15 0,11 23 0,-4-10 0,0 7-8,0 2 8,-4 0 0,-4-9 0,3 13 0,-2-10 0,4 19 0,2-11 0,-5 5 643,9-1-643,-5 4 8,6-4-8,-3 9 0,4-3 0,0 15 0,-2-7 0,4 5 0,-8-9 0,9 10 0,-6-10 0,3 9 0,0-5 0,-3 3 0,3 0 0,-7-5 0,2 5 0,-1 0 0,-1 1 0,-1-2 0,-3 0 0,0 1 0,-4 0 0,2 2 0,-1-2 0,2 6 0,0 2 0,1-1 0,-8 4 0,6-4 0,-17 4 0,19-3 0,-10 2 0,13-2 0,-7 3 0,-2 0 0,1 0 0,4 0 0,-10 0 0,15 0 0,-19 0 0,17 3 0,-18-2 0,13 6 0,-9-6 0,11 2 0,-6 1 0,8-3 0,-7 6 0,9-3 0,-7 4 0,2-1 0,2 1 0,4-1 0,0 1 0,3-4 0,-13 6 0,11-8 0,-12 11 0,14-8 0,-10 6 0,9-3 0,-9-1 0,10-3 0,-6 3 0,2-3 0,1 0 0,-4 3 0,4-3 0,-1 3 0,2-3 0,3 3 0,-7-3 0,5 3 0,-9 1 0,6-4 0,0 2 0,-3-2 0,-3 4 0,4-1 0,-15 1 0,20-1 0,-13-3 0,10 3 0,-3-3 0,0 4 0,3-1 0,1 0 0,4 0 0,0-3 0,0 2 0,0-2 0,-1 3 0,1-3 0,0 0 0,-4-1 0,-1 1 0,0 4 0,1-1 0,0 1 0,-4 2 0,3-4 0,-2 4 0,3-6 0,3 3 0,-7 1 0,7-4 0,-3-1 0,0 3 0,0-1 0,-1 6 0,-2 0 0,6-3 0,-3 3 0,3-4 0,4 0 0,-5 3 0,4-5 0,-5 1 0,6-3 0,0 8 0,1-2 0,-1 2 0,-3-8 0,0 4 0,3-2 0,0 5 0,4-3 0,0 4 0,0-3 0,-3 3 0,-1-4 0,0 0 0,1 0 0,3 0 0,-4 0 0,4 4 0,-7-3 0,7 3 0,-4-4 0,1 0 0,-1 0 0,0 0 0,-2 7 0,5-5 0,-2 5 0,3-7 0,-3 0 0,2 0 0,-2 4 0,3-3 0,0 3 0,-4 0 0,0-3 0,-4 6 0,4-6 0,-3 7 0,6-7 0,-2 3 0,-1 3 0,0-6 0,-4 10 0,4-10 0,-6 14 0,8-13 0,-5 13 0,4-10 0,2 6 0,-6-1 0,2 1 0,-2-6 0,-1 9 0,0-7 0,1 5 0,-1-5 0,1-2 0,-1 0 0,0 5 0,1-8 0,3 5 0,-3-3 0,3 0 0,-4 4 0,-3 4 0,6-7 0,-5 2 0,9-7 0,-5 3 0,5-2 0,-2 2 0,0-3 0,-4 4 0,-1-3 0,1 5 0,-4 3 0,6-4 0,-7 3 0,8-8 0,-2 0 0,5 0 0,-2 0 0,3 0 0,0 0 0,0 1 0,0-1 0,0 0 0,0 8 0,0-6 0,0 6 0,0-4 0,0-3 0,0 9 0,0-4 0,3 17 0,-2-12 0,6 13 0,-2-10 0,0 0 0,2 3 0,-6 3 0,6 0 0,-2 1 0,3-4 0,0 4 0,0-1 0,-3 5 0,2-12 0,2 11 0,-1-12 0,7 7 0,-6-10 0,6 6 0,-3-5 0,0 6 0,-1-11 0,3 9 0,-5-11 0,5 7 0,-3-6 0,0 0 0,1 5 0,-1-5 0,-4 0 0,7-1 0,-2 2 0,3-1 0,-4-3 0,-1 2 0,2-5 0,-1 2 0,0-1 0,0-1 0,-3 2 0,3 0 0,-4-3 0,4 6 0,-3-5 0,2 6 0,1-4 0,0 0 0,5 4 0,-5-6 0,0 5 0,3-2 0,-2 0 0,3 2 0,-4-5 0,0-2 0,-3-3 0,15-8 0,1-7 0,13-33 0,-8 14 0,-8-17 0,-8 16 0,0-14 0,1-1-855,1-8 855,-2 15 0,1-25 0,-4 20 0,3-15 0,-4 22 0,4-2 0,-7 10 0,5-4 0,-6 7 0,7-12 0,-3 8 0,4-8 0,-1 12-6501,5-7 6501,2-6 0,2 4 0,-7-1 0,2 3 0,-6-1 0,-2 0 572,-4 13-572,4-15 0,-6 19 0,9-35 0,-10 31 0,7-16 0,-3 11 0,-1-4 0,0 3 0,-4 3 0,0 4 6784,0-4-6784,0 5 0,0-4 0,-3 12 0,2-1 0,-6 4 0,3-9 0,-7 3 0,2-2 0,-2 5 0,0 7 0,3 1 0,-2 3 0,3-2 0,-1 5 0,1-2 0,0 3 0,-8-4 0,-2 3 0,-4-3 0,-3 4 0,7 0 0,-10 0 0,10 0 0,-2 4 0,8-1 0,4 1 0,0 0 0,-4-4 0,3 0 0,-2 0 0,3 3 0,0-3 0,-1 7 0,1-3 0,0 3 0,-4 0 0,3 0 0,0 1 0,2-1 0,5 0 0,-2 0 0,3 0 0,3 4 0,-2-3 0,3 3 0,2-1 0,-1-5 0,6 5 0,0-2 0,1 0 0,-1 3 0,8 1 0,-6-4 0,30 10 0,-7-9-6784,15 1 6784,-5-5-733,18-5 733,-16 4 0,14-3 0,-26 6-255,7-6 255,-1 3 0,-2-4 0,-5 0 0,11 0 0,-16 0 0,16 0 0,-21 0 0,7 0 0,-14 0 6295,1 4-6295,-19 0 1074,-4 13-1074,-4-3 403,0 8-403,1-6 0,-5 3 0,3-2 0,-7 7 0,3-3 0,-8 5 0,3-1 0,-13 2 0,8 0 0,-21 12-918,14-9 918,-14 10 0,-7 5 0,8-13 0,-17 14 0,27-22 0,-19 10 0,21-9 0,-24 17 0,26-17 0,-1-1 0,11-9 0,11-7 0,-3 7 0,0-4 0,-1 4 0,1 0 0,-1 1 0,4 6 0,1-5 918,2 13-918,2-17 0,-1 13 0,3-9 0,-3 15 0,4-5 0,0 5 0,-4-2 0,3 4 0,-3-10 0,4-1 0,3-16 0,8 3 0,-2-5 0,5 5 0,-7-10 0,15 7 0,-7-6 0,11 2 0,-14-3 0,10 0 0,-12-3 0,12-5 0,-10 0 0,20-16 0,-8 9 0,10-10 0,-5 3-487,0-1 487,13-6 0,-9 6 0,8-9 0,24-13 0,-14 7-5692,19-6 5692,-29 21 0,0 1 0,-3-2 0,20-5 0,-17 6 45,11 0-45,-21 10 0,11 0 0,-23 5 0,11 3 0,-18-1 5710,0 2-5710,-1-1 0,-7 5 0,-1 4 424,-7 7-424,3-3 0,-11 21 0,-7-4 0,-1 12 0,-16 0 0,3-9 0,-2 9 0,-18 4 0,16-5 0,-12 4-1725,6-13 0,-2-1 1725,-32 22 0,21-16 0,-1 0 0,-15 12 0,26-19 0,3-1-229,-8 8 229,-5 5 0,26-11 0,12-4 0,-9 5 0,-6-2 0,9-3 0,1-6 0,8 2 0,7-5 0,0 6 0,1-5 0,7-2 3403,-4-2-3403,4-3 276,3-3-276,1 3 0,3-7 0,9 4 0,5-4 0,6-4 0,3 3 0,-1-11 0,8-3 0,16-16 0,-12 6-615,10-6 615,-20 14 0,32-24 0,-19 13 0,28-26 0,-28 24 0,-7-5 0,-2 8 0,-8 0 0,-4 5 0,14-11 0,-18 10 0,5-2 0,-4 1 0,-4 4 0,2 2 615,3-7-615,-12 16 0,2-9 0,-8 10 0,0-3 0,-2 4 0,2-1 0,-3 1 0,-13 20 0,3-5 0,-8 18 0,-3-1 0,3-2 0,-10 9 0,-32 19 0,26-22-2032,-26 16 2032,29-23 0,-7 6-1468,-13 9 1468,-1 3 0,-5 2 0,-7 6 0,17-15 0,-31 20 0,31-26 0,-14 15 0,24-15 0,13-4 0,0 2 0,-5-4 0,8-6 0,-9 0 0,22-14 1871,0 5-1871,5-8 1629,3 1-1629,0-10 0,3-5 0,-2-1 0,7-12 0,-7 2 0,7-20 0,-7 3-6784,2-10 6784,-3 12-1029,0-20 1029,0 25-471,0-14 471,0 26-118,0-21 118,0 11 0,0-13 0,0 18 0,4-15 0,-3 9 0,3-6 0,0 8 0,1 7 0,4-14 5983,-4 8-5983,3-7 0,-3-9 0,0 9 0,-1-10 0,-4 15 0,0-1 0,0-1 0,0-21 0,0 23 0,-3-19 0,2 28 1467,-6-7-1467,6 16 753,-7-13-753,7 19 199,-3-19-199,4 21 0,0-13 0,0 9 0,0-2 0,0 4 0,-7-7 0,6 8 0,-10-16 0,7 17 0,-4-13 0,1 13 0,2-9 0,2 10 0,0 0 0,-1 5 0,-3 3 0,-1 0 0,1-3 0,0 2 0,0-2 0,0 3 0,-4 3 0,3-2 0,-2 2 0,3-3 0,0 3 0,-1-2 0,4 5 0,1-2 0,3 6 0,0-2 0,0 2 0,7-2 0,-2-1 0,6-3 0,0 3 0,0-3 0,1 0 0,23-9 0,2-6 0,30-10 0,-5 5-3392,-5 3 0,0 0 3392,16 1 0,-3-1 0,1 1-1012,4 0 1012,-24 2 0,0 0 0,31-7-1460,-5-5 1460,-1 0-3718,12-7 3718,-42 12 2769,27-17-2769,-49 23 819,5-9-819,-14 15 1444,-8-1-1444,0 2 6210,0-3-6210,0 0 1732,0 3-1732,0 1 0,0 3 0,1 0 0,-1 0 0,0 0 0,0 0 0,-6 0 0,-10 0 0,-4 0 0,-16 0 0,-3 0 0,-22 0 0,13 0 0,-21 0 0,28 0 0,-13 0 0,11 0 0,9 0 0,-12-9 0,4 3 0,-8-7 0,6 5 0,12 0 0,6 3 0,3-2 0,4 6 0,1-2 0,4 0 0,3-1 0,1-4 0,6 1 0,5 0 0,3 0 0,0-1 0,3 1 0,-2-1 0,4-3 0,3 2 0,9-10 0,-1 9-6784,5-10 6784,-11 11 0,14-10 0,-16 9 0,9-2 0,-10 5 0,-2-1 0,9-1 0,-9-2 0,-1 6 6784,-8 2-6784,0 3 0,-16 7 0,2 1 0,-24 5 0,8 6 0,-7-8 0,8 5 0,-25 14 0,21-16-6784,-28 25 6784,17-20-673,-13 17 673,5-5 0,0 4 0,13-7 0,-2 5 0,11-9 0,-10 8 0,11-10 0,-12 12 0,6-6 0,-2 5 0,13-15 0,6 8 0,6-16 0,2 7 0,3-10 6450,0 0-6450,7 1 1007,5-1-1007,4-2 0,7-2 0,-2-3 0,15 0 0,-3-4 0,10-1 0,-12 0 0,20-7 0,-16 10-6784,13-10 6784,-9 3-648,10-1 648,1-8 0,3 12 0,-17-7 0,-1 9 0,1-1 0,34 1 0,-10 4-889,0 0 0,2 0 889,9 0 0,-21 0 0,0 0 0,11 0 4366,15 0-4366,-22 0 0,8 0 0,-35 0 776,-3 0-776,-13 0 0,-1 0 0,-9 0 2588,-9 6-2588,-1-1 1480,-13 10-1480,13-7 0,-10 7 0,-3 3 0,0-5 0,-9 5 0,-5-1 0,-8 10 0,4-5 0,-23 15 0,23-17 0,-19 8 0,12-1 0,-12 1 0,14-4-6784,-7 2 6784,21-12 0,-2 5 0,7-9 0,3 5 0,7-11 0,8 3 0,5-3 6784,6 0-6784,1-1 0,11-3 0,-6 0 0,10 0 0,7-4 0,18-9 0,1-3 0,33-15 0,-30 15-1752,33-12 1752,-11 11 0,0-4 0,11-1 0,-30 7 0,0 0 0,33-14 0,-32 14 0,-1-2 0,16-13-1057,-2 10 1057,-23 1 0,-1 10 0,-33 2 0,2 3 0,-9-3 0,2 0 0,-3 0 1653,0-1-1653,0 1 1156,0 0-1156,0 0 0,0 0 0,3 0 0,1-1 0,3 1 0,0 3 0,1-6 0,-1 8 0,0-8 0,0 6 0,0-3 0,1 3 0,-5-2 0,4-2 0,-6 0 0,2-10 0,-3 9 0,0-5 0,0 3 0,0 3 0,-3-7 0,-1 4 0,-4-5 0,1 2 0,2 2 0,2 2 0,0 2 0,2 1 0,-5 0 0,2 0 0,-3 0 0,0 0 0,-1 3 0,-10-7 0,9 10 0,-13-10 0,10 7 0,-10-4 0,4 4 0,-1 0 0,-2-3 0,11 5 0,-12-8 0,14 9 0,-3-3 0,-3 1 0,1-1 0,-2-1 0,4-2 0,-3 3 0,5 0-6784,-9-3 6784,10 6 0,-13-2 0,7 3 0,-9 0 0,8 0 0,-5 0 0,3 0 6784,-10 0-6784,14 0 0,-16 0 0,16 0 0,-6 3 0,4-2 0,0 5 0,2-5 0,-1 2 0,7 0 0,-3 1 0,2 3 0,-3 0 0,7 0 0,22 6 0,-1-4 0,23 4 0,-14-5 0,9 1 0,17 8 0,-11-6-6784,11 6 6784,-17-4 0,-4 1 0,-4-1 0,6 4 0,-6-4 0,16 9 0,-6-4 0,8 7 0,-21-15 0,17 13 0,-25-14 0,20 12 0,-20-5 6784,11 3-6784,-14-6 0,9 5 0,-14-7 0,7 8 0,-7-3 0,3 3 0,1 1 0,0 3 0,4-1 0,-4-4 0,-1-3 0,3 0 0,-5-3 0,2 2 0,-5-3 0,-5 0 0,3 1 0,-4-2 0,3-3 0,-2 0 0,5 0 0,-2 0 0,0 1 0,2-1 0,-5 0 0,5 0 0,-2 0 0,0 0 0,2-3 0,-2-1 0,0 0 0,-1 1 0,-20 13 0,10-8 0,-22 12 0,11-12 0,-11 3 0,-3-3 0,-9 4 0,9-3 0,-8 3-6784,3 0 6784,5-7-119,-19 7 119,21-12 0,-16 7 0,10-3 0,-28 4 0,5 1-4498,-17 0 4498,15 0 0,-15 4-363,11-3 363,-5 2 0,16-3 0,-10 8 0,18-7 0,-11 10 0,21-11 4226,-2 10-4226,1-9 0,4 8 0,7-10 114,-9 14-114,15-9 0,-15 7 0,18-7 6467,-14 6-6467,13-3 0,-17 17 0,14-15 0,-8 9 815,3-7-815,9-8 0,-8 12 142,0 0-142,5-6 0,-6 8 0,17-19 0,-6 11 0,-2-1 0,0 2 0,-3 0 0,5-5 0,4-4 0,15-16 0,3-1 0,18-15 0,-12 5 0,11-5 0,-7 3 0,17-15 0,-6 9-6784,0-4 6784,3-3-1342,9-9 1342,-9 8-4092,17-15 4092,-20 18-906,13-16 906,-2 9 3159,0-10-3159,-7 17 0,-1-5 0,-9 12 0,3-4 0,-3 4 1083,9 0-1083,-9 1 0,34-8 0,-32 10 5744,31-10-5744,-32 16 0,2 1 2135,-2 4-2135,-10 0 900,1 1-900,-4-1 103,2-3-103,0 3 0,-4-3 0,-2 0 0,-5 3 0,2-3 0,-3-7 0,0 5 0,-7-9 0,3 13 0,-11-1 0,7 9 0,-14-2 0,4 3 0,-16 0 0,8 0 0,-25 12 0,20-6 0,-26 15 0,24-8 0,-9 1 0,0 3 0,4 2 0,-26 12 0,16-5-2749,-11 3 2749,12-6 0,5 1-751,-2 4 751,2 1 0,-1 0 0,-20 19 0,19-15-5625,-7 9 5625,26-17 1137,-5 8-1137,10-8 0,-4 11 0,12-15 552,-1 11-552,-3-10 0,7 9 0,-1-14 0,2 9 0,-1-8-4321,-2 8 4321,6-13 4321,-5 9-4321,8-13 652,-5 5-652,4-7 0,-5 11 0,0-9 6784,-3 9-6784,4-7 0,-4 4 0,2 1 0,-2-1 0,4-4 0,-3-1 0,1 2 0,-1-1 0,2 0 0,-2 3 0,2-6 0,-7 7 0,7-11 0,-10 6 0,9-6 0,-9 7 0,7-3 0,-13 7 0,11-9 0,-9 8 0,5-10 0,-2 4 0,-6 0 0,5 0 0,4-3 0,-10 2 0,15-6-6784,-15 6 6784,14-6 0,-7 2 0,7-3 0,-6 0 0,10 0 0,-10 0 0,9 0 6784,-5 0-6784,3 0 0,3 0 0,-7 0 0,3 0 0,-4 0 0,-7 0 0,-2 0 0,4 0 0,-1 0 0,14 0 0,-3 0 0,7-3 0,-2 2 0,13-23 0,-4 11 0,13-16 0,16-7 0,-7 15 0,11-15 0,-2 14 0,7-9 0,4 1-6784,4-6 6784,-16 12-276,9-5 276,-10 9 0,2-3 0,-1 5 0,-3-7 0,-6 10 0,2-4 0,-18 15 6648,-3 0-6648,-22 4 412,6 0-412,-21-4 0,23 3 0,-19-2 0,-6 3 0,-5 0 0,-8 4 0,11-3 0,5 6 0,-4-2 0,-3 7 0,5-2 0,-4 2 0,7 0 0,-7 1 0,-1 5-6784,5-5 6784,4-1-119,5 3 119,2-8 0,-1 14 0,11-15 0,-11 10 0,13-9 0,-12-2 0,10-2 6724,-7 0-6724,3-2 0,1 5 0,0-5 179,4 2-179,-5-3 0,8-3 0,1-1 0,4-3 0,-1-1 0,-4-3 0,4 3 0,-3-6 0,6 6 0,-5-3 0,1-4 0,1 7 0,-2-7 0,5 5 0,-6-6 0,6 0 0,-2 1 0,-1 0 0,0-8 0,-4 9 0,4-17 0,-3 14 0,2-4 0,-3 1 0,0 0 0,0 4 0,0-12 0,0 11 0,3-2 0,-2 4 0,3 7 0,-4-7 0,1 7 0,-1-6 0,4 6 0,1-2 0,3 2 0,-3 1 0,2 0 0,-2 0 0,3 0 0,0-4 0,0-4 0,0 2 0,0-1 0,0 0 0,0 5 0,0-9 0,0 10 0,0-7 0,0 7 0,0-6 0,4 2 0,-4 1 0,7-4 0,-6 4 0,6-1 0,-6 2 0,2 2 0,3-6 0,-1 2 0,6-7 0,-6 3 0,1-3 0,-5 7 0,3-6 0,-1 10 0,-2-6 0,5 6 0,-5-6 0,5 6 0,-2-2 0,0 2 0,2 5 0,-5 6 0,2 10 0,-3 4 0,0 2-6784,0 6 6784,0-3-963,-8 29 963,6-16-4218,-6 17 4218,8-21-379,-4 10 379,0-17 4030,-1 11-4030,-2 7 0,6-12 920,-3 21-920,4-25 0,0-1 6482,0 15-6482,0-19 912,0 24-912,0-19 0,0 12 0,0-6 0,0 0 0,0-7 0,3 7 0,-2-5 0,6 1 0,-6-4 0,2-8 0,-3 4 0,4 7 0,-3-9 0,3 5 0,-4-12 0,7 15 0,-5-11 0,9 21 0,-10-16 0,6 9 0,-6-3 0,3-6 0,0 3 0,-3-10 0,6 6 0,-6-3 0,6 14 0,-6-11 0,7 15 0,-7-3 0,3 1 0,-4 25 0,0-17 0,0 12 0,4-11 0,-3-2 0,3 3 0,-4-9 0,0-8 0,4 11 0,1-13 0,7 18 0,-2-15 0,10 16 0,-14-22 0,19 21 0,-19-23 0,23 21 0,-18-17 0,9 2 0,-9-9 0,0-4 0,1 4 0,-2-4 0,1 0 0,0 0 0,1-3 0,-2-1 0,-3-1 0,4-2 0,-3 0 0,3 3 0,-4-3 0,0 3 0,0 0 0,0-3 0,0 2 0,0-5 0,4 2 0,1-3 0,0 0 0,7-3-6784,-7-2 6784,4 0 0,9-11 0,0 0 0,13-13-4537,-10 7 4537,3-10-434,3 1 434,2-4 0,0-3 0,0 8 0,0-17 0,-1 15 0,5-11 0,-8 11 0,13-19 0,-8 14 0,12-17 0,-20 26 0,22-28 0,-20 24 0,16-18 0,-16 18 0,9-9 0,7-5 0,0-1 0,-2 1 0,10-9 0,-12 17 0,29-25 0,-35 36 0,33-26 0,-39 32 3999,22-14-3999,-22 17 0,5 0 0,-10 1 0,-1 1 6302,-5-1-6302,-1-2 947,2 6-947,-2-5 507,-8 10-507,4-10 0,-7 9 0,2-5 0,-9 13 0,-2-2 0,-24 19 0,5-5 0,-15 7 0,14-3 0,-13-1 0,5 3 0,-12 2 0,10-6 0,-4 4 0,-17 5 0,11-2 0,-16 3 0,30-11 0,-29 14 0,23-9-503,-20 13 503,17-7 0,-7-5 0,8 9 0,-7-9 0,21-1 0,-4 3 0,3-10 0,-13 20 0,12-15 0,-4 11 503,16-14-503,0 2 0,6-6 0,-12 10 0,11-5 0,-16 6 0,9-4 0,-18 5 0,12-7 0,-8 5 0,16-9 0,-15 9 0,11-8 0,-8 4 0,4-6 0,-1 7 0,-2-9 0,-6 9 0,8-7 0,-5 1 0,8-1 0,3-4 0,7-1 0,0-3 0,3 7 0,-2-6 0,2 2 0,-4-3 0,1 0 0,0 0 0,0 0 0,0 0 0,-1 3 0,4-6 0,9-10 0,17-18 0,-6 3 0,11-8 0,-14 15 0,0 0 0,8-9 0,2 6 0,6-8 0,-1 5 0,27-35 0,-30 28-6784,43-39 6784,-38 39 0,17-13 0,6-6 0,7-3-534,-4 0 534,-11 15 0,-9 10 0,-6 5 0,4-2 0,-6 6 0,-11 6 6520,-6 5-6520,-4 2 0,1-2 0,-7 7 798,-10 9-798,-4 0 0,-16 11 0,-21 17 0,8-10-2139,-22 14 2139,25-14-765,-13 4 765,12-2 0,-12 5 0,8-1 0,-6 6 0,15-9-5822,-10 6 5822,21-18-779,-27 16 779,16-6 857,-14 7-857,11-3 0,-15 4 0,21-12 0,-13 5 515,24-13-515,-7 8 0,6-6 6115,-6 9-6115,15-14 1311,-18 11-1311,20-12 707,-15 0-707,10-1 0,0-3 0,-8 4 0,-4 0 0,6-4 0,-1 0 0,8-4-6784,7 0 6784,-7 0 0,-1 0 0,-1 0 0,-9-4 0,12 4 0,-4-7 0,11 3 6784,-7-10-6784,5 5 0,-9-12 0,10 12 0,1-5 0,-3 3 0,5-1 0,-7-3 0,5 4 0,0 0 0,3 4 0,0-1 0,1 1 0,-1 3 0,0-2 0,-2 5 0,2-2 0,-3 6 0,3 1 0,0 6 0,4-2 0,0 2 0,0 5 0,4-6 0,0 10 0,7-3 0,-2-3 0,6 10 0,4-7 0,-1 5 0,4-2 0,-1 1 0,7-3 0,0 9 0,4-12 0,-10 2 0,14 8 0,-12-12 0,17 16 0,-10-14 0,12 7 0,-10-10 0,4 8 0,-17-14 0,7 14 0,-13-13 0,4 11 0,-14-12 0,5 6 0,-4-1 0,6-2 0,-4 7 0,-3 4 0,3-2 0,-6 2 0,2-5 0,1 1 0,-3-2 0,2 4 0,-3-5 0,0 10 0,0-4 0,0 8 0,0-13 0,0 13 0,0-16 0,0 11 0,0-9 0,0 0 0,0 6 0,0-5 0,0 3 0,0 6 0,0-12 0,0 11 0,0-9 0,0-1 0,0 4 0,0-7 0,3 3 0,-2-1 0,5-2 0,-5 2 0,2-3 0,-3 3 0,0-2 0,0 3 0,0-4 0,0 0 0,0 0 0,4-20 0,0 5 0,8-22 0,1 9 0,3-5 0,0 5 0,11-14 0,-8 11 0,18-14 0,17-23 0,-15 25 0,18-26 0,-30 30 0,23-23-536,-10 5 536,12-12 0,-24 28 0,12-18 0,-19 20-1299,19-23 1299,-16 14 0,5-3 0,-1 1 0,14-21 0,-11 20-664,11-15 664,-14 21 0,8-8 0,-1 10 0,5-8 0,-11 20 0,22-15 0,-20 19 0,17-7 0,-13 10 0,2 4 0,6-1 0,0 1 0,-6 4 0,9 0 0,-7 0 866,9 1-866,-7 2 0,21-2 0,-19 3-853,24-4 853,-24-1 0,4 1 0,22-5 0,-21 3 0,14-2 0,-12 4 0,-19 0 1166,7-2-1166,-26 5 0,-1-1 0,0 4 393,1 2-393,3-6 927,0 6-927,-3-2 0,-2 3 0,-3 0 0,0 0 0,0 0 0,0-4 0,0 4 0,0-4 0,0 4 0,0-3 0,0 2 0,1-2 0,-1 3 0,0 0 0,0 0 0,0 0 0,0 0 0,0 3 0,0 1 0,0 3 0,0 0 0,0 1 0,-3-1 0,-1 0 0,-3 0 0,4 13 0,1-6 0,-1 26 0,0-12 0,-4 21 0,0-11 0,0 0 0,0-4 0,0-3 0,0 0 0,0 2 0,0-8 0,0-1 0,0 0 0,-4 8 0,3-4 0,-3 8 0,1-11 0,2 7 0,-3-5 0,4 1 0,0-4 0,0 3 0,0-4 0,0 8 0,0-10 0,0 11 0,0-10 0,0 1 0,0-8 0,0-4 0,0 4 0,0 4 0,4-2 0,-4 10 0,7-10 0,-6 5 0,3-10 0,-4 6 0,0-9 0,3 8 0,-2-9 0,5 6 0,-5-6 0,2 6 0,-3-6 0,0 3 0,4-4 0,-4 0 0,3 0 0,-3 0 0,-3-6 0,-21-26 0,11 4 0,-16-20 0,16 6 0,-1 2-595,-5-13 595,0 3 0,5 1 0,0 5 0,2-9 0,2 12 0,-7-20 0,7 21 0,-2-4 0,7 7 0,-3-6 0,3-1 0,-8-20 0,3 17 0,-3-7 0,4 12 0,0-3 0,0 5 0,1 0 0,0 9 595,0 0-595,0 3 0,3 2 0,-2 4 0,3 0 0,-4-1 0,-3-3 0,5 7 0,-7-2 0,8 6 0,-2 4 0,4 8 0,3 8 0,3 0 0,1 6 0,4-1 0,0 6 0,0 3 0,5 15 0,-4-8 0,4 10 0,-5-9 0,5 8 0,1 2 0,0 5 0,4-3 0,-12-14 0,6 8 0,2 18 0,-7-21-662,14 30 662,-15-35 0,12 26 0,-9-31 0,4 13 0,-6-29 0,1 1 0,-1-1 0,-3-4 0,3-3 662,-4-1-662,5-3 0,-5-3 0,1-5 0,-4 0 0,0-3 0,0 0 0,0 3 0,0-3 0,0 4 0,0-11 0,0 8 0,0-9 0,0 4 0,0-1 0,0-9 0,0 9 0,0-7 0,0 10 0,0-3 0,0-11 0,0 3 0,-5-21 0,0-3 0,-14-28 0,8 21 0,-11-30 0,12 54-763,-3-18 763,0 17 0,3-6 0,0 6 0,-2-5 0,7 14 0,-12-14 0,7 10 0,-10-14 0,14 13 0,-14-18 0,14 18 0,-19-29 0,9 22-532,-10-13 532,4 13 0,-9-13 0,1 11 0,-10-16 0,12 25 0,-27-32 0,16 16-707,-12-9 707,13 12 0,-1 5 0,9 6-354,-9-12 354,22 19 0,-5-4 0,5-2 0,-7-4 0,4-4 0,-4-1 0,1 2 0,2-2 0,-7 4 502,1-9-502,8 20 0,-18-20 0,20 24 1461,-18-17-1461,22 23 393,-10-10-393,6 10 0,-16-16 0,5 6 0,-11-8 0,11 8 0,-4-1 0,7 7 0,4 1 0,-3-1 0,-4-3 0,1 3 0,-5 0 0,6 5 0,-6 4 0,5 3 0,-1 2 0,9 3 0,-5 0 0,7 0 0,-6 0 0,7 3 0,-7 9 0,6 1 0,-18 18 0,16-13 0,-9 14 0,12-16 0,-8 20 0,10-17 0,-10 21 0,11-18 0,-4 8 0,0-5 0,-4 16 0,3-7 0,0 8 0,5-12 0,-2 2 0,5-10 0,-6 9 0,8-14 0,4 3 0,-8 9 0,10-13 0,-7 9 0,9-15 0,0 2 0,0-1 0,0 3 0,-3-2 0,2 4 0,-3-1 0,1 0 0,2-4 0,-3 0 0,-2-1 0,4-2 0,-7 2 0,5-3 0,0 0 0,1 0 0,-4 4 0,2-4 0,-5 1 0,6-2 0,1-2 0,0 3 0,2 0 0,-6 0 0,3 0 0,-3 0 0,3 0 0,-2-3 0,2-1 0,-3-6 0,0-1 0,-1-11 0,-4-9 0,0 4 0,3-10 0,-10 12 0,6-10 0,-9 1 0,6-1 0,4 11 0,-3-9 0,6 19 0,-10-14 0,11 16 0,-3-3 0,7 8 0,1 4 0,0 3 0,-1 0 0,-4 4 0,4-3 0,1 3 0,0-4 0,2 0 0,-6 0 0,3 4 0,-3 0 0,3 0 0,0 0 0,4-4 0,0 0 0,0 0 0,0-6 0,0-9 0,0 0 0,0-6 0,-12 22 0,3-1 0,-12 10 0,9-3 0,-3-2 0,6 8 0,-6-3 0,6 9 0,-6-4 0,10 1 0,-3-3 0,8-11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6:21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1 24575,'-11'0'0,"1"0"0,2 0 0,1 0 0,0 3 0,0 1 0,0 3 0,3 0 0,1 0 0,-1 0 0,4 0 0,-4 0 0,4 0 0,0 1 0,0-1 0,0 8 0,0 2 0,0 0 0,0-2 0,0-8 0,0 3 0,-3 2 0,2 10 0,-6-5 0,6 2 0,-2-1 0,3-9 0,0 10 0,0 0 0,0-1 0,0 9 0,0-14 0,0 6 0,0-3 0,0 8 0,0-3 0,0-2 0,0-8 0,0-4 0,0 0 0,0 7 0,0-5 0,0 9 0,0-10 0,0 6 0,0-6 0,3 2 0,-2-3 0,5 0 0,-2 0 0,3 0 0,0-3 0,0 2 0,0-2 0,0 3 0,0-3 0,0 3 0,0-4 0,0 5 0,0-1 0,1 0 0,-5 0 0,4 0 0,-6 0 0,2 0 0,-3-3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7:06.44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706 3085 24575,'-11'-27'0,"6"5"0,-2 11 0,7 1 0,0 1 0,0-5 0,0 6 0,3-2 0,-2-5 0,2 6 0,0-10 0,-2 10 0,3-1 0,-1 2 0,-2-6 0,2 5 0,0-5 0,1 7 0,0 0 0,-1-4 0,-3 3 0,0-2 0,0 0 0,0 2 0,0-3 0,0 1 0,0 2 0,0-2 0,0-1 0,0 3 0,0-2 0,0-1 0,0 3 0,0-2 0,0 0 0,0 2 0,0-3 0,0 1 0,0 2 0,0-2 0,3-1 0,-2 3 0,2-2 0,3 3 0,-1 0 0,2-1 0,-1 1 0,-2 0 0,3 0 0,0 0 0,-3-1 0,3 1 0,-4 0 0,5-3 0,-5 2 0,1-3 0,-1 4 0,1-3 0,3 2 0,0-3 0,-3 4 0,2 0 0,-2-3 0,0 2 0,2-3 0,-2 4 0,3 0 0,0 0 0,0 0 0,0-1 0,0 1 0,1 3 0,-1-2 0,0 2 0,0-3 0,0-1 0,0 1 0,-3 0 0,-1-3 0,0 2 0,1-3 0,11-4 0,-7 6 0,7-6 0,-11 8 0,2-1 0,1 1 0,1 0 0,-1 0 0,-1 0 0,-2-1 0,3 1 0,4 0 0,-4 0 0,4 3 0,-4-6 0,0 6 0,0-7 0,0 4 0,-3 0 0,2 0 0,-2-1 0,6 1 0,-2 0 0,-1 0 0,0 0 0,-4-1 0,5-2 0,-1 2 0,-3-2 0,5 3 0,-4-1 0,2 1 0,-1 0 0,-2-3 0,3 2 0,0-3 0,0 4 0,0 0 0,0 0 0,0 3 0,0-3 0,1 3 0,-1-3 0,0-3 0,0 5 0,-3-5 0,5 6 0,-4 0 0,5-2 0,-3 2 0,0-3 0,0 0 0,0 3 0,0-3 0,0 3 0,1-3 0,2 0 0,-2 3 0,2-2 0,-3 5 0,0-6 0,3 3 0,-2 0 0,2-2 0,-3 5 0,0-5 0,4-1 0,-4-1 0,4-3 0,-4 7 0,0-2 0,0 2 0,3 0 0,-2 1 0,2 0 0,0-1 0,-2 0 0,6-3 0,2 6 0,1-6 0,-4 3 0,-3 0 0,-6 0 0,6 4 0,1 0 0,0 0 0,-1 0 0,-3 0 0,3 0 0,-2 0 0,2 0 0,1-3 0,-4-1 0,4 0 0,-1 1 0,-1 3 0,1-3 0,-3-1 0,0 0 0,1-6 0,-1 9 0,3-6 0,1 7 0,1 0 0,-2 0 0,-3 0 0,4 0 0,0 0 0,0 0 0,0 0 0,-4 0 0,4 0 0,-4 0 0,4 0 0,-1 0 0,-2 0 0,2 0 0,0 0 0,-2 0 0,2 0 0,0-3 0,-2 2 0,2-2 0,1 3 0,-3 0 0,2 0 0,0-3 0,-2 2 0,2-2 0,-3-3 0,0 4 0,3-4 0,-2 2 0,2 4 0,1-4 0,-3 1 0,2 2 0,-3-5 0,3 2 0,-2 0 0,2 1 0,0 3 0,-2 0 0,2 0 0,1 0 0,-4 0 0,4 0 0,-1 0 0,-2 0 0,2 0 0,0 0 0,-2 3 0,2-2 0,-3 8 0,0-7 0,-3 10 0,3-7 0,-3 5 0,3-3 0,0-3 0,3-1 0,-2 1 0,2-4 0,-3 7 0,0-3 0,3 3 0,-2-3 0,2-1 0,1 0 0,-7 1 0,6 3 0,-6 3 0,3-2 0,-3 2 0,2-3 0,-2 0 0,3 0 0,0 0 0,-3 0 0,6 9 0,-8-4 0,9 4 0,-10-5 0,5-4 0,-5 3 0,5-2 0,-5 3 0,5-4 0,-5 3 0,5-2 0,-5 2 0,2 0 0,0-2 0,-2 2 0,5 0 0,-5-2 0,2 2 0,0 1 0,1-3 0,3 2 0,0-3 0,0 0 0,1 0 0,-5 0 0,4 0 0,-3 0 0,3 3 0,-3-2 0,2 2 0,-2-2 0,3-1 0,0 0 0,-3 0 0,2 0 0,-2 3 0,0-2 0,-1 2 0,0-3 0,2 4 0,-1-3 0,2 3 0,-2-4 0,0 0 0,-1 3 0,-3-2 0,3 2 0,1-3 0,3 4 0,-3-4 0,3 4 0,-7-4 0,7 0 0,0 3 0,-3-2 0,6 2 0,-9-3 0,2 3 0,0-2 0,-2 2 0,2 1 0,0-4 0,-2 4 0,5-4 0,-2 0 0,0 3 0,2-2 0,-2 2 0,3-3 0,0 0 0,-3 0 0,3 4 0,-4-4 0,1 4 0,3-4 0,-3 3 0,0-2 0,-1 2 0,0-3 0,1 3 0,0-2 0,-1 2 0,-3 1 0,0-4 0,3 4 0,-2-1 0,2-2 0,-3 2 0,0 0 0,3-2 0,-2 2 0,5-3 0,1-3 0,4-1 0,0-3 0,-1 0 0,-3 0 0,4 0 0,-3 0 0,2-3 0,0-1 0,-2-3 0,2 0 0,-6 0 0,2-1 0,-2 1 0,3 0 0,3 0 0,-5 0 0,5-1 0,-7-2 0,1 2 0,3-2 0,-3 3 0,0-1 0,2-2 0,-5 2 0,2-2 0,-3-1 0,0 3 0,0-2 0,6-1 0,-1 3 0,2-2 0,-4 3 0,0-3 0,-2 2 0,6-7 0,-7 4 0,7-1 0,-6 2 0,2 3 0,0-4 0,1 3 0,-7 35 0,4-15 0,-8 26 0,4-24 0,2-2 0,-6 7 0,3-3-984,-1 3 0,-2-8 0,0 7 0,-1-9 0,-3 9 0,7-10 104,-7 6 880,7-6 983,-11 10 0,7-9 0,1 5 0,0-4 0,3-2 0,-4 7-97,4-7-886,-3 3 0,6-4 0,-5 0 0,2 3 0,0-2 0,21-25 0,-12 11 0,23-26 0,-23 20 0,6 0 0,-4 4 0,-3 2 0,5-1 0,0-2 0,2 2 0,0 0 0,-4 3 0,-3-3 0,6-4 0,-6 6 0,4-5 0,-2-1 0,-2 2 0,1-9 0,1 10 0,-2-3 0,0 4 0,-1-8 0,-3 6 0,3-13 0,-2 9 0,6-2 0,-6 0 0,2 7 0,-3-3 0,0 1 0,0 2 0,0-3 0,0 0 0,0 3 0,0-3 0,3 1 0,1 5 0,3-8 0,-3 8 0,0-6 0,-1 1 0,1 2 0,0-3 0,2 4 0,-5-3 0,2 2 0,0-3 0,1 1 0,0 2 0,2-2 0,-5 2 0,5 1 0,-2-7 0,0 5 0,0-5 0,-1 7 0,-2 0 0,5-4 0,-5 3 0,5-2 0,-2 0 0,0 2 0,-1-3 0,0 4 0,1-3 0,3 2 0,-3-3 0,-1 0 0,0 3 0,1-6 0,3 6 0,-3-2 0,4-15 0,-7 9 0,3-10 0,-4 15 0,0-3 0,0 1 0,0-2 0,3 4 0,-2 1 0,2 2 0,-3-3 0,3 1 0,-2 2 0,2-2 0,-3-1 0,0 3 0,0-2 0,0 0 0,0 2 0,0-3 0,0 1 0,0 2 0,0-2 0,0-1 0,0 3 0,0-2 0,0-1 0,0 3 0,0-2 0,0 0 0,0 2 0,0-3 0,0 1 0,0 2 0,0-2 0,0-1 0,0 3 0,0-2 0,0-4 0,0 5 0,0-4 0,0 6 0,0-4 0,0 3 0,0-3 0,0 0 0,0 3 0,0-3 0,0 0 0,0 3 0,0-2 0,0 0 0,0 2 0,0-3 0,0 1 0,0 2 0,0-2 0,0-1 0,0 3 0,0-2 0,8 42 0,-7-19 0,7 32 0,-8-29 0,0-4 0,3 18 0,-2-18 0,3 22 0,-4-12 0,0 11 0,0-2 0,0 1 0,0-7 0,0-1 0,0 1-984,0-9 0,0 7 0,0-2 0,0 0 0,0 2 0,0-7 104,0 2 880,0-2 0,0-1 0,0 0 983,0 0 0,0 1-1967,0-1 2,0 0 982,0 3 0,0 0 0,0 0 0,0-7 0,0-4 0,-3 3 0,-1 2 0,0-1 983,-3 7 0,6-9 0,-6 8 0,6-9 0,-5 10 0,1-9-97,-2 5-886,3-7 0,-3 4 0,6-3 0,-2 2 0,3 1 0,-3-3 0,2 2 0,-5-3 0,2 0 0,0 3 0,-3-2 0,6 2 0,-5 4 0,5-5 0,-3 5 0,1-7 0,2 0 0,-5 3 0,9-34 0,2 16 0,0-27 0,6 17 0,-7 8 0,4-9 0,-1 11 0,1-6 0,-4 2 0,3-7 0,-3 6 0,3-5 0,1 6 0,0-14 0,-1 7 0,-2-8 0,2 8 0,-3-9 0,1-4 0,-1-1 0,-1 3 0,-2-12 0,3 13 0,-4-12 0,0 20 0,0-6 0,0 9 0,0-9 0,0 14 0,0-9 0,0 13 0,0-5 0,0 3 0,0 0 0,0-5-984,0 5 0,0 0 0,-3-3 0,2 5 0,-2-5 0,0 6 104,-2-6 880,1 2 983,-3-7 0,7 3 0,-4 1 0,1 0 0,2 3 0,-3-2-97,1-1-886,2 2 0,-3-1 0,1 3 0,2 0 0,-6-5 0,6 5 0,-6-4 0,3 4 0,0-1 0,-3-2 0,3 6 0,-4-10 0,1 9 0,-1-9 0,4 10 0,-6-6 0,5 3 0,-2 0 0,1 0 0,2 4 0,0 0 0,1-4 0,3 3 0,0-2 0,-4 0 0,4 2 0,-4-3 0,1 1 0,2 2 0,-2-2 0,0-1 0,-1 3 0,0-2 0,1-1 0,3 3 0,-13-20 0,7 16 0,-8-17 0,1 14 0,10 3 0,-10-6 0,9 10 0,-3-2 0,0 3 0,-1 0 0,1 3 0,0-6 0,0 8 0,0-7 0,-1 5 0,1 0 0,-3-10 0,2 9 0,-3-6 0,-3-2 0,5 7 0,-5-12 0,3 10 0,6-2 0,-5 2 0,6 1 0,-4-4 0,4 3 0,-3-3 0,3 0 0,0 3 0,-3-3 0,3 4 0,-3-4 0,0 6 0,2-5 0,-1 2 0,2 0 0,-4-3 0,4 4 0,-3-4 0,7 3 0,-7-3 0,3 4 0,-3 0 0,-1-1 0,1 1 0,0 0 0,-4-4 0,-1 3 0,0-3 0,1 6 0,1-1 0,1 5 0,-2-3 0,-3 1 0,5-1 0,-5-1 0,3-1 0,3 5 0,-6-6 0,2 6 0,1-3 0,0 4 0,4-3 0,-3-1 0,2 0 0,-3 1 0,4 0 0,-3-1 0,2 0 0,-3-2 0,4 5 0,0-6 0,-3 3 0,2 0 0,-3-2 0,4 5 0,-3-2 0,2 3 0,-3-3 0,1 2 0,2-2 0,-2 0 0,-1-1 0,3 0 0,-2-3 0,3 6 0,-4-5 0,3 5 0,-2-2 0,-1 0 0,3 2 0,-2-5 0,-1 5 0,3-2 0,-3-1 0,4 4 0,0-7 0,-4 0 0,3-1 0,-2 1 0,3 1 0,-4-5 0,3 2 0,-6-4 0,6 5 0,-3 1 0,4 0 0,0 3 0,0-3 0,-4 3 0,3-3 0,-2 3 0,3-2 0,0 5 0,-7-6 0,5 3 0,-8 0 0,10-2 0,-4 5 0,0-2 0,3 0 0,-7 2 0,7-2 0,-3 0 0,0 2 0,3-2 0,-3 0 0,0 2 0,3-2 0,-3-1 0,4 4 0,-3-4 0,2 4 0,-3 0 0,1 0 0,-2-3 0,1 2 0,0-3 0,4 4 0,-4 0 0,0 0 0,-1 0 0,2 0 0,-5 0 0,6 0 0,-8 0 0,8 0 0,-5 0 0,3 0 0,-4 0 0,-5 0 0,4 0 0,0 0 0,5 0 0,4 0 0,-3 0 0,2 0 0,-3 0 0,-3 0 0,5 0 0,-5 0 0,3 0 0,3 0 0,-7 0 0,7 0 0,-3 0 0,1 0 0,2 0 0,-6 0 0,6 0 0,-7 0 0,7 0 0,-3 0 0,-4 0 0,6 0 0,-10 0 0,11 0 0,-13 0 0,7 0 0,-4 0 0,3 0 0,3 4 0,-4-3 0,1 2 0,4-3 0,0 0 0,4 0 0,-3 0 0,2 3 0,-3-2 0,1 5 0,2-5 0,-2 2 0,-1-3 0,3 0 0,-2 0 0,-4 0 0,5 0 0,-9 0 0,10 0 0,-3 0 0,0 0 0,-1 0 0,-4 4 0,5-3 0,-4 8 0,7-7 0,-5 4 0,5-6 0,-2 0 0,-1 3 0,3 1 0,-6 0 0,6-1 0,-3 1 0,1-1 0,2 5 0,-3-5 0,4 1 0,-3-1 0,2 1 0,-3 0 0,4 2 0,-3-2 0,2 3 0,-3-3 0,4 2 0,-3-2 0,2 0 0,-3 2 0,4-5 0,-3 5 0,2-2 0,-2 3 0,2 0 0,1-3 0,0 3 0,-15 4 0,11-5 0,-11 8 0,15-10 0,-1 3 0,-2-3 0,5 2 0,-4-2 0,5 3 0,-7 0 0,3 0 0,-2-3 0,3 3 0,-4-7 0,3 4 0,-2-1 0,3 1 0,0 3 0,-1 0 0,1-3 0,0 2 0,0-2 0,0 3 0,-4-3 0,3 2 0,-2-5 0,3 5 0,0-2 0,-1 3 0,1 0 0,0-3 0,-11 7 0,8-9 0,-9 8 0,15-6 0,-2 3 0,-1 0 0,2 0 0,-5 0 0,6 1 0,-3-1 0,0 0 0,0-3 0,0 2 0,3 1 0,-3 1 0,3 2 0,-3-6 0,-3 2 0,2-2 0,-3 3 0,4-3 0,3 6 0,-2-6 0,-1 7 0,-1-4 0,-3 0 0,4 0 0,0 0 0,0 0 0,0 0 0,3 0 0,-3 3 0,3-2 0,-3 2 0,3-3 0,-2 0 0,2 4 0,-4-3 0,1 2 0,0-3 0,0 0 0,3 0 0,-3 0 0,3 3 0,-3-2 0,0 2 0,3-3 0,-2 4 0,2-4 0,-3 4 0,3-4 0,-3 3 0,3-2 0,0 2 0,-2-3 0,2 0 0,0 3 0,-3-2 0,3-1 0,-3 0 0,0-4 0,3 8 0,1-3 0,0 2 0,-1-3 0,-3 0 0,-1 3 0,4-2 0,1 2 0,0 0 0,2-2 0,-2 2 0,0 1 0,2-3 0,-2 2 0,0 0 0,2-2 0,-2 2 0,3 0 0,0-2 0,0 2 0,0 1 0,0-4 0,0 4 0,-4-1 0,4-2 0,-4 2 0,1 0 0,2-2 0,-5 2 0,5 0 0,-2-2 0,3 2 0,-4 13 0,3-8 0,-3 9 0,4-13 0,0-4 0,0 3 0,0-2 0,0 2 0,0 1 0,0-4 0,0 4 0,0-1 0,0-2 0,0 2 0,0 0 0,0-2 0,0 2 0,0 0 0,0-2 0,0 2 0,0 1 0,0-3 0,0 2 0,0 0 0,0-2 0,0 2 0,0 0 0,0 1 0,0 0 0,0-1 0,0-2 0,0 2 0,0-2 0,0 2 0,0 0 0,0-2 0,0 6 0,0-6 0,0 3 0,0-1 0,0-2 0,0 2 0,0 0 0,0-2 0,0 2 0,3 0 0,-2-2 0,2 3 0,-3-1 0,0-2 0,0 2 0,0 0 0,0-2 0,0 2 0,0 0 0,0-2 0,0 2 0,0 1 0,0-4 0,0 4 0,0-1 0,0-2 0,0 2 0,3 0 0,-2-2 0,2 2 0,-3 0 0,3-2 0,-2 3 0,2-1 0,-3-2 0,0 2 0,3 0 0,-2-2 0,2 2 0,-3 0 0,0-2 0,0 2 0,0 1 0,0-4 0,3 4 0,-2-1 0,2-2 0,-3 2 0,0 0 0,0-2 0,0 2 0,0 0 0,0-2 0,0 2 0,0 1 0,0-3 0,0 2 0,4 0 0,-4-2 0,3 2 0,1 0 0,-4-2 0,7 2 0,-3 1 0,0-4 0,-1 4 0,0-1 0,-2-2 0,5 2 0,-2 0 0,0-2 0,2 2 0,-5-3 0,5 0 0,-2 4 0,3-7 0,0 9 0,0-8 0,-3 5 0,2-3 0,-2 0 0,3 0 0,1 0 0,-5 0 0,4 0 0,-3 0 0,3 0 0,4 8 0,-3-6 0,4 7 0,-5-9 0,-3 0 0,2 0 0,-2 3 0,0-2 0,2 2 0,-2-3 0,0 0 0,5 3 0,-7-2 0,7 2 0,-8-2 0,5 2 0,-5-2 0,5 2 0,-2-3 0,3 0 0,0 3 0,1-2 0,-5 2 0,4-3 0,-3 0 0,3 4 0,0-4 0,-3 4 0,2-4 0,-2 0 0,3 0 0,0 0 0,0 0 0,0 0 0,0 0 0,0-3 0,0 2 0,1-2 0,-1 3 0,0 0 0,0 1 0,0-1 0,3 3 0,-2-2 0,2 2 0,-3-3 0,0 0 0,0 0 0,0 0 0,0 0 0,0 0 0,1 0 0,-1 0 0,0 1 0,0-5 0,0 4 0,0-3 0,0 3 0,3 0 0,-2 0 0,2 0 0,-3-3 0,0 2 0,0-2 0,1 3 0,-1 0 0,0-3 0,0 2 0,0-2 0,0 3 0,3 1 0,-5-1 0,4 0 0,-5 0 0,3 0 0,0 0 0,-3 0 0,3 0 0,-4 0 0,5 3 0,-1-2 0,0 2 0,0-3 0,0 1 0,0-1 0,0 0 0,0 0 0,4-17 0,-6 6 0,2-14 0,-4-3 0,-2 11 0,2-19 0,-3 11 0,0-3 0,0 5 0,0-3 0,0 2 0,0-4 0,0-3 0,0-4 0,0 1 0,0-5 0,0 7 0,0 4 0,0-3 0,0 4 0,0 3 0,4 3 0,-4-1 0,7-5 0,-6-2 0,2 0 0,1 6 0,0-7 0,3 10 0,-2-5 0,-2 7 0,3-4 0,-1-2 0,6 2 0,-7 4 0,3-3 0,-3 5 0,6-12 0,-2 9 0,3-7 0,-4 8 0,4-14 0,-6 15 0,10-24 0,-5 11 0,7-15 0,1 1 0,-9 4 0,2 3 0,-6-2 0,0 5 0,-2 3 0,-3 5 0,0 4 0,3 2 0,-2-5 0,2 10 0,4-10 0,-5 9 0,4-5 0,-6 3 0,3 3 0,-2-3 0,2 1 0,-3 2 0,-3-3 0,-7 7 0,1 1 0,-5 3 0,4 0 0,2 3 0,-2 1 0,2 3 0,-7 5 0,-2 0 0,-8 1 0,0 3 0,4-7 0,-4 11 0,-3 1 0,0 1 0,0 1 0,4-6 0,0 6 0,3-9 0,-5 7 0,16-13 0,-7 3 0,12-7 0,-2 3 0,-3-3 0,8 6 0,-4-2 0,0 3 0,4-4 0,21-14 0,-1 0 0,26-14 0,-18 4 0,9-1 0,1-4 0,13-6 0,-3-2-481,-3 3 481,-16 6 0,-1 1 0,-8 4 0,0 0 0,-7 2 0,0 2 0,-2 0 481,12-10-481,-7 4 0,9-10 0,3-3 0,11-13 0,3 3-984,6-10 843,-13 18 141,26-22 0,-30 23 0,25-18 0,-32 24 0,17-18 0,-17 22 0,7-19 0,-25 32 0,-4 0 0,-18 24 0,-2 4 0,-8 8 0,-2 0 0,15-14 0,-14 8 0,-11 14 0,3-8 0,-12 13 0,13-17 0,10-10 983,-4 3-841,-22 11-142,15-2-984,-21 7 933,16-5 51,-12 5 0,7-1 0,-18 13 0,34-23 0,-10 7 0,24-16 0,-2 4 0,7-8 0,2 2 0,31-35 0,-11 14 983,25-32-931,-19 25-52,5-12 0,0 10 0,0-2 0,-5 3 0,3-1 0,-2-1 0,1 0 0,-7 5 0,-4 9 0,-3-4 0,0 6 0,6-9 0,-6 6 0,3-2 0,-27 13 0,7-1 0,-28 14 0,19-7 0,-13 8 0,9-8 0,-9 8 0,4-4 0,-5 5 0,0 0 0,-5 5 0,-3-1 0,6 1 0,2-10 0,15-2 0,-6 0 0,13-2 0,-3 2 0,9-4 0,1-7 0,-3 4 0,32-24 0,-18 12 0,35-20 0,-22 16 0,19-12 0,-8 5 0,4-1 0,-13 8 0,1 0 0,-7 0 0,6 3 0,-7-5 0,3 9 0,1-10 0,-5 10 0,3-9 0,-3 6 0,5-4 0,-5 2 0,0 2 0,4-3 0,-2-1 0,18-5 0,-9 5 0,2 0 0,-1 4 0,-7 0 0,9-4 0,2 4 0,-10-4 0,5 4 0,-10-3 0,6-1 0,-1 0 0,-3 5 0,-3 0 0,0-1 0,-3 0 0,0-7 0,-5 7 0,0-6 0,1 5 0,4-2 0,-4 4 0,-1 0 0,0-3 0,-2 2 0,2-3 0,-3 1 0,0-2 0,0 1 0,0 0 0,-4-4 0,-8 1 0,-1-6 0,-7 11 0,4-5 0,4 13 0,-3-13 0,7 12 0,-3-5 0,0 7 0,7-3 0,-7-5 0,11 0 0,-4-11 0,1 10 0,2-10 0,-5 7 0,5 0 0,-3-3 0,1 7 0,2-6 0,-5-1 0,5 2 0,-2-4 0,3 5 0,0-3 0,0 4 0,0 0 0,0 4 0,0-3 0,0 2 0,0-3 0,0 39 0,0-7 0,0 33 0,0-7 0,0-6 0,0 19 0,0-34 0,0 11 0,0-21 0,0 5 0,0 0 0,0 3 0,0-3 0,3 11 0,-2-10 0,3 5 0,-1-15 0,-2 5 0,2-8 0,-3 5 0,0-7 0,-4-33 0,3 14 0,-6-31 0,6 23 0,-7-5 0,7 5 0,-3 1 0,1-1 0,-2-1 0,0 4 0,-2-2 0,3 0 0,-1 1 0,-2-11 0,6 12 0,-2-6 0,3 7 0,0 1 0,0-5 0,0-4 0,0 3 0,0-2 0,0 7 0,0-2 0,0 1 0,0-2 0,-3 7 0,2-9 0,-5 11 0,2-15 0,0 16 0,0-9 0,4 10 0,0-6 0,-3 6 0,2-2 0,-5-1 0,2 3 0,0-2 0,-2 3 0,2 0 0,0-9 0,1 7 0,3-6 0,-4 4 0,3 3 0,-6-3 0,7 4 0,-7-4 0,6 3 0,-2-3 0,13 0 0,-5 6 0,17-9 0,-13 9 0,10-7 0,-7 5 0,-3-1 0,1 4 0,2-7 0,3 3 0,6-8 0,-2 4 0,-8 4 0,15-6 0,-11 7 0,8-8 0,-13 8 0,1-1 0,-3 1 0,14-4 0,-13 3 0,16-7 0,-16 7 0,5-3 0,-3 4 0,4-1 0,-3 1 0,2-1 0,-7 1 0,0 0 0,0 0 0,0 0 0,0 3 0,0-3 0,1 3 0,-1-3 0,3 0 0,-2 0 0,2-1 0,-3 1 0,0 0 0,0 0 0,0 3 0,0-3 0,0 3 0,0-3 0,0 0 0,1 0 0,-1 3 0,0-2 0,0 2 0,0-4 0,0 1 0,0 0 0,0 3 0,3-2 0,-2 2 0,2 0 0,-3-3 0,4 3 0,-4-3 0,4 0 0,-4 0 0,0 0 0,0-1 0,0 1 0,0 0 0,3 0 0,-5 0 0,4 3 0,-2-6 0,1 5 0,3-5 0,-4 3 0,0 3 0,3-6 0,-2 5 0,2-5 0,-3 3 0,0 0 0,4-4 0,9-9 0,-6 6 0,5-6 0,-12 17 0,0-1 0,3 4 0,-2 0 0,2 0 0,0 0 0,-2 0 0,2 0 0,1 0 0,-4 0 0,4 0 0,-1 0 0,6 0 0,0 0 0,8 0 0,-3 4 0,-4-3 0,6 6 0,-6-2 0,0 0 0,-2 1 0,-5-2 0,-2 0 0,2-1 0,-3 1 0,0-1 0,0 5 0,0-1 0,1-3 0,-1 2 0,3-5 0,-2 5 0,2-5 0,0 5 0,-2-5 0,2 5 0,0-5 0,-2 5 0,2-5 0,-2 5 0,-1-2 0,3 3 0,-2-3 0,2-1 0,15 1 0,-13-2 0,13 2 0,-18-1 0,0-2 0,3 2 0,-2 0 0,2-2 0,1 5 0,-3-2 0,3 1 0,-4 1 0,0-5 0,0 9 0,0-2 0,1 0 0,2 2 0,-2-7 0,2 1 0,-3 3 0,0-3 0,3 3 0,-2-3 0,6 2 0,-6-5 0,3 3 0,-1-1 0,2 1 0,-1 0 0,0 3 0,-4-4 0,3 5 0,-2-1 0,2 0 0,-3-3 0,0 2 0,0-2 0,1 3 0,-1 0 0,0-3 0,3 2 0,-2-2 0,-1 3 0,-1 0 0,1 0 0,-2 0 0,4 0 0,-2 0 0,1 1 0,2-1 0,-2 0 0,-1 0 0,0-3 0,0 2 0,0 1 0,0 1 0,0-1 0,0-1 0,3-2 0,-2 3 0,2-3 0,-3-1 0,4 4 0,-4-3 0,4 3 0,-4 0 0,0-3 0,0 3 0,0 0 0,0 0 0,0 0 0,0 0 0,0 0 0,0-3 0,0 2 0,4-2 0,-4 0 0,4 2 0,-4-2 0,0 0 0,3 6 0,-2-6 0,-1 7 0,-1-4 0,1 0 0,1 0 0,2 0 0,-3-3 0,1 2 0,-1 1 0,0-2 0,0 4 0,3-8 0,-2 5 0,2-2 0,-3 3 0,0 0 0,0 1 0,0-1 0,0 0 0,4 0 0,-2 4 0,5-2 0,-6-2 0,0 0 0,-2-3 0,-2 3 0,3 0 0,-3 3 0,-1-2 0,4 2 0,-6-3 0,9 0 0,-6 0 0,3 1 0,-3 2 0,2-2 0,-2 2 0,0-3 0,2 0 0,-2 3 0,3-2 0,-3 2 0,2-3 0,-2 0 0,3 4 0,-3-4 0,3 4 0,-7-4 0,7 0 0,-7 3 0,7-2 0,-3 2 0,0-3 0,2 0 0,-2 0 0,0 4 0,-1-4 0,-3 4 0,3-1 0,1-2 0,0 2 0,2-3 0,-2 0 0,3 3 0,-3-2 0,-1 2 0,0-3 0,-2 4 0,5-4 0,-5 4 0,5-4 0,-2 3 0,0-2 0,-1 2 0,-3 0 0,4-2 0,-4 2 0,4 1 0,-4-4 0,3 4 0,-3-1 0,7-2 0,-6 2 0,5 0 0,-5-2 0,2 2 0,0 0 0,-2-2 0,2 2 0,-3 1 0,0-3 0,3 2 0,-2 0 0,2-2 0,-3 2 0,3 0 0,-2-2 0,2 2 0,-3 0 0,3-2 0,-2 3 0,2-1 0,0-2 0,-2 2 0,5-3 0,-5 3 0,2-2 0,-3 2 0,3 0 0,-2-2 0,5 2 0,-5 1 0,2-3 0,-3 2 0,0 0 0,0-2 0,0 2 0,0 0 0,0-2 0,0 2 0,0 1 0,0-4 0,0 4 0,0-1 0,0-2 0,0 2 0,0 0 0,0-2 0,0 2 0,0 0 0,0-2 0,0 2 0,0 1 0,0-3 0,0 2 0,0 0 0,0-2 0,0 2 0,0 0 0,0-2 0,0 2 0,0 1 0,0 4 0,0 1 0,0 0 0,0-5 0,0 3 0,0-5 0,0 9 0,0-10 0,0 6 0,0-6 0,0 3 0,0 0 0,0-3 0,0 3 0,0-1 0,0-2 0,0 2 0,0 4 0,0-5 0,0 8 0,0-9 0,0 3 0,0 3 0,0-5 0,0 5 0,0-7 0,0 0 0,0 7 0,0-6 0,0 6 0,0-7 0,0 3 0,0-2 0,0 2 0,0 0 0,0-2 0,0 2-984,0 0 0,0-2 0,0 2 0,0 1 0,0-3 0,0 2 104,-3 0 880,2-2 983,-5 2 0,5 0 0,-2-2 0,3 2 0,0 1 0,0-4-97,0 4-886,0-1 0,0-2 0,-3 2 0,-1-3 0,-3 0 0,-1 3 0,1-2 0,0 2 0,0-6 0,0 3 0,-1-4 0,1 5 0,0 2 0,0-2 0,0 2 0,0-3 0,-1 0 0,1 0 0,0 0 0,-4 0 0,3 1 0,-7-1 0,7-3 0,-3 3 0,0-3 0,3 3 0,-3 1 0,4-4 0,-3 5 0,2-4 0,-3 5 0,4-3 0,0-3 0,0 2 0,0-2 0,-1 3 0,1 0 0,0 0 0,0 0 0,0 0 0,-1-3 0,1 3 0,0-3 0,0 3 0,0 0 0,0 0 0,-1 0 0,1-3 0,0 2 0,0-2 0,0 3 0,-4 0 0,3-3 0,1 2 0,-3-2 0,6 0 0,-10-1 0,-3-15 0,4 2 0,-7-14 0,11 3 0,-3 0 0,1 1 0,2 4 0,-7-8 0,7 6 0,-4-11 0,1-8 0,3 3 0,-8-24 0,8 28 0,-4-10 0,9 19 0,-7-3 0,10-1 0,-10 1 0,7 3 0,-8-15 0,3 17-984,1-17 0,0 11 0,0-13 0,-2 0 0,-3-5 0,5 16 0,-9-22 0,7 27 0,-7-23 0,5 19 0,-11-26 0,-2 9 594,-12-21 390,7 21 0,-17-28 0,15 18 0,-5-11 0,10 22 983,4-5 0,0 12 0,5-7-162,6 13-821,-1-14 0,4 9 0,-4-7 0,8 16 494,-2-12-494,6 14 0,-7-13 0,4 15 983,-5-11 0,1 5 0,0-1 0,0 12 0,-3-2 0,6 9 0,-2-5 0,7 7-913,-10 7-70,-7 9 0,-9 5 0,1 11 0,-13 14 0,18-14 0,-20 23 0,23-26 0,-11 15 0,14-15 0,-11 24 0,15-21 0,-3 12 0,2-13 0,5-1 0,-9 3 0,9-7 0,-5 0 0,7-11 0,-4 7 0,1-4 0,0 1 0,0-2 0,-1-6 0,-2-1 0,2-6 0,-6-2 0,6 1 0,-7-6 0,7 5 0,0-10 0,1-6 0,-6-17 0,6 4-984,-5-12 0,8 15 0,-5-26 0,-1 11 0,1-18 0,4 16 0,5-7 512,0 11 472,0 1 0,0 17 0,0-1 0,0 14 0,0-9 0,0 10 0,0 0 0,0 1 983,-4 37 0,-1 0 0,-4 25 0,4-9 0,-3 9 0,3-11-219,-5 17-764,5-20-984,-7 10 0,9-19 0,-5 6 0,4-18 0,4 11 0,-4-14 802,4 5 182,0-53 0,0 22 0,0-44 0,0 30 0,0 0 0,0-28 0,0 23 0,0-16 0,0 14 983,0 4 0,0 16 0,-15 42 0,8-3 0,-8 25 0,4-31-97,9-2-886,-6 0 0,5 6 0,-1-14 0,-1 10 0,2-11 0,0 0 0,-2-29 0,1 12 0,0-18 0,4 19 0,-4 1 0,4-3 0,-4-2 0,4 1 0,0 0 0,0 4 0,0-4 0,0 3 0,0-2 0,0 36 0,0-15 0,0 28 0,0-23 0,4-1 0,0 1 0,0-5 0,3 4 0,-3 0 0,12 2 0,-10 1 0,16-1 0,-16-8 0,6 1 0,-3-9 0,-4 2 0,12-10 0,-11 3 0,7-7-984,-5 0 0,0-5 0,7-1 0,-2-7 0,6-4 0,-1 1 104,5-12 880,-5 12 0,-6-5 0,3 7 0,-13 4 0,5 5 0,-4 6 0,-2 3 983,-18 20 0,0 0 0,-35 27 0,21-6 0,-13 2-334,17-9-1063,-3 10 414,3-12 0,1 8 0,9-12 0,2 1 0,7-12 0,0 11 0,5-16 983,3 6-772,0-1 229,14-30-440,-7 9 0,8-23 0,-8 10 0,-2-2 0,11-16 0,-5 3 0,5 1 0,-3 4 0,-4 12 0,7-4 0,-4 3 0,0 7 0,-1 1 0,-4 0 0,0 10 0,1-5 0,3 9 0,0-6 0,1 7 0,3-4 0,-7 4 0,10 0 0,-5 0 0,11 0 0,-12 0 0,3 0 0,-1 4 0,-5-4 0,8 7 0,-5-2 0,11 9 0,-9-4 0,8 4 0,-14-6 0,14 18 0,-15-10 0,11 19 0,-17-9 0,3 16 0,-4-8 0,0 11 0,0-23 0,0 12 0,0-12 0,0 13 0,0-9 0,0 7 0,0-7 0,0-6 0,0-1 0,0 4 0,0-5 0,0 9 0,0-12 0,0 4 0,0-7 0,0-4 0,14-27 0,-7-6 0,16-22 0,-9 9 0,-2 5 0,-3-6-984,7 5 0,-8-8 0,13-12 0,-11 20 0,2-4 0,-4 18 0,-1 5 0,-3 0 1545,-1 4-561,1 0 527,-4 48-527,3-9 0,-3 30 0,0-13 0,0-12-57,0 3 57,5 4 0,0-8 0,0 5 0,7 13 0,-7-20 0,4 12 0,-1-18 0,-4-3 983,4-4 0,-3-2 0,-2-4 0,-3-3 0,3 3 0,-2-43-40,2 11-943,-3-40 0,0 19-984,-5-6 0,4 5 0,-12-30 0,11 24 492,-4-5 0,-1 0-492,2-2 0,-5-25 0,0 33 0,1 1 0,-1 4 0,1 7 760,1 10-760,3 10 438,2-3 1458,-8-5-912,8 5 983,-15-10 0,17 20 0,-9-5 0,6 7 0,-3-1 0,-4 4 0,6-2 0,-7 5 0,4-2 0,-4 3 0,2 0-130,3 0-853,-3 0 0,2 3 0,-3-2 0,4 5 0,0 1 0,0 1 0,3 2 0,-3-3 0,3 0 0,0 11 0,1-9 0,3 8 0,0-10 0,0 0 0,0 4 0,3-4 0,-2 4 0,5-1 0,2-2 0,0-1 0,7 0 0,-4-3 0,1 1 0,3 2 0,-4-3 0,5 0 0,6 7 0,-8-10 0,7 10 0,-16-7 0,12 3 0,-14 0 0,10-2 0,-6 5 0,5-2 0,3 7 0,-4 0 0,-3-3 0,6 9 0,-12-11 0,16 11 0,-13-9 0,13 11 0,-9-6 0,10 5 0,-11-6 0,10 6 0,-5-5 0,3 6 0,-2-8 0,2 8 0,0-6 0,3 5 0,-7-6 0,6 6 0,-4 0 0,1-3 0,-3 5 0,-1-7 0,2 3 0,7 11 0,-3-8 0,-1 5 0,4-4 0,-6-3 0,3 1 0,6 13 0,-8-11 0,8 8 0,-7-12 0,3 2 0,-6-5 0,5 6 0,-9-8 0,5 4 0,-5-7 0,1 2 0,-3-3 0,1 4 0,-1-2 0,1 7 0,-4-11 0,0 5 0,-1 1 0,-2-2 0,3 7 0,-1-1 0,-2-7 0,3 5 0,-1-9 0,-2 2 0,-6-34 0,4 17 0,-10-39 0,10 31 0,-3-21 0,0 9 0,3-9 0,-3 5 0,0-3 0,3 2 0,-3-4 0,-4-11 0,6 13 0,-9-7 0,6 11 0,-4-7 0,-4-1 0,4 1 0,-8 2 0,4 1 0,-5-2 0,5 3 0,1 7 0,-1 2 0,5 7 0,-11-10 0,9 9 0,-8-8 0,9 10 0,-2-3 0,4 7 0,-4-6 0,2 9 0,-1-5 0,-2-1 0,3-12 0,-3 7 0,4-9 0,0 21 0,4-3 0,-2 4 0,5-4 0,-2 3 0,3-6 0,0 6 0,-3-3 0,9 47 0,1-14 0,6 29 0,-1-17 0,1-2 0,-3 0 0,16 45 0,-11-41-519,7 31 519,-6-38 0,-2 2 0,4 5 0,8 21 0,-6-16 0,3 16 0,-7-21 0,-2 0 0,0-9 0,6 13 0,-14-21 0,9 16 0,-11-22 0,4 6 519,-1-11-519,1 7 0,-4-7 0,2 5 0,-5-5 0,2 3 0,-3-1 0,4 1 0,-4 1 0,4 2 0,-4-6 0,0 3 0,-13-30 0,10 13 0,-13-25 0,12 20 0,-1-1 0,2-1 0,0-2 0,2-1 0,-2-2 0,3 2 0,0 5 0,0 0 0,0 4 0,3-4 0,-2 3 0,5-2 0,-2 3 0,6 0 0,-2 3 0,2 1 0,4 6 0,-5-2 0,5 5 0,-3 2 0,-3 0 0,3 0 0,-4 6 0,1-4 0,-4 6 0,3-2 0,-2 5 0,-1-2 0,-1 6 0,-3-8 0,0 0 0,0 0 0,0 0 0,0-3 0,4 6 0,0-6 0,0 3 0,0-43 0,-4 11 0,0-28 0,0 16 0,0 7 0,0-15 0,0 5 0,0-1 0,0 3 0,0 5 0,0-1 0,-4-6 0,3 9 0,-6-8 0,6 18 0,-2-13 0,3 12 0,0-5 0,0 8 0,-4-3 0,3 1 0,-2-2 0,-1 4 0,4 4 0,-7 0 0,3-3 0,0 33 0,1-1 0,3 33 0,0 9 0,0-12 0,0 12 0,0-21-665,0 4 665,0-9-214,4 5 214,1-7 0,-1-3 0,4 2 0,-7-4 0,3 5 0,0 2 0,-3-7 0,3-3 0,-4-4 657,3-1-657,-2 3 222,2 2-222,-3-7 0,3 2 0,-2-11 0,2 6 0,1-10 0,-4 3 0,3-1 0,-3-40 0,0 24 0,0-40 0,0 15 0,0 2 0,-3-10 0,2 18 0,-7-3 0,4 7 0,-5-7 0,1 7 0,-13-24 0,7 20 0,-11-16 0,5 21 0,-8-7 0,1 8 0,-13-16 0,8 20 0,-3-18 0,9 22 0,9-5 0,-1 5 0,-3-2 0,-6-12 0,3 8 0,3-7 0,3 8 0,1-4 0,-9 1 0,9-1 0,-6 4 0,8-3 0,-8-4 0,6 2 0,-10-6 0,6 6 0,-4 1 0,-5-2 0,4 1 0,-10-5 0,9 7 0,-10-11 0,1 10 0,2-2 0,-7-4-514,4 2 514,-1-4 0,6 6 0,-13-3 0,24 15 0,-19-13 0,19 13 0,-11-9 0,9 6 0,-7-10 0,18 10 514,-6-2-514,10 8 0,-3-3 0,4 1 0,-1-5 0,1 2 0,0 1 0,0 0 0,0 0 0,-1 0 0,1-4 0,0 3 0,-1-3 0,-6-4 0,5 7 0,-9-10 0,10 10 0,0-3 0,2 3 0,-1 1 0,-1 0 0,1 0 0,0 0 0,6 27 0,-2-14 0,3 22 0,0-7 0,-3-10 0,2 10 0,-5-14 0,5 0 0,-9 0 0,2 0 0,-4 1 0,2-1 0,6 0 0,1 7 0,3-2 0,0 7 0,0-4 0,0 10 0,0-3 0,0 8 0,0 11 0,3-12 0,-2 22 0,3-23 0,-4 11 0,4-12 0,-4 14 0,4-13 0,-4 19 0,0-23 0,0 7 0,0-16 0,0 4 0,0 1 0,0 0 0,-3 0 0,-1-5 0,-1-4 0,2-1 0,0-2 0,-1-1 0,-3 0 0,-1 3 0,1-2 0,0 3 0,-4 0 0,-4 1 0,2 0 0,-5-1 0,6-4 0,0 1 0,1-1 0,-3 7 0,5-8 0,-13 11 0,13-12 0,-13 7 0,13-5 0,-5-3 0,2 10 0,-7-4 0,5 6 0,-4-5 0,7-4 0,0 1 0,-5 0 0,-7 3 0,6-3 0,-6 4 0,8-5 0,-1 1 0,-4-4 0,-4 7 0,-2-10 0,-2 10 0,11-7 0,-14 4 0,17 0 0,-9-4 0,8 3 0,0-3 0,-6 4 0,-2 0 0,-2 1 0,5-2 0,0 1 0,5 0 0,-1 0 0,-13 6 0,13-4 0,-8 4 0,13-7 0,2 0 0,-5 1 0,-1 0 0,2-1 0,-1 0 0,7 0 0,-4 4 0,3-6 0,-7 5 0,10-6 0,-5 0 0,3 5 0,-1-4 0,-3 5 0,0-2 0,3-4 0,-3 2 0,4-5 0,-3 2 0,2-3 0,-3 0 0,-3 7 0,9-2 0,-6 5 0,8-3 0,2 0 0,-9 4 0,9 4 0,-6-2 0,7 1 0,0-7 0,0 0 0,0 8 0,0-6 0,0 10 0,0-8 0,0 0 0,6 7 0,-4-6 0,4 3 0,-2-4 0,0 3 0,3-5 0,1 8 0,-4-9 0,5 6 0,-7-6 0,7 2 0,-5-3 0,3-3 0,4 6 0,-4-9 0,4 6 0,-1-4 0,-2-2 0,2 2 0,0-6 0,-2-1 0,2 0 0,-3-3 0,0 3 0,0-3 0,1 0 0,6-1 0,-6 1 0,6 0 0,-7 3 0,0-3 0,0 3 0,4 0 0,-3-2 0,2 5 0,-3-5 0,3 5 0,-2-2 0,2 3 0,0 0 0,-2 0 0,2 0 0,1 3 0,-4 1 0,4 0 0,-4 2 0,0-2 0,0 11 0,-2-2 0,-2 7 0,-3-5 0,4 1 0,-3-1 0,2 5 0,-3-4 0,0 0 0,0 3 0,0-7 0,0 4 0,0-5 0,0-4 0,0 10 0,0-3 0,0 11 0,0-8 0,0-2 0,-4-1 0,4-2 0,-4 0 0,1 5 0,2-8 0,-5 5 0,5-3 0,-2-3 0,0 3 0,-1-1 0,0-2 0,0 2 0,21-33 0,-10 17 0,14-29 0,-17 27 0,6-7 0,-8 7 0,8-3 0,-9 4 0,2 0 0,-3-3 0,0 2 0,0-3 0,3 1 0,-2 2 0,2-3 0,-3 1 0,4-2 0,-3 1 0,5 3 0,1 2 0,1-2 0,3 3 0,-7-5 0,2 6 0,-2-3 0,3 0 0,0 0 0,-3-1 0,2 1 0,-2 0 0,3 0 0,4 0 0,-3 3 0,2-3 0,-3 3 0,0 0 0,0-5 0,0 4 0,0-5 0,0 2 0,-3 1 0,2 0 0,-2 0 0,3 0 0,0-4 0,1 6 0,-1-4 0,-3 2 0,2-1 0,1-3 0,1 4 0,-1 0 0,-1 0 0,-2 0 0,3-1 0,0 1 0,0 0 0,0 3 0,0-2 0,0 2 0,1-4 0,-1 1 0,0 3 0,3-2 0,-2 2 0,2-3 0,-3 0 0,0-1 0,0 1 0,0 3 0,0-2 0,0 2 0,0-3 0,1-1 0,-1 4 0,0-2 0,0 2 0,0-3 0,0 0 0,0-1 0,-3 1 0,2 0 0,-2 0 0,3 0 0,0 0 0,0-1 0,0 1 0,-3 0 0,3 0 0,-4 0 0,5-1 0,-1 1 0,-3 0 0,2 0 0,-2 0 0,3-4 0,0 3 0,0 1 0,0 1 0,0 2 0,3-3 0,-2-1 0,2 1 0,-3 0 0,1 0 0,-1 0 0,0 0 0,0-1 0,0 1 0,0 3 0,3-2 0,-2 5 0,2-5 0,-3 2 0,0-4 0,0 1 0,0 3 0,1-2 0,-1 2 0,0-3 0,0-1 0,0 4 0,3-2 0,-2 5 0,2-5 0,0 2 0,-2 0 0,2-2 0,-3 2 0,1 0 0,2-3 0,-2 6 0,2-2 0,0 0 0,-2 2 0,2-2 0,0 0 0,-2 2 0,2-2 0,1 3 0,-4 0 0,4-3 0,-1 2 0,-2-2 0,2-1 0,0 4 0,-2-4 0,2 4 0,-40 29 0,14-15 0,-28 20 0,24-19 0,4-6 0,-4 6 0,4-6 0,-8 6 0,3-6 0,-8 14 0,7-12 0,-1 11 0,11-14 0,-7 4 0,2-1 0,-20-2 0,9 7 0,-20-3 0,20 0 0,-9-1 0,16-4 0,-8 0 0,7 1 0,-11-1 0,7 1 0,2-1 0,8-4 0,2 0 0,6-1 0,-7-2 0,7 2 0,-3-3 0,1 0 0,2-4 0,-2 4 0,-9-7 0,-9 6 0,2-3 0,-1 4 0,16 0 0,1-3 0,1 2 0,-8-3 0,11 1 0,-11 2 0,12-5 0,-13 2 0,9-3 0,-5 3 0,-1-3 0,-1-1 0,-1 3 0,-1-6 0,10 7 0,-10-3 0,9 3 0,-5 1 0,6 3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6:14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7:22.0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81 381 24575,'31'24'0,"-2"-2"0,-14-6 0,7 6 0,-4-5 0,1 6 0,-8-15 0,0 10 0,1-12 0,-3 10 0,1-9 0,-2 8 0,1-9 0,2 5 0,0 0 0,-3-8 0,4 11 0,-8-10 0,2 0 0,2 3 0,0-6 0,6 9 0,-9-5 0,5 2 0,-3-4 0,1-3 0,5 6 0,-5-4 0,6 8 0,-6-6 0,3 3 0,-4-3 0,4 6 0,-3-5 0,3 3 0,-4-5 0,0 0 0,3 1 0,-2 3 0,-1 0 0,2-3 0,-4 2 0,5-2 0,1 3 0,-4 0 0,4 0 0,-4-3 0,3 2 0,-2-5 0,2 6 0,-3-4 0,0 5 0,0-1-984,0 0 0,0-3 0,0 2 0,4 1 0,-4 1 0,4 2 104,-7-3 880,-1 0 983,-16 0 0,7-3 0,-11-1 0,10-3 0,-1 0 0,-15-8-97,12 3-886,-30-12 0,29 8 0,-13-3 0,14 4 0,3 1 0,-7-1 0,7-2 0,-3 1 0,4-1 0,0-1 0,-1 3 0,1-3 0,3 4 0,-3 0 0,0 0 0,2-1 0,-1-2 0,-4 2 0,4 0 0,-8 2 0,10-2 0,-2 0 0,2-3 0,-4 4 0,1 0 0,0 3 0,-4-3 0,6 3 0,-5 0 0,3-6 0,-1 5 0,-2-2 0,2 1 0,1-2 0,0 0 0,0-2 0,3 3 0,-3 0 0,13 30 0,-4-12 0,8 21 0,-2-13 0,-4-6 0,7 14 0,-5-6 0,2 0 0,-1-3 0,-3-6 0,4 3 0,-1-4 0,-3 0 0,-1-4 0,1 0 0,-4 3 0,7-2 0,-3 2 0,6 1 0,-2-3 0,3 3 0,-4-7 0,0-1 0,4-3 0,-4 6 0,4-4 0,-4 7 0,0-5 0,0 6 0,0-2 0,0 3 0,-3-4 0,2 0 0,-2 0 0,3 0 0,-3 3 0,2-2 0,-2 2 0,0-3 0,3 0 0,-4 0 0,5 4 0,-1-3 0,-3 3 0,3 0 0,-3-3 0,3 3 0,3-1 0,-5-2 0,1 2 0,-2-3 0,-4 3 0,7-2 0,-3 2 0,-1-3 0,4 0 0,-3 4 0,3 0 0,0 0 0,1 4 0,-1-7 0,0 3 0,4 0 0,-3 0 0,3 4 0,-4-4 0,1-3 0,-1-2 0,0-2 0,0 6 0,0-2 0,3 2 0,-2-2 0,2-5 0,-3 4 0,1 0 0,-1 1 0,0 2 0,0-3 0,0 0 0,0 0 0,0 0 0,0 0 0,0-3 0,0 2 0,3-2 0,-2 0 0,2 3 0,-2-4 0,-1 1 0,3 3 0,1-3 0,9 7 0,-8-2 0,4 2 0,-9-7 0,7 6 0,-6-9 0,6 9 0,-7-6 0,0 0 0,4 3 0,-3-3 0,3 0 0,-4 2 0,0-5 0,7 9 0,-5-9 0,5 9 0,-7-9 0,0 2 0,3 0 0,-2-2 0,2 2 0,1 0 0,0 1 0,0 0 0,0 0 0,-4-1 0,3 1 0,-2 0 0,3-1 0,-1 0 0,-2-2 0,2 5 0,0-2 0,-2 0 0,2 2 0,-3-5 0,0 5 0,3-5 0,-2 2 0,3 0 0,-1-2 0,-2 6 0,2-7 0,0 3 0,-2-3 0,2 0 0,0 4 0,-2 0 0,2-1 0,-3 4 0,4-6 0,0 5 0,0-5 0,0 2 0,0-3 0,-3 0 0,7 4 0,-7-3 0,2 2 0,1-3 0,-3 0 0,3 0 0,14 0 0,-9 0 0,18 0 0,-18 0 0,-1 0 0,-1 0 0,-6 0 0,10 0 0,-9 0 0,12 0 0,-12 0 0,5 0 0,-7 0 0,0 0 0,3 0 0,-2 0 0,2 0 0,0 0 0,-2 0 0,2 0 0,1 0 0,0 0 0,1 0 0,-2 0 0,0 0 0,-2 0 0,2 0 0,1 0 0,-4 0 0,4 0 0,-1-3 0,-2 2 0,2-2 0,0 3 0,-2 0 0,2 0 0,0 0 0,-2 0 0,2 0 0,1 0 0,-3 0 0,6 0 0,-6 0 0,2 0 0,1 0 0,-4 0 0,4 0 0,-1-3 0,-2 2 0,2-2 0,18-1 0,-12 3 0,13-4 0,-18 5 0,-4-3 0,4 2 0,-3-5 0,3 2 0,-4-3 0,0 3 0,0-3 0,3 3 0,-2 0 0,3 1 0,-1 3 0,-2 0 0,3 0 0,3 0 0,-5-3 0,5 2 0,-7-2 0,0 0 0,3-1 0,-2-3 0,2 3 0,-3 0 0,4 4 0,-4-3 0,4 2 0,-1-5 0,1 2 0,0 0 0,-1 1 0,-3 0 0,3 2 0,-2-6 0,2 7 0,1-7 0,-3 6 0,5-2 0,-5 3 0,3 0 0,0-3 0,-3 2 0,7-3 0,-4 4 0,4 0 0,-4 0 0,0-3 0,-4 2 0,0-5 0,4 2 0,-4-3 0,4 3 0,-4-3 0,0 4 0,3-5 0,-2 1 0,2 0 0,1-1 0,-3 4 0,3-2 0,-4 5 0,0-5 0,14-12 0,-7 3 0,8-10 0,-14 13 0,-1 1 0,-4 7 0,5-3 0,-1 0 0,-3-1 0,5-2 0,-4 6 0,5-3 0,0 3 0,-2-3 0,2 0 0,1 0 0,-3 3 0,0-3 0,1-1 0,-4 3 0,3-5 0,2 2 0,-6 0 0,7-3 0,-4 4 0,0 0 0,0 0 0,4-1 0,-3 1 0,3-1 0,-4 4 0,0-2 0,0 2 0,0-6 0,0 2 0,1-3 0,-1 4 0,0 0 0,0 3 0,3-6 0,-2 6 0,2-7 0,-6 4 0,2 0 0,-2-4 0,3 4 0,0-1 0,0 2 0,0 2 0,1-3 0,-1 0 0,0-1 0,0 1 0,0 0 0,0 0 0,0 0 0,0-1 0,0 1 0,0 0 0,0 3 0,0-5 0,0 7 0,0-8 0,1 6 0,-1-3 0,3 0 0,-2 0 0,2 0 0,-3-1 0,0 1 0,0 0 0,0 0 0,0 0 0,-3 0 0,2-1 0,-2 1 0,0-3 0,3 2 0,0-6 0,-2 2 0,2 0 0,-7 1 0,0 4 0,0-4 0,0 3 0,0-2 0,0 0 0,0 2 0,3-3 0,-2 1 0,2 2 0,-3-2 0,0-1 0,0 3 0,0-2 0,0-1 0,0 3 0,0-2 0,0 0 0,6 2 0,-1-3 0,2 4 0,-4 0 0,0-3 0,1 2 0,0-3 0,-1 1 0,1 2 0,0-2 0,-1 2 0,4 1 0,-6-3 0,5 2 0,-5-3 0,5 4 0,-2 0 0,3-3 0,-3 2 0,-1-3 0,0 4 0,1 0 0,3-3 0,0 2 0,0-3 0,0 4 0,0 3 0,0-2 0,1 2 0,2-4 0,-2 1 0,-1 0 0,-1-3 0,-5 2 0,-21 10 0,11-3 0,-25 15 0,22-13 0,-7 9 0,3-8 0,4 8 0,-2-6 0,2 3 0,-4-2 0,-3 2 0,7-3 0,-6 0 0,10 2 0,-3-5 0,0 2 0,3-3 0,-2 0 0,-1 0 0,4 0 0,-8 0 0,7 0 0,-3 0 0,1 0 0,2 0 0,-2 0 0,-1 0 0,3 0 0,-3 0 0,0 0 0,3 0 0,-2 0 0,-1 0 0,3 0 0,-2 0 0,0 0 0,2 0 0,-3 0 0,1-3 0,2 2 0,-2-2 0,-1 3 0,3 0 0,-2 0 0,0 0 0,2 0 0,-3 0 0,1 0 0,2 0 0,-3 0 0,1 0 0,2 0 0,-2 0 0,-1 0 0,3 0 0,-2 0 0,0 0 0,2 0 0,-3 0 0,1 0 0,2-3 0,-6 2 0,6-2 0,-3 3 0,0-4 0,-1 0 0,-4-1 0,4 2 0,1 3 0,4-3 0,-4 2 0,3-2 0,-3-1 0,4 4 0,-3-4 0,2 4 0,-3 0 0,1 0 0,2 0 0,-2 0 0,-1-3 0,3 2 0,-2-2 0,-1-3 0,3 4 0,-2-4 0,3 3 0,-3 2 0,2-5 0,-3 2 0,4 0 0,0-3 0,-4 6 0,3-2 0,-6-3 0,6 4 0,-7-8 0,7 9 0,-6-5 0,6 5 0,-6-6 0,6 6 0,-3-2 0,4 0 0,-7-2 0,5 1 0,-5-2 0,7 5 0,-1-6 0,-2 3 0,2-3 0,-2 3 0,2 1 0,-3 0 0,3 2 0,-3-6 0,4 3 0,-3 0 0,2-2 0,-3 5 0,1-2 0,1-1 0,-1 4 0,-1-7 0,3 7 0,-2-7 0,3 3 0,-1 0 0,-2 1 0,2 3 0,-2-3 0,-1-1 0,3-3 0,-2 3 0,3-3 0,0 3 0,-4-3 0,3 0 0,-2 0 0,3 3 0,-1-3 0,-2 3 0,2 0 0,-2-2 0,3 2 0,-1 0 0,-2-2 0,2 5 0,-2-2 0,-1-4 0,3 2 0,-2-2 0,3 1 0,-1 5 0,-2-9 0,2 6 0,-2-7 0,3 7 0,-1 1 0,-2 0 0,2 2 0,-2-2 0,-1-4 0,0 2 0,-1-2 0,4 7 0,-2 7 0,5-2 0,-2 5 0,0-3 0,6 1 0,-2 5 0,0-5 0,-1 2 0,0-3 0,-6 4 0,8-3 0,-8 2 0,2-3 0,0 1 0,0-1 0,-2 0 0,2 1 0,-8 0 0,4-1 0,-6 4 0,6-3 0,-3 0 0,4-5 0,3 0 0,-3-2 0,3 2 0,-6 0 0,6-2 0,-3 3 0,0 3 0,3-6 0,-3 6 0,4-4 0,-7-2 0,5 2 0,-13-3 0,13 0 0,-10 0 0,11 0 0,-10 0 0,9 0 0,-9 0 0,10 0 0,-7 0 0,3 0 0,-15 0 0,5 4 0,-2-3 0,5 3 0,0-4 0,1 0 0,-4 3 0,10-2 0,-6 2 0,9-3 0,-5 0 0,7 0 0,-3 0 0,2 0 0,-3 0 0,1 0 0,2 0 0,-3 0 0,1 0 0,-2 0 0,1 0 0,0 0 0,0 0 0,3 0 0,-3 0 0,-3 0 0,5 0 0,-9 0 0,10 0 0,-3 0 0,1 0 0,2 0 0,-3 0 0,1 0 0,2 0 0,-2 0 0,-5 4 0,-1-4 0,-4 4 0,0-4 0,9 0 0,0 0 0,4 0 0,-4 0 0,-1 0 0,0 0 0,1 0 0,0 0 0,3 0 0,-3 0 0,1 0 0,2 0 0,-2 0 0,-1 0 0,3 0 0,-6 0 0,6 0 0,-3 0 0,-3 0 0,5 0 0,-5 0 0,7 0 0,0 0 0,-4 0 0,3 0 0,-2 0 0,-1 0 0,3 0 0,-2 0 0,0 0 0,2 0 0,-3 0 0,1 0 0,2 0 0,-2 0 0,-1 0 0,3 0 0,-2 0 0,0 0 0,2 0 0,-3 0 0,1-4 0,2 4 0,-3-4 0,1 4 0,2 0 0,-2 0 0,-1 0 0,3 0 0,-2 0 0,0 0 0,2 0 0,-3 0 0,1 0 0,2 0 0,-3 0 0,-3 0 0,2 0 0,-3 0 0,4 0 0,3 0 0,-2 0 0,2 0 0,-2 0 0,-1 0 0,3 0 0,-2 0 0,0 0 0,2 0 0,-3 0 0,1 0 0,2 0 0,-2 0 0,-1 0 0,3 0 0,-2 0 0,-1 0 0,52 20 0,-29-11 0,46 19 0,-26-8 0,-4-5 0,4 7 0,-7-5 0,3 1 0,0 3 0,8-8 0,-14-5 0,23 4 0,-24-11 0,21 7 0,-28-8 0,7 0 0,-9 0 0,3 0 0,-3 0 0,3 0 0,1 0 0,-3 0 0,5 0 0,5 0 0,-4 0 0,11 0 0,-9 0 0,11 0 0,-5 0 0,1-3 0,-8 2 0,11-10 0,-12 9 0,16-9 0,-14 6 0,-4 0 0,-2 1 0,7 1 0,-7-1 0,18-4 0,-11 0 0,15-5 0,-4 3 0,14-7 0,-14 7 0,8-2 0,-19 3 0,14 1 0,-14 0 0,6 3 0,-4-3 0,-3 4 0,9-5 0,3 4 0,-2-2 0,-7 6 0,-9-6 0,-4 3 0,0 0 0,4-3 0,-3 3 0,2 0 0,-6-3 0,2 6 0,-35 9 0,5 3 0,-20 6 0,7-1 0,0-2 0,-9 9 0,4-8 0,-13 11 0,12-11 0,-21 8 0,11-4 0,-2-4 0,4 2 0,-3-2 0,1 4 0,-32 14 0,26-10 0,-14 9 0,32-14 0,0 2 0,15-3 0,-1-1 0,18-8 0,9 2 0,12-1 0,10 0 0,16-2 0,41-16 0,7 1-492,-27-2 0,2-2-492,30-1 492,-36 2 0,2-1 0,-7 2 0,3 1 0,29-9 0,3 0 484,-20 6 0,0 1-484,15-4 0,-5 2-492,8 2 0,4-4 0,-47 8 0,1-1 679,-33 8 305,-7 0 0,-28 11 983,7-5 0,-21 9 0,0 1-655,-8 5-328,-10 2 0,-5 6 0,-28 11-629,18-11 629,20-7 0,0 0 0,-19 5 0,-21 13 0,11-11-984,-5 5 0,28-15 815,-7 8 169,32-15 0,-10 8 0,29-16 983,5 3 0,0-3 0,42-5 0,-18-4 0,37-8-533,-18 3-450,12-8 0,1 3 511,5 0-511,-2 0 0,3 0 983,27-4-920,-13 2 1,1 0-556,-19 5 0,-2 1 0,1-1 0,0 0 50,-1 1 0,0-1 442,11-2 0,-2 1 0,26-5 0,-23 5 0,-5 1 0,-11 6 0,6-3 0,-35 9 358,-11 3-358,-17 12 0,-17 5 0,-16 9 983,-26 21-829,24-18 0,-2 1 40,5-4 1,0 0-195,-6 3 0,2-3 0,-1-4 0,0 3 0,22-10 0,5 0 0,4-4 0,13-6 602,-9-1-602,41-7-984,-2-5 0,35-9 0,-11-1 0,10-5 0,3 0 0,6-1 0,7-6 492,-17 9 0,0-1-492,27-12 606,-30 15 0,-1 1 378,20-1 0,16 1 0,-16 4 0,15-4 0,-52 10 0,-5 1 983,-31 4 0,-27 10 0,-2 5 0,-16 3 0,7 8-930,10-15-53,-8 10 0,8-7 0,-13 8 0,1 7-984,-30 13 88,13 1 896,-9-1 0,21-8 0,11-6 0,1 0 0,3-3 0,7-4 0,3-6 0,11-4 983,2-7 0,32-2 0,-15-6 0,61-15 0,-23-4 0,13-2 0,-6 0 0,-23 11-376,13-10-607,-9 5 0,10-8 0,-10 7 0,9-7 0,12 3 0,-6 4 0,6 2 0,-26 10 0,-4 0 0,-12 3 0,-1 2 0,-4 3 0,-7 13 0,-1-6 929,-3 10-929,0-6 0,-3-3 0,-1 6 0,-11 1 0,-2 2 0,0-1 0,2-5 0,-8 12 0,8-9 0,-21 15 0,14-13 0,-16 9 0,11-10 0,-6 9 0,8-15 0,8 0 0,8-6 0,3-19 0,5 9 0,-3-13 0,-2 13 0,2 3 0,-7-2 0,4 2 0,-12 0 0,10 0 0,-19 4 0,5 8 0,-13-2 0,9 3 0,-12 8 0,9-7 0,-13 17 0,14-13 0,3 7 0,14-13 0,4 3 0,5-4 0,3 3 0,-4 2 0,-12 23 0,5-15 0,-13 25 0,6-17 0,-5 0 0,4-3 0,-12 7 0,15-15 0,-12 10 0,16-20 0,-2 4 0,6-6 0,-6 4 0,6-8 0,-3 3 0,-7-1 0,0-2 0,-25 2 0,-7-3 0,3 0 0,-10 0 0,33 0 0,-7 0 0,11 0 0,-3 0 0,-3 0 0,-2 0 0,3 0 0,4 0 0,-8 0 0,-4 0 0,4 0 0,-6 0 0,18 0 0,-10 0 0,10 0 0,-2 0 0,4 0 0,4 0 0,-1 0 0,2 0 0,3 0 0,-7 0 0,1-3 0,-6-2 0,-12-6 0,12 2 0,-24-10 0,21 13 0,-6-9 0,8 8 0,-7-6 0,12 1 0,-11 0 0,15 1 0,-12-1 0,6-4 0,-2 4 0,4 1 0,3 0 0,0 6 0,-2-6 0,2 4 0,-7-9 0,7 7 0,-2-5 0,7 10 0,-1 0 0,1-6 0,-3 2 0,-3-7 0,2 3 0,0 1 0,-7-3 0,5 1 0,-10-2 0,11 0 0,-10 3 0,12 0 0,-8-3 0,11 7 0,-8-6 0,6 6 0,-9-7 0,10 7 0,-3 0 0,7 2 0,-2 2 0,5-7 0,1 0 0,4 3 0,14-2 0,0 9 0,6-3 0,-8 4 0,3 0 0,-10 0 0,21 8 0,-11-6 0,9 9 0,0-7 0,-10 4 0,3-3 0,1 2 0,-3 5 0,4-2 0,-3 9 0,-5-8 0,0 5 0,-4-5 0,-3 0-984,2 0 0,-5-3 0,6 9 0,-7-8 0,3 9 0,-6-10 104,5 3 880,-2-1 0,0-2 0,2 2 0,-5-3 0,6 3 983,-7-2 0,7 2 0,-7 0 0,7-2 0,-3 3 0,3-4-97,0 0-886,0 0 0,4 0 0,-3 0 0,2 1 0,1-4 0,0-1 0,-3 0 0,2-2 0,-3 2 0,1-3 0,6 0 0,-7 0 0,4 6 0,-4-1 0,0 2 0,0-1 0,0 1 0,0 1 0,0-1 0,0-1 0,0 1 0,0 1 0,0 3 0,0-4 0,9 0 0,1 1 0,8-3 0,0-2 0,-4 1 0,23-3 0,-13 2-984,16-3 0,-12 0 0,17 8 0,-11-6 0,16 10 0,-26-11 0,15 7 40,-17-7 944,8 3 0,-18-4 0,-4 0 0,-3 0 983,-2 0 0,-3 0 0,3 0 0,-2-3 0,2 2 0,1-5 0,1 1-32,0-2-951,2-4 0,-3-1 0,4 1 0,1-1 0,-4 5 0,-2-1 0,1-3 0,0 3 0,1-3 0,-2 4 0,-3 3 0,0-2 0,0-2 0,0 0 0,1-2 0,-1 3 0,0 0 0,0 0 0,0-1 0,7-6 0,-5 5 0,8-9 0,-9 10 0,3-6 0,-3 6 0,2-7 0,-5 7 0,4-2 0,-5 3 0,3 0 0,0-1 0,0 4 0,4-2 0,-3 5 0,3-3 0,-4-2 0,0 1 0,-3-5 0,-10-1 0,0 3 0,-8-2 0,7 6 0,0 1 0,-3 0 0,2-1 0,-3-3 0,4-1 0,0 1 0,0 0 0,0 0 0,-1 0 0,1-4 0,0 3 0,-1-3 0,-3 3 0,3 1 0,-3 3 0,4-3 0,0 3 0,-7 0 0,1-2 0,-9 5-984,6-3 0,-3 4 0,3 0 0,1 4 0,-5 0 0,-4 4 104,2 0 880,0-4 983,6 3 0,-4-2 0,4 3 0,-8 0 0,7 0 0,-3-4-97,-11 11-886,11-12 0,-15 11 0,7-13 0,1 7 0,-4-7 0,10 6 0,3-6 0,2 5 0,1-5 0,-1 3 0,5-4 0,0 0 0,-3 0 0,5 0 0,-5 0 0,7 0 0,0 0 0,24-12 0,-4 2 0,18-7-984,-7 5 0,-3 0 0,3-1 0,-4 4 0,-5-1 0,0 10 104,-10-7 880,5 0 983,-10-1 0,0-6 0,-1 6 0,-9-3 0,-6 3 0,-6 0-97,-11 3-886,6-3 0,-19 7 0,21-2 0,-10 3 0,19 0 0,4 0 0,-7 0 0,6 0 0,-7 0 0,1 0 0,3 0 0,-3 0 0,4 0 0,-8 0 0,9 0 0,-13-4 0,18 0 0,-13-4 0,13 4 0,-5-3 0,41 9 0,-15-1 0,24 3 0,-25 0 0,0-1 0,-3-2 0,3 3 0,0-1 0,-3-2 0,6 2 0,-6 0 0,3 1 0,-34 4 0,13-1 0,-30 1 0,3 1 0,8-1 0,-17-3 0,15 2 0,-5-2 0,9 0 0,-13-1 0,21-4 0,-21 4 0,13 1 0,-11 4 0,6-4 0,0 2 0,-3-6 0,11 3 0,-5-4 0,13 0 0,-4 0 0,4 0 0,-15 0 0,12 0-984,-8 0 0,16 0 0,-7-7 0,9 5 0,-5-4 0,6 2 104,-14-4 880,8 0 0,-9-3 0,4-1 0,-1 0 0,-6-1 983,-9-6 0,12 9 0,-3-5 0,10 7 0,-7-3 0,6 2-97,-2-2-886,8 4 0,0-1 0,3 4 0,-10-6 0,9 5 0,-9-9 0,7 9 0,-8-9 0,6 9 0,-1-2 0,3-3 0,0 5 0,-5-10 0,-2 7 0,2-4 0,0 5 0,2-1 0,6 4 0,-3-3 0,-3 3 0,1-4 0,-6 0 0,7 4 0,-9-3 0,11 6 0,-8-2 0,7-1 0,0 0 0,-1-3 0,2 3 0,2-3 0,1 6 0,0-8 0,0 4 0,0-5 0,-1 3 0,4-1 0,-5 1 0,7 0 0,20 6 0,-1 6 0,12 3 0,-3 14 0,-12-8 0,4 8 0,-3-10 0,-3 6 0,3-5 0,-6 5 0,1-6 0,-2 14 0,0-12 0,4 9 0,-8-8 0,5-4 0,-4 1 0,2-2 0,-1-3 0,2 0 0,-3 1 0,5-1 0,-6 0 0,3 3 0,0-5 0,-3 4 0,5-2 0,-7 1 0,7-1 0,-5 3 0,3-6 0,4 10 0,-3-6 0,5 5 0,-5-5 0,2 2 0,-3-3 0,4 1 0,-6-1 0,5-3 0,-3 3 0,-2-3 0,12 3 0,-11 0 0,8-2 0,0 4 0,-5-7 0,8 8 0,-5-9 0,4 6 0,-5-6 0,11 9 0,-9-8-984,10 8 0,-8-6 0,12 4 0,-5 0 0,17 0 0,-16 0 0,8-4 962,-10 3 1005,-1-2 0,0-1 0,3 7 0,-1-10 0,9 13 0,-9-12 0,1 5-954,-12-4-29,0 1 0,0 3 0,0 0 0,1-3 0,-2 3 0,-3-7 0,3 7 0,-2-3 0,2 3 0,-3 0 0,7 0 0,-5 0 0,5-2 0,-7 1 0,0-5 0,0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7:23.44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699 514 24575,'-28'-7'0,"0"3"0,11-3 0,-1 6 0,6-2 0,-6 3 0,9 0 0,-5 0 0,-1 0 0,5 0 0,-13 7 0,6 2 0,-8 4 0,4-5 0,1 3 0,4-6 0,1 6 0,-1 5 0,0-6 0,-16 16 0,8-7 0,-20 13 0,12-8 0,-2 4 0,8-14 0,-3 11 0,11-15 0,-2 6 0,6-8 0,2-1 0,0-3 0,2-4 0,3-4 0,0-3 0,-1-7 0,4 5 0,-3-9 0,6 10 0,-6-11 0,3 6 0,-1-3 0,1-3 0,4 6 0,0-3 0,0-14 0,0 14 0,0-15 0,0 11 0,4-8 0,0 5 0,4-19 0,0 23 0,0-17 0,0 15 0,4-7 0,-7 2 0,2-1 0,-4 9 0,-2-5 0,2 6 0,-3-11 0,0 2 0,4 3 0,-3 6 0,2 0 0,-3 8 0,0-5 0,3 6 0,-2-2 0,5 2 0,-5-2 0,5-1 0,-5 3 0,2-2 0,7 6 0,3 1 0,3 3 0,7 0 0,-1-4 0,9-1 0,6 0 0,0 1 0,1 4 0,-7 0 0,19-4 0,-24 3 0,19-3 0,-24 4 0,-1 0 0,-4 0 0,-9 3 0,-11 11 0,-5 3 0,-6 6 0,-1-3 0,-5 1 0,0-4 0,-15 9 0,2-2 0,-12 4 0,0 7 0,-2-4-460,8-5 460,5-5 0,4-3 0,4-4 0,-11 4 0,19-10 0,-3-4 0,11 3 0,3-6 460,0 8-460,5-1 0,3 3 0,0-1 0,0-3 0,4 4 0,-3-3 0,5 3 0,-2 0 0,0-3 0,0 3 0,-1-4 0,1 0 0,7 4 0,-3-3 0,9 3 0,-4-4 0,2-2 0,4 2 0,-6-3 0,11 1 0,6-2 0,8-7 0,4-5 0,0-6 0,-7 1 0,18-15 0,-18 12-968,22-18 968,-19 11 0,27-17 0,-13 9-984,12-10 583,-20 13 401,15-12 0,-22 10 0,4-1 0,-26 16 0,-1 2 0,-1 1 0,-1-2 224,-2 8 1,-10 3 0,4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7:33.36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4970 634 24575,'23'-11'0,"-4"0"0,-8-3 0,-3 5 0,3-9 0,-1 3 0,-1-1 0,2-14 0,-4 11 0,-2-8 0,2 8 0,-3 6 0,0-6 0,3 4 0,-7 2 0,4-5 0,-4 10 0,0-6 0,0 6 0,0-3 0,0 1 0,4 50 0,1-20 0,0 50 0,3-17 0,-7-8 0,3 2 0,-4-7 0,0-2 0,0 4 0,0 20 0,0-21 0,0 7 0,0-19 0,0-1 0,0-9 0,-4 11 0,3-21 0,-3 9 0,8-13 0,10-22 0,-8 0 0,15-21 0,-16 17 0,7-3 0,1-2 0,-4 0 0,12-25 0,-11 21 0,3-16 0,-5 16 0,-3-3 0,-1 1 0,0 0 0,-4 11 0,0 5 0,0 5 0,0 43 0,0-15 0,0 25 0,7-17 0,-5-15 0,8 8 0,-6-11 0,3 0 0,-20-31 0,4 14 0,-21-27 0,9 17 0,-5 2 0,-5-9 0,4 9 0,-9-5 0,5 6 0,-37-15 0,13 10-492,-9 0 0,-1 0-492,-8-1 492,13 7 0,-1 0 441,-9-5 51,15 5 0,0 1 0,-20-4 0,-14-5 0,41 10-815,-9-4 815,17 3 0,-3-1 0,14 3 0,1 8 0,1-6-984,-5 10 0,7-3 0,-3 4 331,2 0 1292,6 0-639,1 0 0,0 0 0,6 0 983,-13 0 0,13 0 0,-6 0 0,3 0 0,-3 0 0,2 0-97,-14 0-886,13 0 0,-9 0 0,7 0 0,-24-4 0,-3-7-984,-15 0 0,9-3 0,-22-4 0,15 1 0,-17-2 0,18 4 0,-12 1 0,12 7 848,-6-5 136,33 11 0,3-3 0,8 4 0,10 3 0,29 16 0,-4-12 0,31 15 983,-27-17 0,22-1 0,-12 0 0,7 0 0,-5-3 0,6 3 0,1-1 0,4-2-839,0 8-576,2-4 432,-1 0 0,-1-1 0,-5-4 0,16 0 0,-13 0 0,13 0 0,-25 0 0,13 0 0,-24 0 0,10 0 0,-19 0 0,-32 18 0,5-6 0,-35 16 0,13-9 0,-6 0 0,-27 9 0,15-2 0,-17 3-797,24-5 797,10-5 0,2-1 0,5-4 0,9-2 0,6-4 0,10 0 0,4-1 0,22 1 0,-2 0 0,30 1 0,-5-5-984,-1 1 0,8-1 0,14-3 0,-16 3 0,24-4 0,-30 0 809,22 9 175,-9-7 0,16 10 0,-22-11 0,4 12 0,-21-11 0,-6 6 0,-2-5 0,0 5 0,7 1 0,2 3 0,-7-4 983,4 8 0,-4-2 0,0 7 0,-1-5 0,2 3 0,-4-3-357,8 3-626,-4 2 0,10 4 0,-4 2 0,0-3 0,-7-3 784,2 10-784,-5-15 0,-2 10 0,-6-22 0,5 14 0,-5-7 0,12 12 0,-13-8 0,9 4 0,-9-3 0,5-1 0,8 6 0,-12-12 0,11 8-984,-17-10 0,2-3 0,5 9 0,-5-8 0,4 9 0,-7-3 104,-2-3 880,6 3 983,0 0 0,-2-3 0,12 10 0,-14-10 0,14 10 0,-13-10-97,11 7-886,-7-7 0,2 3 0,-3-4 0,1 3 0,-4-2-984,2 3 0,-5-4 0,9 7 0,-2-1 0,1 2 0,1-4 104,-6 3 880,3-2 0,1 7 0,-1-7 983,8 9 0,-6-11 0,5 7 0,-3-6 0,0 4 0,1-5-97,-5 3-886,0-9 0,-6 3 0,-22-17 0,8 3 0,-22-18 0,19 8 0,-3-1 0,7 6 0,-3-3 0,3 3 0,-10-10 0,4 4 0,-4-4 0,10 10 0,-6-6 0,9 9 0,-5-5 0,3 3 0,0 0 0,-1-5 0,1 5 0,-5-9 0,3 7 0,-4-4 0,2 2 0,7 10 0,-3-5 0,-5-2 0,3 2 0,-7-3 0,5 3 0,0 8 0,3-8 0,-6-1 0,9 5 0,-5-4 0,3 3 0,-1-1 0,1-4 0,0 5 0,0 4 0,3 3 0,-3-4 0,4 1 0,-4-5 0,3 4 0,-3-3 0,4 3 0,0 0 0,-7-2 0,5 2 0,-5-3 0,6 3 0,1-3 0,-3 7 0,2-7 0,-2 6 0,-1-5 0,3 5 0,-6-6 0,6 7 0,-3-4 0,-3 1 0,5 2 0,-9-6 0,10 6 0,-3-3 0,0 1 0,-8 2 0,2-6 0,-6 6 0,11-6 0,-9 3 0,7 0-984,-8-3 0,2 2 0,-22-11 0,1 0 0,-24-7 0,10 3 0,-33-5 0,14 3 0,5 3 0,22 1 0,-5 4 0,3-4 862,-27-2 122,15 0 0,-10 0 0,13 0 0,-5 6 0,20 0 0,-19-4 0,33 11 0,-20-9 0,27 11 0,-30-12 0,5 5 0,-17-5 0,17 7 0,-22-4 0,15 8 0,-9-7 0,21 8 24,-5 0-24,9-3 0,-5 7 0,18-3 983,-11 4 0,12 0 0,-4 0 0,9 0 0,3 0 0,-1 0 0,-3 0 0,1 0 0,-1 0 0,-5 4 0,2 0 0,-2 1-873,5 2-110,0-3 0,8 0 0,1 0 0,1-1 0,-2 1 0,-3 4 0,3-4 0,1 2 0,0-1 0,3-1 0,-3 2 0,4 1 0,0-2 0,0 5 0,-1-7 0,1 5 0,-4-1 0,3 0 0,-6 1 0,-10 10 0,10-8 0,-12 12 0,14-14 0,-15 11 0,9-9 0,-9 8 0,15-9 0,-10 5 0,9-6 0,-10 4 0,3-4 0,-1-4 0,-4 3 0,-16 2 0,-4 1 0,-43-1 0,20 0-984,-9-4 0,30 0 0,4 3 211,6-7 773,-1 3 0,8-4 0,6 0 0,7 0 0,3 0 0,10-3 983,-3-4 0,6-4 0,-5-4-207,5 3-776,-3-2 0,1 2 0,2 0 0,-3-3 0,4 3 0,0-3 0,0-5 0,0-8 0,0 5 0,0-4 0,0 12 0,0-8 0,0 6 0,0-6 0,0 8-984,0-1 0,0 0 0,0 1 0,0 4 0,0 0 0,0 4 104,0-3 880,0 2 983,-3-6 0,-4 5 0,-5 2 0,0 0 0,-2 7 0,6-4-97,-7 4-886,3 0 0,0 0 0,-10 4 0,13-3 0,-13 6 0,14-7 0,-6 4 0,-8 9 0,-14 11 0,-11 12 0,9-4 0,-2-4 0,13-11 0,4-4 0,-13 8 0,17-11 0,-6 2 0,13-5 0,9-3 0,9 9 0,0 4 0,4 7 0,-2-4 0,1 0 0,-5 0 0,3-4 0,-6 4 0,5-4 0,-1-1 0,-1 1 0,6-1 0,-9-4 0,9-1 0,-9-2 0,6 11 0,-3-5 0,1 7 0,-2-7 0,-3-2 0,0-1 0,0 8 0,0-3 0,0 4 0,0 6 0,0-13 0,0 5 0,0-11 0,0 0 0,0 7 0,0-5 0,0 5 0,0-7 0,0 0 0,0 4 0,0 1 0,0-1 0,0 4 0,0-4 0,0 4 0,0-3 0,0 2 0,0-6 0,0 3 0,0 3 0,0-5 0,0 5 0,0-7 0,0 0 0,0 3 0,0-2 0,0 2 0,0 0 0,0-2 0,0 2 0,0 1 0,0-3 0,0 3 0,-3-1 0,2 2 0,-2-1 0,3 0 0,0 0 0,-3-3 0,2 3 0,-2-1 0,3-2 0,0 3 0,-3 3 0,2-5 0,-3 5 0,4-3 0,0 0 0,0 17 0,0 0 0,0-2 0,3-6 0,5-3 0,-3-7 0,5 12 0,-9-14 0,9 9 0,-5-4-984,3 2 0,-5-4 0,0-1 0,1-2 0,0 2 0,2-3 104,1 0 880,2 4 0,4 0 0,-8 1 0,4-2 0,-5-3 983,3 0 0,1 3 0,-1-2 0,-3 2 0,2-3 0,-2 4-97,0-4-886,2 4 0,-5-4 0,2 3 0,-3-2 0,3 2 0,-2 0 0,2-2 0,-3 2 0,3 0 0,-2-2 0,2 3 0,0-1 0,-2 5 0,6-2 0,-6 1 0,2-7 0,-3 0 0,3 3 0,-2-2 0,5 2 0,-2-3 0,0 0 0,2 4 0,-2-4 0,3 4 0,0-4 0,-3 0 0,-1 3 0,-3-2 0,3 2 0,2 1 0,-1-3 0,-1 11 0,-3-10 0,0 6 0,0-5 0,0-2 0,0 2 0,3-35 0,-2 18 0,-2-44 0,-4 25 0,-4-7-984,-2 6 0,2 12 0,-9-5 0,12 4 0,-8 1 0,6-4 104,-1-2 880,-3-1-984,4-1 0,1 11 1967,-5-18 0,0 15-981,-1-16-2,5 15 0,-3-11 0,6 9 0,-7-13 0,8 14 983,-7-6 0,10 6 0,-6 2 0,4 1 0,2-5 0,-6 5-97,6-4-886,-6 7 0,7 3 0,-4-3 0,1 4 0,2-4 0,-6-8 0,7 6 0,-7-16 0,2 16 0,-3-10 0,0 7 0,1 1 0,-1 3 0,-3-6 0,6 9 0,-5-5 0,6 7 0,-3-4 0,3 3 0,-3-9 0,7 8 0,-4-5 0,1 3 0,-2 6 0,-2-12 0,3 11 0,0-8 0,1 3 0,2 3 0,-6-10 0,6 9 0,-6-5 0,6 7 0,-5-7 0,5 5 0,-3-5 0,4 7 0,0-4 0,-3 3 0,2-5 0,-2 1 0,3 1 0,0 0-984,-3 0 0,2 3 0,-3-7 0,1 7 0,2-3 0,-5 0 104,2-3 880,-1 1 983,2-1 0,0 7 0,2 0 0,-2-3 0,3 2 0,3-3-97,-2 1-886,5 2 0,-2-2 0,3 2 0,7-2 0,-5 5 0,5-5 0,-7 6 0,0-3 0,0 0 0,4-1 0,-3 4 0,6-6 0,-6 8 0,3-8 0,11-2 0,-11 6 0,19-9 0,-13 11 0,34-11 0,-4-4 0,12-2 0,-12 1 0,15 3 0,-28 7 0,21-7 0,-34 12 0,11-6 0,-13 7 0,6-8 0,-13 7 0,11-12 0,-9 11 0,4-9 0,-3 7 0,1 1 0,13-6 0,-3 8 0,8-11 0,8 2 0,8-6-984,5-3 582,11 3 402,-12 9 0,2 0 0,38-11-492,-31 13 0,-1 1-492,27-3 492,-37 3 0,0 1 410,37 0 82,6-8-389,-27 5 389,19-5 0,-25 8-984,24-2 729,-31 5 255,7 3 0,-6-8 0,4 4 0,-11-5 516,5 5-516,-12-3 0,4 3 0,-8-4 0,19-1 0,-22 5 0,10-2 983,-20 6 0,12-3 0,-9 4-667,0 0 667,-5 0-403,6 0-580,3 0 0,11 0 704,-16 0-704,22 4 0,-18-3 0,16 3 0,-12-4 0,22 0 0,-14 0-489,24 0 489,-34 0 0,22-4 0,-14 3 0,17-7 0,-10 2 0,20-8 0,-20 4-884,20-4 884,-26 5 0,22-5 0,-18 4-984,2 1 0,-27 5 0,1 0 0,-12 3 0,8-3 0,-11 4 946,0 3 1,0 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4:28.5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6:11.9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6:14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8:26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218 126 24575,'12'0'0,"3"0"0,-4 0 0,9 0 0,1-4 0,9 3 0,-4-6 0,9 2 0,1-4 0,22-4 0,-16 7 0,5-6 0,-13 11 0,-6-6 0,13 2 0,-3-4 0,-14-3 0,6 3 0,-17 2 0,6 0 0,-10 3 0,0 0 0,-5 0 0,3 4 0,4 0 0,-3 0 0,6 0 0,-2 0 0,-4 7 0,-2-2 0,-6 10 0,-7-3 0,2 3 0,-6 5 0,-1 1 0,3 0 0,-7 18 0,-3-8 0,5 12 0,-8-13 0,-8 18 0,9-18 0,-18 23 0,28-35 0,-22 33 0,20-29 0,-16 24 0,7-15 0,-14 19 0,9-14 0,-8 12 0,18-23 0,-3 7 0,6-5 0,-1-3 0,11-9 0,0-1 0,4-5 0,0 5 0,0-7 0,0 0 0,4-3 0,-1-1 0,8 0 0,-3-2 0,7 3 0,-3-4 0,7 0 0,7 0 0,5-4 0,10-2 0,-4-3 0,10-4 0,22-11 0,-15 2-1295,21-6 1295,-27 5-6355,21-6 6355,-16 4 0,11-7 0,-22 12 0,6-10 0,-19 14 0,11-7 0,-14 9 0,7-10 0,-1 9 0,6-15 0,-5 10 0,5-5-349,4 1 349,-4 6 0,8-5 0,12-9 0,-16 10 0,19-8 0,-29 16 0,47-24 0,-22 10-373,25-11 373,-29 15 4680,11 5-4680,-30 5 0,7 5 0,-34 6 469,0 0-469,-3 5 1733,-17 13-1733,6-5 1490,-23 25-1490,12-16 0,-10 13 0,-8-4 0,1 9-654,2-11 654,1 10 0,5-9 0,-34 25 0,4-2-1462,13-17 0,0 1 1462,-22 20 0,10-11 0,-3 2-1555,13-9 1,1 0 1554,-12 8 0,1 1 0,12-13 0,1 0-2285,-9 9 1,1-1 2284,7-8 0,1-1 0,-10 13 0,1 0-81,8-11 1,0 0 80,-5 8 0,-1 0 0,3-6 0,0-1 207,2 0 0,1-1-207,-19 15-1711,1 4 1711,14-14 0,-13 13 3721,14-10-3721,-21 18 0,17-9-104,-10 6 104,33-28 933,-10 14-933,23-23 6101,-9 13-6101,16-12 202,3-4-202,-2 3 1134,6-8-1134,-2 0 727,6-7-727,1-1 0,15-3 0,0 0 0,21-4 0,3-6 0,12-6-1408,0-3 1408,4-6 0,30-10 0,-14 1-1606,-21 11 0,1-1 1606,37-17 0,-23 9 0,2-3 0,-12 6 0,2-1 0,-2 1 0,4-2 0,-4 2 0,-3 0 0,-2 0 0,13-5 0,-3 2 0,20-7 0,5-5-650,-10 4 650,-27 12 0,1-1 0,29-14-886,-35 17 0,-3 2 886,18-6 0,13-9 0,-22 8 0,16-6-421,-14 2 421,2-2 0,0 0 0,4 2 0,16-8 0,-11 10 0,17-16 0,-27 18 0,-1-4 0,-2 5-2549,23-12 2549,-15 9 0,13-10 448,-31 19-448,0-5 0,-16 14 1438,-4-3-1438,-12 13 1342,-7 9-1342,-1 1 6784,-7 10-6784,4-7 0,-16 11 0,6-2 0,-17 15 0,4 1-1069,-10 5 1069,-8 7 0,-6 2 0,-13 13-2411,8-11 1,-2 2 2410,8-11 0,-2 1 0,-17 17 0,0 0-1025,19-20 0,-1-1 1025,-20 19 0,-1 0 0,14-11 0,-2-1 0,-4 1 0,-6 2 0,4-3-1758,-1 1 1,0-1 1757,-19 9 0,1-3 0,27-15 0,0-1 0,-27 17 0,1-1 0,29-16 0,1-1-696,-23 14 1,2-1 695,-11 11 0,26-21 0,-1-1 0,-23 19 0,30-22 0,2-1 2461,-15 6-2461,-15 11 0,23-16 1339,5 0-1339,21-11 0,4 3 0,-2-5 4453,-1 9-4453,8-12 3930,8-4-3930,1-1 120,4-1-120,6-6 543,2 3-543,24-11 0,4-6 0,9 0 0,-3-7 0,-5 3 0,18-16 0,3 3-2124,24-17 2124,-12 12 0,-5 1 0,2-2 0,-16 8 0,0 0 0,19-8 0,0-1 0,-14 4 0,-3 1 0,5 2 0,-1 0-1587,-1-3 0,0 0 1587,6-2 0,1 1 0,-1 1 0,3-2 0,20-15 0,1-2-2154,-13 11 1,0-1 2153,17-13 0,-3 0 0,-26 18 0,-1-1-1201,2 0 0,4-2 1,-3 1 1200,7-3 0,-1-1 0,18-11 0,-2 0 76,-22 17 1,-1 0-77,18-13 0,0 1 0,-20 12 0,2 0-169,22-14 0,-1 1 169,-31 17 0,0 1 0,33-13 0,1 1 0,-25 11 0,-1 1 0,22-8 0,1 0 0,-22 9 0,-1 2-235,17-6 0,1 0 235,-7 2 0,0 1 0,8-3 0,-2 2 1502,-18 6 1,-2 0-1503,-4 0 0,-1 2 0,22-12 0,-12 7 0,-26 14 891,-6-2-891,-6 9 2804,2-8-2804,-8 13 6597,-1-5-6597,-6 8 565,0-1-565,-5 6 0,-10 8 0,2-2 0,-7 11 0,0-7 0,-10 13 0,-3-2 0,-43 30 0,0-5-2087,20-20 1,-8 5 0,1-3 2086,-9 5 0,-1-1 0,6-3 0,-4 2 0,5-3-1255,-2-2 0,4-1 1255,-8 6 0,0 1 0,7-4 0,-3 4 0,-4 3 0,-6 4 0,2 0-1141,13-9 1,2-1-1,-2 2 1141,-15 9 0,-4 2 0,5-1 0,-8 6 0,4-2 0,3-5 0,2-1 0,0 4 0,-2 2-915,15-12 0,-3 2 0,4-2 915,-13 11 0,2 1 0,11-10 0,-1 2 0,4-3 878,1-2 0,0-1-878,-23 19 0,2 1 0,23-18 0,2 0-14,-15 10 0,3 0 14,23-14 0,3 1 0,-10 12 0,0-1 0,8-10 0,1 1 0,-5 12 0,2 0 2776,-14 15-2776,23-22 0,1-1 0,-11 20 4323,-3 0-4323,23-29 0,3-7 0,-11 11 0,-1 5 22,-25 30-22,15-12 0,-15 7 0,18-18 0,10-22 2476,-2 13-2476,11-21 378,-10 16-378,10-15 0,-11 12 0,10-6 0,-9 2 785,14-13-785,-5 6 1659,11-12-1659,-3 5 789,7-9-789,-2-2 0,15-4 0,12-6 0,5-3 0,19-14 0,-7 8 0,44-33-2794,-26 19 2794,-11 2 0,0-1 0,19-10 0,-8 1 0,3-2 0,-11 10 0,1-1-1760,18-16 0,-1 0 1760,-23 16 0,3 0 0,32-21 0,5-1-1993,-18 13 0,0 0 1993,-8 6 0,3-1 0,-2 1 0,17-7 0,-3 0 0,0-1 0,-1 0 0,-1 4 0,5-3-1124,4-3 0,6-4 0,-5 3 1124,-4 2 0,3-1 0,-8 4 0,9-4 0,0-1 0,-10 5-568,8-7 0,-5 3 568,-10 7 0,4-2 0,-6 4 432,-1-2 1,-1 2-433,14-7 0,-1 0 0,-21 12 0,0-1 0,31-14 0,-4 2 0,-13 2 0,-17 14 0,-1 1 0,7-5 0,1 1 0,-1-1-454,15-7 454,-22 11 0,21-10 3013,-20 11-3013,28-17 0,-10 8 2243,16-9-2243,-27 17 0,16-15 0,-24 18 0,12-17 945,-28 21-945,7-6 0,-16 11 6084,5-1-6084,-11 10 0,2-8 0,-5 7 2112,11-12-2112,-17 10 0,10-3 0,-9 7 0,0 1 0,2 0 0,-3-1 0,0-4 0,1 1 0,-1 0 0,-7 6 0,-18 15 0,-1 0 0,-21 17 0,3-8-1335,-14 17 1335,-14 10-1988,20-15 0,-1 3 1988,3-2 0,-1 2 0,-4 3 0,-3 4-2513,-24 16 1,-2 0 2512,16-11 0,-2 1 0,-2-3 0,-4 2 0,3-3-1334,-6 4 0,1-3 1334,-10 6 0,-3 0 0,8-5 0,-3 1 0,7-6 0,-6 3 0,4-3 0,-9 5 0,-2 1 0,22-12 0,-6 4 0,1-1 0,10-5 0,-5 4 0,5-3 0,-24 15 0,4-2 154,-3 7-154,23-22 0,0 2 0,-22 21 254,32-23 0,1 0-254,-16 18 0,19-16 0,-1-1 0,-20 17 0,11-11 0,5-2 3750,13-10-3750,-22 28 0,33-32 0,-33 36 0,15-19 0,-14 14 4243,29-29-4243,-25 21 0,25-23 0,-20 14 0,21-9 0,0-8 0,0 5 0,1-3 776,4-7-776,-14 15 0,11-10 3099,-13 12-3099,16-17 0,-16 18 0,13-14 0,-8 11 474,12-15-474,2-1 0,6-8 0,-1 5 0,7-10 0,-3 3 0,2-3 0,-3 3 0,4 0 0,6-7 0,23-24 0,-6 7 0,21-24 0,-14 14 0,-1 4 0,16-20-6784,-8 17 6784,10-13 0,-8 12 0,0-1 0,29-23 0,-10 11-1378,22-19 1378,-23 19 0,-5 5 0,3-2 0,27-25 0,-3 5 0,2-1 0,-23 18 0,-2 0-1675,11-5 0,0-1 1675,-10 9 0,-2 1 0,0 3 0,1-1 1763,3-3 1,3-1-1764,14-9 0,2 0 0,-11 7 0,0 0-1259,3-3 0,-1 1 1259,-12 9 0,2 0 0,21-14 0,0 0 0,-23 17 0,3-2 0,9-4 0,6-5 0,-7 5 0,-14 9 0,-2 2 0,21-11 0,-1 0 0,16-9 0,-36 22 0,-1 1 906,30-23-906,-21 14 0,-1-1 0,12-9 1055,-18 10 1,0 1-1056,11-7 0,16-16 0,-12 8 0,5-7 951,-20 16-951,14-15 2207,-17 14-2207,12-10 0,-17 14 0,17-12 0,-17 12 0,16-12 0,-26 18 0,4-1 311,-6 1-311,7 1 0,-4-1 0,3 6 0,-11 4 0,3 1 0,-3 3 0,4-4 2477,-4 5-2477,3 0 0,-7 0 0,3 3 0,-5-6 1540,7 3-1540,-4 0 0,4 1 0,-10 6 0,2-5 0,-3 5 0,4-5 0,-3 2 0,10-3 0,-13 3 0,9-3 0,-7 3 0,16-11 0,1 4 0,10-9 0,-13 7 0,16-9 0,-24 12 0,24-11 0,-24 13 0,7-4 0,-4 3 0,-1-2 0,-7 7 0,-2 0 0,1 2 0,-3 5 0,7-6 0,-3-1 0,3-4 0,5 0 0,-4-3 0,24-2 0,-9-6 0,16 4 0,-9-7 0,-7 15 0,10-16 0,-2 9 0,-9-1 0,4 3 0,-17 12 0,4-6 0,-1 4 0,5-9 0,8-7 0,0 10 0,4-11 0,-5 14 0,-13 0 0,7-5 0,-18 9 0,18-6 0,-8-1 0,13 0 0,-10-4 0,-3 8 0,-6 1 0,7 3 0,-6-4 0,11-4 0,-8-1 0,8 2 0,-11 3 0,6 0 0,-11 1 0,7 3 0,-4 0 0,1 1 0,3-1 0,-3 0 0,-1-3 0,4 6 0,-3-5 0,15 5 0,-12-3 0,12 4 0,-19 0 0,13 0 0,-11-3 0,15-1 0,-13-4 0,7 4 0,-4 0 0,-3 4 0,7-3 0,1-2 0,5 1 0,3 0 0,-11 4 0,9 0 0,-8 0 0,5 0 0,-3 0 0,0 0 0,-7 0 0,16 0 0,-14 0 0,15 0 0,-18 0 0,10-4 0,-9 0 0,10-1 0,-7-2 0,10 3 0,-12-1 0,8 1 0,-14 4 0,3 0 0,-4 0 0,0 0 0,4-3 0,10 2 0,1-10 0,3 9 0,4-9 0,-2 6 0,4 0 0,-6-3 0,-5 7 0,3-6 0,-6 3 0,1 0 0,-3 0 0,-7 4 0,3 0 0,-4 0 0,0-3 0,0 2 0,0-2 0,0 0 0,0 2 0,4-5 0,0 5 0,0-6 0,4 7 0,4-4 0,-5 4 0,4 0 0,-11 0 0,0 0 0,0 0 0,-6 4 0,-2 3-6784,-10 2 6784,-12 15-546,-16 4 546,3 6 0,-6-4 0,6-3 0,8-5 0,-14 6 0,15-9-4356,-4 2 4356,-4-2 0,-3 4 0,-16 6 0,9 0 4356,-7 0-4356,-9 13 0,9-10-1599,-8 9 1599,13-12 5249,6 2-5249,8-8 0,9-3 0,9-5 0,-2 2 0,-4 0 3120,6 0-3120,1-9 560,13-2-560,-2-2 0,3 3 0,0 1 0,0-1 0,0 0 0,3 3 0,-2-2 0,5 2 0,-2 1 0,0-3 0,3 3 0,4 3 0,-2-6 0,5 10 0,-7-10 0,4 3 0,1-3 0,0-4 0,2 3 0,-3-3 0,1 3 0,-2-3 0,1-1 0,0-3 0,1 0 0,11 0 0,-5-3 0,17-2 0,-9-4 0,9-4 0,-4-1 0,26-8 0,-11-2 0,39-17 0,-32 9-1549,10-5 1549,-16 14 0,28-14 0,-13 8 0,-5 2 0,0 1 0,11-7 0,14-1 0,-29 5 0,1 4 0,-10 1 0,19-8 0,-28 16 0,6-4 0,-21 12 0,-8 0 0,-2 4 0,-6-2 0,-17 22 0,5-8 1549,-21 18-1549,5 0 0,-8-2 0,-1 3 0,-9 3 0,13-7-654,-17 7 654,12-7 0,-8 5 0,15-14 0,-15 11 0,14-10 0,-20 11 0,10-7 0,-29 21 0,29-22 0,-19 16 0,26-16 0,-5 5 0,-4 6 0,-34 13 0,24-10 0,7-7 0,0 0 0,-8 6 0,-3 1 0,16-6 0,1-4 0,18-4 0,-12 1 0,22-11 0,-6 0 0,19-21 654,-2 2-654,10-9 0,19-18 0,-9 10 0,15-22 0,-10 17 0,-5-5 0,1 1 0,-3 6 0,-10 1 0,1 11 0,-7-2 0,4-12 0,-3 11 0,-1-13 0,-7 22 0,-2-9 0,-2 14 0,0-3 0,-4 0 0,-17 6 0,-1-2 0,-14 7 0,-4 0-1724,-3 0 1724,-17 5 0,-29 0 0,14 11 0,23-9 0,1 2 0,-21 12 0,-11 0 0,21-5 0,16-2 0,-1 2 0,-23 7 0,22-5 0,1 1 0,-28 14 0,24-9 0,-2 0 0,-32 8 0,36-10 0,3 1 0,-14 3 0,12-1-322,1 4 322,11-10 0,11 0 0,0 0 0,18-10 0,2 2 0,13-7 1694,6-4-1694,15-4 352,-3 3-352,18-11 0,-1 6 0,46-17 0,-32 11 0,3 1 0,6 0 0,0 0-1933,1-1 1,-2 3 1932,32-3 0,8-5 0,-46 8 0,4-1 0,30-5 0,2 0 0,-23 4 0,1 1 0,25 0 0,-2 2 0,-37 5 0,-2 0 0,7 1 0,-1-1-255,-6 0 0,0 0 255,14-1 0,-1 1 0,28-7-1775,4 9 1775,-47-4 0,-11 5 0,-16 0 0,-2 0 3334,-12 0-3334,4 0 559,-4 0-559,-3 4 2257,2-1-2257,-5 5 0,2-1 0,-3 0 0,0 0 0,0 0 0,0 4 0,-4 0 0,3 5 0,-2-1 0,-1 1 0,-4 11 0,0-9 0,-4 13 0,7-15 0,-5 11 0,8-13 0,-9 7 0,10-9 0,-2 14 0,3-11 0,0 11 0,4-10 0,3-3 0,9 6 0,9-10 0,2-1 0,24-4 0,-16-4-6784,22 0 6784,-9 0 0,2 0 0,3 0 0,16-8 0,-16 6-768,16-11 768,-22 7 0,12-3 0,-14 0-444,18 0 444,-25 4 6183,-4 1-6183,-20 8 0,-22 10 0,-1 0 1108,-10 8-1108,7-2 705,-4-4-705,-5 5 0,8-6 0,-2-3 0,4 3 0,2-3 0,-6 8 0,-2 1 0,-13 12 0,7-9 0,-10 8 0,11-10 0,-17 17 0,9-10 0,-8 6 0,6-9 0,-16 9 0,15-9 0,-13 12 0,24-16 0,0 0 0,1-2 0,2-1 0,10-6 0,-4 1 0,19-10 0,-5-1 0,10-3 0,0 0 0,5-4 0,1 0 0,5-5 0,2 2 0,1-1 0,11-4 0,-17 6 0,4-2 0,-16 8 0,0 0 0,0 3 0,0 1 0,-3 7 0,3-3 0,-7 11 0,4-10 0,-4 6 0,0-4 0,-4 12 0,3-1 0,-6 10 0,2-7 0,-7 7 0,3-5 0,-6 1 0,9-12 0,-4 1 0,9-4 0,-6 6 0,3-4 0,-4-3 0,0 2 0,1-2 0,2 4 0,2 2 0,3-5 0,0 1 0,0-7 0,0 0 0,0 0 0,3 0 0,1-3 0,11-1 0,-6-3 0,6 0 0,-8 0 0,0 3 0,0 1 0,11 7 0,0 1 0,10 5 0,-8-1 0,5 5 0,-8 0 0,11 11 0,-13-5 0,4 1 0,-11-4 0,0 13 0,-3-12 0,-2 15 0,-3-15 0,-3 8 0,-2-5 0,-3 3 0,0-15 0,-4 11 0,4-10-6784,0 2 6784,-4 4-168,-5 7 168,-2 3 0,-5-1 0,12-12 0,-6 3 0,-1-1 0,-1 2 0,-6 1 0,2 3 0,5 0 0,-4-1 0,18-7 0,-9 2 0,12-8 6701,-5 4-6701,7-8 251,0 5-251,3-2 0,-2 1 0,6-7 0,0 3 0,-3-2 0,9 3 0,-8-7 0,6 2 0,-7-2 0,2 0 0,-2-1 0,0 0 0,3 1 0,-7 3 0,7 0 0,-3 13 0,4-2 0,-3 8 0,-1 8 0,-4-6-6784,0 19 6784,0-15-88,0 19 88,-4-22 0,3 4 0,-11 0 0,-2 3 0,-10 13 0,1-1 0,4-12 0,-15 21 0,16-20 0,-17 16 0,12-17 0,-8 12 0,6-12 0,-6 20 0,22-24 0,-7 16 0,14-15 0,-9 7 0,10-23 0,-3 5 0,4-14 6741,0 3-6741,0-4 131,3 0-131,1 0 0,3-3 0,4 2 0,15-5 0,-2 3 0,16-4 0,-9 0 0,11-8 0,1 6 0,3-9 0,-13 10 0,-6-6 0,-16 7-6784,0-7 6784,-4 6 0,-6-2 0,-26 7 0,-1 5 0,-17 5 0,3 4 0,6 4 0,-7-2 0,9-2 0,-14 6 0,11-3 5308,-19 15-5308,2 1 0,1-2 0,-4 0 0,-6 6 0,25-18 0,-7 10 0,27-24 0,8 2 0,1-4 0,10-3 0,1-1 0,3-3 0,4-3 1476,-3 2-1476,6-6 0,-2-1 0,15-8 0,-9-1 0,9-2 0,-8 3 0,5 0 0,7 3 0,3-3 0,-7 6 0,28-11 0,-32 11-6784,27-3 6784,-29 5 0,11 4 0,-6-9 0,-2 8 0,-1-6 0,-2 6 0,-3 0 0,0 2 0,-11 3 6784,-3-4-6784,-12 11 0,-2-2 0,-10 16 0,-33 19 0,23-9-1236,-40 21 1236,41-29 0,-18 15 0,9-13 0,-19 20-2195,-7-6 2195,-2 9 0,-4-10 0,19-5 0,0 1 0,-10 3 0,15-7 0,5-4 0,17-11 0,-7 3 0,24-8 0,-11 5 0,21-7 1095,-3-5-1095,7-3 2336,13 0-2336,-1 0 0,10-4 0,7-5 0,-4-5 0,4 0 0,4-4 0,4 8 0,-1-3-438,4 4 438,-11 0 0,21-4 0,-10 3-1070,16-4 1070,-20 5 0,14-5 0,-27 8 0,32-9 0,-41 13 0,15-6 0,-30 11 0,0 1 0,-13 7 414,0 1-414,-2 3 1094,-30 29-1094,20-22 0,-27 32-776,18-20 776,4-5 0,-8 7-180,7-4 180,3-7 0,-2 10 0,15-22 0,-2 2 0,7-8 0,-3-3 769,0-1-769,3-6 187,4-1-187,1-3 0,2-1 0,0 1 0,-2 0 0,5 0 0,3-13 0,4-3 0,0 0 0,-1 3 0,-8 9 0,-1 7 0,-3-3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8:45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3258 2880 24575,'11'0'0,"-1"-3"0,-3 2 0,-10 9 0,-3-2 0,-20 23 0,7-10 0,-17 14-454,2-1 454,-8 3 0,-5 3-1871,-29 26 1871,13-13 0,-2 2-2070,12-7 0,1-1 2070,-3 0 0,-1 2 0,-4 6 0,-1 1 0,5-4 0,-1 0 0,-9 9 0,0 1 0,9-10 0,-2 2 0,2-2 0,-4 5 0,5-5 0,2-3 0,1-2 0,2-2 0,-2 2 0,4-4-776,5-3 0,2-3 776,-4 2 0,1-1 0,-30 23 0,35-28 0,0-1 0,-33 16 0,26-12 0,-1-1 0,-21 9 0,20-6 0,2-1 0,-6-2 0,-16 25 0,25-27 0,3 13 282,8-10-282,6 6 0,4-8-3343,-2 1 3343,12-12 2777,-10 3-2777,13-12 1517,3-1-1517,7-8 0,19-6 0,-6-5 0,14-2 0,-6-5 0,10-3 6784,0-1-6784,13-11 0,-6 6-1369,17-13 1369,-8 1 0,32-24 0,-28 21 0,-7 4 0,1-1 0,5-8 0,14-15 0,-12 5 0,13-15 0,-13 12 0,12-18 0,-17 16 0,-4 1 0,9 0 0,-16 19 0,0 1 0,18-20 0,-15 18 0,-2 2 0,4-7-6331,4 0 6331,-7 6-799,3-6 799,-7 10-189,0-4 189,-12 17 845,-1-5-845,-6 9 6259,1-4-6259,-1 6 1261,1 0-1261,-1 4 323,8-6-323,-6 5 0,16-10 0,-10 6 0,10-8 0,-12 11 0,10-13 0,-8 12 0,5-8 0,-12 14 0,11-14 0,-7 11 0,10-9 0,-2 5 0,6-1 0,-1-2 0,19-6 0,-27 11 0,20-6 0,-18 6 0,15-7 0,-4 2 0,0 2 0,-3 0 0,-4 3 0,4-4 0,12-4 0,-13 4 0,12-4 0,-20 9 0,20-8 0,-17 11 0,12-10 0,-11 6 0,7-7 0,1 2 0,11-1 0,-12 2 0,6 0 0,-16 8 0,-6-1 0,-14 7 0,-3 3 0,-12 10 0,3 4-6784,-20 32 6784,14-19-698,-22 40 698,8-30 0,-3 21 0,-10-12 0,-10 21 0,4-16 0,-2 5 0,14-19 0,4-3 0,-6 5 0,-4-4 0,-4 2 0,-20 24-1084,11-19 0,-1 0 1084,-22 20 0,21-20 0,-2-1 0,12-11 0,-1-1 0,-10 10 0,0-1-1429,-19 12 1429,-5-3 0,6 3 0,-8 1 0,1-3 0,-2 4 0,-3 1 0,34-22 0,-1-1 1136,-33 21 0,4-2-1136,7-4 0,23-15 0,1 0 0,-15 11 0,-15 9 461,31-15-461,-14 14 0,7-5 1073,-8 9-1073,13-6 0,15-11 0,-1 1 0,-24 24 60,21-21 0,0-1-60,-13 10 0,-17 16 0,19-21 1611,-11 9-1611,23-19 0,-16 4 0,11-7 121,-1 1-121,22-13 0,-9 9 0,10-7 1544,-12 5-1544,13-5 2353,1-5-2353,2 2 1411,-2 2-1411,7-7 113,-2 5-113,2-4 0,3 2 0,-1-4 0,-1-4 0,2 0 0,-5 4 0,7-3 0,-4 6 0,3-6 0,-6 6 0,6-6 0,-3 3 0,0 0 0,-4 4 0,-7 6 0,-2 10 0,-2-3 0,5 0 0,4-7 0,-7 6 0,10-8 0,-7 8 0,10-15 0,0 6 0,6-10 0,-5 10 0,6-10 0,-7 10 0,6-9 0,-1 4 0,6-5 0,0-1 0,0 0 0,3-3 0,19-5 0,-11-1 0,38-11 0,-18 2 0,29-13-2199,1-3 2199,10-10 0,-23 14 0,0 0 0,29-23 0,12 0 0,-27 10 0,26-8 0,-26 11 0,18-10 0,-36 14-1264,5-10 1264,-14 8-28,-2-3 28,-12 13 0,-3 3 0,-1 5 2043,-2-2-2043,4-1 1413,-2-8-1413,10-5 0,-6-3 0,0 6 0,12-8 0,-7 1-583,8 2 583,3-6 0,-7 9 0,8-6 0,11-15 0,-1 5 0,-3 8 0,4-1-3013,34-16 3013,-35 21 0,1 1 0,39-14 0,-29 13 0,1 0 0,-13 6 0,2 1-1508,15-8 1,1 1 1507,-18 8 0,-1 1 0,20-7 0,2-1 0,-10 5 0,0 1 0,8-3 0,1 0 0,-11 4 0,1 0 0,23-11 0,1-1 0,-20 9 0,0-1-1401,23-11 1,-4 1 1400,-32 15 0,-3 1 0,13-8 0,-2 1-750,14-8 750,8-11 1838,-55 34-1838,-2-14 2642,-13 18-2642,-4-12 3749,-1 14-3749,-6-6 1968,2 6-1968,-2-3 0,3 4 0,0 0 0,0 0 0,0 0 0,0-4 0,3 3 0,-2-3 0,6 0 0,-3 3 0,7-7 0,-6 7 0,8-6 0,-8 6 0,5-3 0,-3 4 0,3-3 0,-2 2 0,2-3 0,-3 4 0,4-7 0,0 5 0,1-5 0,2 6 0,-2 0 0,0 1 0,3-1 0,-4 0 0,4-2 0,-3 4 0,-2-3 0,-10 19 0,2-7 0,-9 20 0,-1-14 0,-5 15 0,-14 4 0,-3 12 0,-28 23 0,23-20-1181,-19 13 1181,25-28 0,-34 38 0,11-17-1041,16-11 0,0 0 1041,-11 9 0,-22 22 0,7-17-1457,15-12 1,-1 0 1456,-27 18 0,9-9 0,0 0 0,-11 13 0,16-17 0,-1 0 0,-12 17 0,21-18 0,0 1 0,12-10 0,1-1 0,-7 10 0,2-2 0,-7 5-2126,-6 19 2126,21-22-206,-9 15 206,17-17 0,-12 19 0,9-9 0,-10 12 0,8-15 0,-8 16 0,-2-4 205,1 6-205,8-12 0,-12 15 0,14-21 0,-19 21 0,15-18 0,-22 22 0,12-5 693,-12 6-693,12-17 0,14-18 0,-1 1 0,-19 18 0,20-18 0,0-1 0,-13 12 0,-18 11 0,8-12 0,-12 6 0,23-21 761,-20 14-761,21-17 0,-21 18 1058,25-21-1058,-26 22 0,22-19 438,-17 18-438,23-21 0,-2 9 0,6-10 2011,5-4-2011,3 0 1869,-2-8-1869,1 5 33,-1-2-33,8-4 1334,4-1-1334,-4 1 106,4 0-106,-4 0 0,8 0 0,-3-1 0,6-3 0,-1-1 0,-5-1 0,6-2 0,14-8 0,-1-2 0,25-19 0,-16 12 0,13-16 0,-5 11 0,10-13 0,2 4 0,10-11 0,-1 6 0,3-1-2822,22-18 2822,-17 14 0,0-2 0,23-22 0,-26 18 0,1-1 0,-4 2 0,0 0 0,5-2 0,-2 0 0,-10 7 0,0-2 0,18-15 0,0-1 0,-16 16 0,0-1-1614,20-18 0,0 1 1614,16-11 0,-31 24 0,0 0 0,27-26 0,-33 30 0,-1 1-472,18-19 472,-9 12 0,2 0 0,19-20-1112,-19 17 1,0 0 1111,18-17 0,-14 16 0,0-1 0,-15 12 0,1 1 0,17-13 0,0 1 0,12-10 0,6-6 1077,-9 8-1077,-23 18 0,0 0 0,22-16 0,-17 13 0,-1 1 0,5-5 0,6-9 0,-24 19 0,13-16 0,-14 17 0,13-12 2866,-17 12-2866,7-3 0,-4 2 198,3-1-198,-6 7 0,7-7 0,-6 5 0,6-5 0,-12 13 3008,7-12-3008,-15 18 1177,13-8-1177,-18 12 0,13-2 0,-13 2 419,5 0-419,-7 7 0,-3-3 0,3 4 0,-3-1 0,3-3 0,0 6 0,0-5 0,8 1 0,12-3 0,-4 0 0,3 3 0,-7-3 0,-6 4 0,7-1 0,-5 2 0,1-1 0,3 0 0,-3-4 0,-1 0 0,-1 4 0,-6 1 0,7-1 0,1 0 0,0-1 0,24-2 0,-19 6 0,40-11 0,-35 10 0,15-9 0,-17 10 0,-3-3 0,4 4 0,-8 0 0,-2 0 0,-11 3 0,-4 5 0,-1 0 0,-3 3 0,-4 9 0,-2 3 0,-3 8 0,-9 5 0,7-10 0,-12 11-561,-1-5 561,-6 2 0,-10 6 0,4-6-1738,-10 8 1738,-8 4 0,-3-1 0,-4 2 0,15-13 0,-2 0-2307,-28 20 1,-3 0 2306,21-18 0,-1 0 0,4 0 0,-4 3 0,2-1-2247,-21 10 0,-1 2 2247,18-7 0,-3 1 0,5 0 0,-7 4 0,0 2-945,7-4 0,-2 4 0,4-3 945,0 0 0,-1 0-422,-5 5 0,-6 4 0,8-7 422,12-10 0,3-3-14,-22 18 1,2-1 13,23-19 0,3-1 662,-3 4 1,1-1-663,5-3 0,-1 0 0,-12 11 0,0-1 0,-26 13 0,29-19 0,0-1 0,-20 13 0,6 1 2322,17-8-2322,-6-2 3218,20-12-3218,-31 23 0,15-12 3285,-2 8-3285,11-15 0,0 3 0,10-9 0,-11 7 2709,29-17-2709,-9 0 0,13-8 1622,-6 2-1622,8-2 0,-4 3 0,2-2 1053,2 0-1053,4-5 0,3 3 0,0 1 0,0-1 0,0 0 0,-4 0 0,4 0 0,-10 7 0,5-5 0,-6 5 0,4-4 0,-4 5 0,-1 2 0,0 1 0,0 2 0,1 0 0,-2 5 0,-8 9 0,2-2 0,-7 20 0,11-13 0,2 6 0,9-23 0,4-4 0,3-14 0,1 2 0,7-2 0,1 4 0,-1-4 0,8-1 0,-2 1 0,13-3 0,-8 3 0,12-8 0,-2-2 0,0-2 0,13-6 0,-12 0 0,34-18 0,-12 0-2329,24-18 2329,-15 6 0,-16 3 0,7-8 0,-4 4 0,-3 6 0,0 0-1380,6-9 0,4-7 1,-5 7 1379,-11 11 0,-1 1 0,16-20 0,0-1 0,-18 21 0,0 0 0,13-16 0,-1 0-711,18-17 711,-23 21 0,1-2 0,-3 8 0,0 0-1156,3-7 0,0 1 1156,-7 12 0,1 0 0,10-10 0,-1-2 0,-10 11 0,2-2 0,24-23 0,-3 0 0,6-7 0,-20 23 0,-3 2 0,8-4 0,3 1 1389,-8 12-1389,18-17 0,-14 19 2309,13-14-2309,-17 13 0,11-13 0,-6 3 0,8-8 0,-17 17 0,16-17 0,-19 19 0,13-12 786,-16 16-786,1-2 0,-7 2 3255,0 3-3255,-11 9 0,4-5 0,-8 11 32,1-11-32,-5 10 1720,2-7-1720,0 3 0,3 0 0,-7 5 0,6-4 0,-2 2 0,7-9 0,3 0 0,-6 6 0,0-1 0,-8 10 0,-1 2 0,-4 2 0,0 0 0,0 2 0,0-2 0,0 3 0,0 0 0,0 0 0,0 0 0,0 0 0,4 0 0,-3 3 0,3 1 0,-7 11 0,-1 12 0,-7 11 0,-1 4 0,-8-5 0,-1 2-647,-16 13 647,3 5-2376,-16 14 2376,-2 6 0,-7 4 0,11-19 0,-2 0 0,8-13 0,-1 0-1561,-8 7 1,0-2 1560,9-13 0,-2 0 0,-15 12 0,-1 1 0,11-12 0,-2 1 0,-5 6 0,-4 4 0,4-5 0,5-7 0,2-2 0,-15 18 0,2-2 0,-13 13 0,19-19 0,-1 1 0,12-13 0,1 1 0,-14 15 0,2-1 0,-14 12 0,2 3-10,14-25 10,-16 15 0,15-19-576,11-2 1,0 2 575,-8 6 0,-10 17 0,21-23 0,6-9 1793,-4 6-1793,2 0 0,1 0 0,-1-1 3258,13-17-3258,-1 5 14,9-13-14,-3 10 2240,9-12-2240,6-3 0,-2 15 0,2-12 0,-3 21 0,0-19 0,0 6 0,0-8 0,0 0 0,0 0 0,0 0 0,0 0 0,0 0 0,-3 0 0,-1 0 0,0 0 0,-3 4 0,3-3 0,-3 3 0,-4-4 0,0 4 0,-8 4 0,3 1 0,1-1 0,-10 6 0,1 2 0,-15 7 0,-11 19 0,9-17-525,-9 13 525,25-26 0,-3 5 0,19-16 0,-5 3 0,10-4 0,-2-7 0,8 3 525,2-3-525,7 0 0,4-3 0,1-1 0,8-9 0,3 0 0,9-5 0,1-5 0,27-19 0,-19 9-2457,20-14 2457,-22 13 0,15-9-402,2 0 402,0 2 0,2-2-969,-17 14 1,1-1 968,13-10 0,7-5 0,-5 3-1402,-2 3 1,-2 1 1401,15-12 0,-2 0 0,-16 9 0,-4 3 0,-8 4 0,-1 1 0,0-1 0,1-3 0,11-12 0,-2 0 0,11-13 0,-17 17 0,-1 0 1568,4-7-1568,-13 14 0,2-1 0,21-20-851,-22 20 0,-1 1 851,19-16 0,-17 14 0,-1-2 0,17-18 0,-20 20 0,-1 0 1574,8-11-1574,14-21 0,-16 17 1906,9-11-1906,-20 28-5234,14-11 5234,-16 19 0,9-13 1753,-17 18-1753,2 1 0,2 3 0,-1 2 0,-4 6 950,7-10-950,-13 13 6784,24-21-6784,-19 17 0,9-7 0,-13 10 0,-1 0 0,-2 7 0,6-10 0,-6 13 0,2-6 0,-3 7 0,1 0 0,-1 0 0,3 0 0,-2 0 0,3 3 0,-4-2 0,4 6 0,-3-6 0,3 5 0,0-2 0,-3 4 0,3-1 0,-4-3 0,0-1 0,4 0 0,-3 1 0,2 4 0,-6 7 0,-1 12 0,-10 1 0,1 7 0,-10 0 0,-3 2-2721,-13 25 2721,0 2 0,-18 22 0,3-7 0,-2-3 0,-3 2 0,15-26 0,-2 1 0,-9 16 0,-5 8 0,2-6 0,0-7 0,1-3 0,9-8 0,-1 3 0,0-4 0,-10 5 0,-2-1 0,9-6 0,-2 4 0,1-3 0,-12 8 0,0 0 0,10-7 0,-2 3 0,2-4-2033,-7 8 0,3-5 2033,3-4 0,2-2 0,-1 3 0,0-1-863,5-3 0,1-3 863,3-4 0,1-1 0,2 1 0,1 0 0,-20 26-746,8-7 746,20-18 1552,4-6-1552,16-22 3793,2 2-3793,5-11 2389,4-1-2389,11-3 0,7-4 0,9-1 0,16-9-152,9-6 152,6-7 0,19-10 0,-9-2 0,-14 7 0,3-2 0,-10 6 0,0-2-2948,16-10 0,-1 0 2948,-13 8 0,-1 1 0,3-3 0,1 0-1228,-4 1 0,1-1 1228,7-1 0,1-1 0,-9 2 0,3-1 0,0 0 0,4-3 0,-4 2 0,0-1 0,2-2 0,10-9 0,7-4 0,-9 4 0,-15 10 0,-3 0 0,24-19 0,-3-1 0,2-13 0,-25 20 0,-2-2 0,13-26 0,-24 33 0,-4 1 0,-3-10 0,8-20 0,-12 22 66,6-11-66,-4 17 0,5 2 0,-8 7 4453,10-6-4453,-5 6 0,11-8 0,4 1 0,-10 10 0,0 9 3249,-2 6-3249,-1 10 0,1-8 0,-12 13 1247,1-2-1247,-8 0 717,5 6-717,-10 1 297,-1 8-297,-3 8 0,-4 10 0,-1 5 0,-8 5 0,-6 10-1722,-6 4 1722,-12 19 0,-9 9 0,10-13 0,-2 2 0,5-14 0,0 0-1890,-11 20 1,0 0 1889,14-24 0,-1-1 0,-15 25 0,-1 0 0,10-18 0,0-2 0,-6 14 0,0-2 0,10-20 0,1-2-2481,-3 5 0,1-1 2481,-19 24 0,-6 8-810,23-34 810,2 3 846,10-9-846,-2 5 0,12-17 0,-6 5 2536,11-11-2536,-3 10 6235,8-13-6235,0 3 1656,7-17-1656,1-4 0,0-4 0,16-17 0,2-3 0,17-20-650,6-8 650,-7 12 0,2-3-1430,-6 4 1,2-2 1429,14-13 0,1 0 0,-15 12 0,1-1 0,18-21 0,1-1 0,-13 15 0,0 0-2409,10-11 1,0 0 2408,-12 11 0,-2 1 0,-2 2 0,-1 1-352,-3 1 1,1-1 351,18-18 0,0 0 0,-21 19 0,-1 1-577,12-9 1,-3 2 576,-2-17 467,-3 17-467,-9 12 3961,3-7-3961,-11 18 0,5-20 0,-11 10 0,4 0 903,-14 16-903,6 3 2320,-2 3-2320,-1-8 2114,0 7-2114,-4-1 417,0 11-417,6-8 0,-1 6 0,6-12 0,0 12 0,-3-5 0,3 6 0,-4 1 0,0 0 0,0 3 0,0 1 0,-3 6 0,-1 1 0,-3 7-6784,0 10 6784,0 16 0,0 20-75,-5 18 75,-2-7 0,-3 3-1448,1-16 0,-2 2 1448,-6 28 0,-2 2 0,3-20 0,-1 3 0,-3 2 0,-3 8 0,1-3-1185,1-9 1,1-1 0,-2 1 1184,-2 10 0,-1 2 0,0-4 0,-6 16 0,-2-1 0,5-17 0,-1 3 0,1-5 0,-1 7 0,-1-2-491,4-11 0,0 2 0,2-9 491,-10 26 399,0-1-399,13-32 2869,-1 3-2869,13-33 4442,6-4-4442,6-14 3558,1-1-3558,7-6 3173,0 2-3173,10-15 0,1 1 0,10-17 0,5-4 0,2-4-1041,17-21 1041,-7 9 0,0-1-1710,-13 11 1,-1 1 1709,1-1 0,2-1 0,4-6 0,1-1 0,-5 4 0,-1-1-782,2 2 1,2-2 781,8-17 0,0 0 0,-13 19 0,0 0 0,8-11 0,-1 1 0,13-23 0,-18 24 0,0-1 0,-7 12 0,0-2 0,18-31 0,-1 1 0,8-7-1205,-22 29 0,1 0 1205,14-18 0,-16 27 0,1-1 0,-1 2 0,1 1 0,3-4 0,0 2 735,25-24-735,-2-6 0,-11 23 444,-16 11 1,1-1-445,15-9 57,-1-7-57,-19 26 2757,-18 13-2757,-4 11 144,0 0-144,-3 6 2229,3 2-2229,-7 14 0,0 2 0,-9 18 0,3-7 0,-3 17 0,5-17 0,0 7 0,3-5 0,-11 6 0,2 27 0,-10-4 0,0 17 1516,0-21-1516,-13 32 0,9-26 0,-9 21-1493,9-28 1493,0-6 0,-5-5 0,-13 25 0,10-24 0,-4 19 0,9-30-737,5 4 737,0-14 0,6 4 0,5-16 396,4 0-396,3-14 1466,1 1-1466,10-17 814,-1 2-814,10-18 0,4-9 0,-1-2 0,2-2-1514,19-25 1514,-17 22 0,1 1-2134,12-19 2134,1-7 0,3-3 0,-11 24 0,1-1 0,12-29 0,-11 22 0,-2 1 0,5-12 0,1-15 0,-15 39 0,2-23 0,-11 30 0,11-24 0,-12 29-67,4-5 67,-6 11 0,1 0 0,-5 7 0,3-3 0,-6 2 1338,3 3-1338,-4-2 2296,0 9-2296,0 0 81,0-2-81,0 9 0,0-5 0,0 13 0,-7 8 0,-3 20 0,-8 16-1869,-6 12 1869,-9 19-1315,13-29 1,-1 3 1314,-3 6 0,0 1 0,4-4 0,-2 1 0,-19 35 0,-1-1 0,17-32 0,0 0-956,-4 4 1,-3 5-1,1-5 956,0-1 0,1-2 0,-4 11 0,1-2 0,2-15 0,1 2 0,-8 23 0,1-1 0,-7 10 0,15-22 0,0-1 0,-2 8 0,-6 3-57,5-9 57,-17 20 0,21-28 0,-15 28 0,30-51 0,-14 10 0,21-32 1311,-11 14-1311,13-14 2364,4-2-2364,4-4 0,7-18 0,13-16-267,5-22 0,4-6 267,-5 12 0,2-1 0,12-33 0,1-1 0,-15 29 0,-1 1 0,5-12 0,-1 0 0,-7 13 0,1-1 0,5-6 0,5-4 0,-3 5 0,-2 5 0,1 1 0,17-29 0,-1 0 0,-16 31 0,-2 2 0,10-16 0,1 0 0,-8 11 0,0 1 0,7-8 0,-1 3 0,12-10 0,-16 16 0,-1 1-746,8-5 746,17-24 0,-23 34 0,4-1 0,-13 9 0,5 0 0,-13 14 0,4 0 0,9-4 0,4-8 0,-5 8 0,18-19 0,-28 30 0,11-9 0,-11 12 3998,-3 7-3998,-1-3 1029,6 5-1029,-12 2 0,12-3 0,-14 7 0,16 30 0,-13-10 0,14 54 0,-19-22-3728,3 44 3728,-9-27 0,0-22 0,0 2 0,-3-2 0,0 3 0,-5 37 0,-3 4-2524,1-11 1,-2 2 2523,2-16 0,-1 4 0,0-4 0,-6 14 0,0-1-1939,-2 12 1,0-1 1938,-1-19 0,0-3 0,2 1 0,1-4-821,-6 22 821,8-21 1559,5-13-1559,-3 2 0,4-32 3694,0 5-3694,-1-20 6073,8-3-6073,-5-4 2147,7-12-2147,4-13 0,6-15 0,4-6-583,1-6 583,-2 5 0,-3-3 0,-1 9 0,0 0 0,0-3 0,0 2 0,0-9 0,13-22 0,-9 16-2453,9-11 2453,-8 17 0,-4-1-665,4-1 665,-5 0 0,0 8 0,1 0 0,-1-1 0,0-6 0,1-6 0,0 5 0,-1-5 0,1-15 0,-1 21 0,0-19 0,-4 29 0,7-19 0,-10 17 0,10-11 0,-7 19 492,4-9-492,-5 17 0,0-3 0,-1 16 2428,1 4-2428,3 6 0,1 37 0,1 4-1867,-3 45 1867,3 0 0,-5-32 0,-1 2 0,1-4 0,-1 0 0,0 1 0,-1 2 0,-1-1 0,-2 0 0,1-3 0,0 2 0,0 4 0,0 3 0,0 15 0,0 0 0,0-22 0,0-1 0,0 15 0,0-2 0,0 11 0,0-12 0,0-3 0,4 3 0,-3-25 0,7 23 0,-7-46 0,3 15 0,-4-14 0,0 4 0,0 1 2648,0-3-2648,0-6 0,0 10 0,0-13 0,0 13 0,0-14 0,0 9 0,0-8 0,0 5 0,0-7 0,0 0 0,0 0 0,0 0 0,-4 1 0,4-1 0,-7 0 0,3 4 0,-3-3 0,2 6 0,2-6 0,0 7 0,2-7 0,-3 3 0,1-1 0,2-2 0,-2 3 0,3-4 0,0 0 0,7-14 0,-2 4 0,16-30 0,-6 3-6784,8-23 6784,2-9 0,-4 12 0,0-3-1083,10-37 1083,-10 34 0,-1 1 0,-6 7 0,0-1 0,4-21 0,-1-1 0,-4 19 0,0-1-1499,1-20 0,-1 2 1499,-2-13 0,-2 19 0,-2-2-489,-3 17 0,0-1 489,2-16 0,-2 2 0,-4-12 0,0 3 0,0 13 0,0-27 0,-5 20 0,0-14 0,-5 34 3592,5 0-3592,-2 23 1050,2-9-1050,1 17 0,-10-12 0,11 3 4139,-11-2-4139,10 11 1974,-4-5-1974,1 13 1088,-4-9-1088,3 10 0,0-3 0,2 7 0,2 1 0,-4 3 0,4 3 0,1 1 0,3 11 0,0 12 0,0 0 0,0 19 0,0-9 0,0 44 0,0-19-3392,0-13 0,0 3 3392,0 32 0,0-30 0,0 0-525,0-4 0,0 2 525,0 33 0,0 0 0,0-32 0,0 0-1786,0 28 1,0-1 1785,0 20 0,0-26 0,0 0-536,2-19 1,1 0 535,0 16 0,1-4 0,6 11 0,1 2 0,-1-17 0,9 25 0,-7-33 0,9 11 0,-15-40 3962,4 1-3962,-9-11 993,10 7-993,-13-13 5099,5 3-5099,-10-12 0,-4 5 2417,-10-1-2417,-1 0 5,-8-1-5,0-4 0,-7 0 0,5 0 0,-4 0 0,6 0 0,-6 0 0,-34 0 0,10 0-3866,-22 0 3866,27 0 0,-26 0-684,27 0 684,-21 0 0,27 0 0,-27 4 0,21 1 0,-21 5 0,32-1 0,-19 5 0,15-4 0,-11 3 0,21-4 0,5 3 0,10-3 0,0-2 0,6 0 3707,-3 1-3707,6 4 843,-1-1-843,6 0 0,-6 7 0,4-4 0,-12 24 0,15-22 0,-8 18 0,15-25-6784,-8 10 6784,7-11 0,-5 6 0,5-6 0,-2 2 0,14-29 0,4-4 0,12-17 0,1-1 0,6-4 0,-4 2 0,2-2-678,23-35 678,-16 23 0,-1-2 0,-8 12 0,0-2 0,7-15 0,0-3-483,-7 9 0,-1 0 483,2-7 0,-2 2 0,-8 14 0,-2-1 0,2-16 0,-3 1 0,7-22 0,-11 25 0,-2 3 0,-7-10 0,0-21 0,-5 17 0,1 21 0,-2 1 0,-3-4 0,3-5 0,-7 27 0,-1 1 0,3-1 0,-11-28 0,11 24 0,-8-25 5969,5 25-5969,-4-26 0,7 17 0,-3-13 939,9 18-939,0-16 0,0 16 0,0-16 1520,0 30-1520,0-5 0,0 14 0,0-4 0,0 10 0,0 1 0,-3 7 0,-1 1 0,-3 6 0,-4-2 0,-6 14 0,-4-4 0,-6 14 0,2-7-6784,-7 13 6784,-6-2 0,-4 5 0,-3 3-1326,-22 17 1326,14-11 0,-2 1 0,14-12 0,-1 1 0,-25 17 0,-1 0 0,20-16 0,1 0 0,-20 11 0,4 0 0,-3 4 0,10-9 0,-1 1 0,-18 20 0,24-24 0,1 0 0,-7 9 0,5 1 0,12-11 0,2 4 0,24-21 0,3-2 0,15-13 6128,-1-4-6128,5-4 1982,-1-7-1982,5-9 0,-3-3 0,13-17 0,-8 8 0,18-22 0,-12 15-6784,6-14 6784,-2 5 0,10-29-360,-1 5 360,6-12 0,-13 23 0,16-20 0,-19 26 0,14-14 0,-23 28 0,3 5 0,-8 12 0,0-2 0,-6 17 0,-6-2 0,-1 11 6606,-7 7-6606,6 5 0,-9 8 538,4 5-538,-7 2 0,-1 7 0,-10 4 0,3 1 0,-17 24 0,11-15-6784,4 5 6784,6-17-1365,-5 6 1365,5-8 0,-14 15 0,11-12-812,-17 18 812,9-12 0,-14 12 0,22-27-368,-24 19 368,27-26 0,-22 22 0,22-26 1235,-8 4-1235,11-8 872,-7-5-872,19-2 438,-7-5-438,9-1 6784,0-4-6784,-3-11 0,2-7 0,-4-5 0,1-2 0,-1 3 0,1-4 0,-1-1 0,4 8 0,-3-10 0,-1 10 0,3-19 0,-2-1 0,4-8 0,-5 3 0,3 9 0,-2-1 0,4 2 0,-6-5 0,0 3 0,-7 5 0,-5-7 0,3 12 0,-7-12 0,14 21 0,-11-10 0,13 16 0,-9-4 0,12 13 0,-3-1 0,5-1 0,-2-2 0,4 6 0,-1 0 0,-3 4 0,0 0 0,0 3 0,-4-2 0,-1 2 0,-4 1 0,-4 0 0,-1 4 0,-14 10 0,-13 5 0,3-3 0,-7 5 0,16-11 0,-9 0 0,2 4 0,2-8 0,6-1 0,-6-2 0,16-6 0,-15 3 0,19-4 0,-3 0 0,7 0 0,3 0 0,10-3 0,0-1 0,4-7 0,0-1 0,4-4 0,0-10 0,5-2 0,-1-5 0,4 7 0,8-9 0,-2 15 0,5-15 0,-6 14 0,6-7 0,-9 10 0,3 0 0,-10 11 0,1 0 0,-1 0 0,0 0 0,-3 6 0,-15 15 0,1 1 0,-13 10 0,-1-8-6784,-4 4 6784,-4-2 0,-10 13 0,1 4 0,-16 8 0,-2 4-1049,6-12 0,-1-1 1049,-21 14 0,15-11 0,-1 1 0,20-9 0,-2-1 0,-21 11 0,-3 2 0,13-6 0,1-1 0,-6 2 0,1-1 0,-20 14 0,31-19 0,1 0 0,-20 15 0,16-8 0,3 1-618,3 4 618,0 3 5438,26-21-5438,6-5 0,8-4 0,0 0 2970,4-1-2970,0 4 0,0-2 1092,3 5-1092,-2-7 0,2-4 0,1 4 0,3-4 0,1 4 0,3-4 0,-4 0 0,12 8 0,-5-5 0,14 15 0,-11-12 0,16 12 0,-6-11 0,3 3 0,4 1 0,-6-8 0,14 9 0,11-1 0,-2-2 0,-7-3 0,-5-4 0,4 0 0,-8-4 0,22 4 0,-25-8 0,20 3 0,-8-7 0,0 3 0,-4-4 0,29 0 0,-13 0-5182,38 0 5182,-18-5 0,-21 2 0,1-1-1154,41-7 1154,-40 5 0,-3 1 0,22-2 0,12-2 0,-42 8 0,15-4 0,-48 5 0,2 0 0,-11 4 0,-12 4 0,-7 9 0,-10 0 0,-13 15 0,-1-2 0,-25 18 539,18-13 0,-3 3-539,5-4 0,0 1 0,-15 13 0,0 0 0,9-7 0,-1 1 0,-19 17 0,0 2 0,15-13 0,0-1 0,-14 14 0,3-2 0,26-21 0,1 1 0,-27 14 0,0-2 0,27-18 0,-1-2 0,-20 12 0,-2-2 0,-16 3 0,22-15 0,-1 0 92,-27 13-92,33-16 0,1-1 0,-13 11 0,-6 5 0,14-4 0,1 7 0,30-20 0,8-1 0,13-12 0,3-4 0,3-3 3735,5-1-3735,3-3 1431,9 0-1431,1-4 0,4 3 0,29-18-6784,8 0 6784,22-14 0,-23 5 0,2-3-661,-16 6 0,0-1 661,11-7 0,-1 0 0,28-19 0,-20 13 0,0 0 0,-18 9 0,0 1-2050,25-15 1,0 0 2049,9-8 0,-24 15 0,1-2-354,-14 11 0,-1 0 354,8-7 0,-1 0 0,21-14 0,-28 21 0,0 0 0,15-12 0,12-3 0,-33 20 3414,14 1-3414,-11 7 0,3 2 0,-19 9 1174,7 1-1174,-7-2 0,12 0 0,-1 1 0,14 4 0,-9 0 0,17 0 0,-25 0 0,41 0 0,-18 0 2665,22 0-2665,-24 0 1014,-4 0-1014,-11 0 0,-5-3 0,-17 2 481,-5-2-481,-30 10 0,0 12 0,-24 0 0,0 18 0,-3 0 0,-17 17 2850,8-5-2850,3-3 451,2-1-451,21-20 0,-9 9 0,1-6 0,13-9-6498,-18 15 6498,19-12 530,-15 1-530,14 2 0,1-12 0,7 2 0,1-7 0,3-4 0,4-1 0,9-3 6760,14 0-6760,2-7 72,13-3-72,6-12 0,12-3 0,9-10-5050,6-3 5050,1-9 0,7-4 0,2 1 0,6-6 0,-35 27 0,1-2 0,1-2 0,-1-1 0,-3 2 0,0-1 0,5-3 0,2-1 0,14-9 0,0 1 0,-9 4 0,2 0-2556,15-9 1,-1 0 2555,-19 12 0,-2 0 0,9-10 0,-1 0-233,-13 13 1,0-1 232,10-12 0,-3 1 0,5 2 0,0-6 0,-33 32 0,-11 4 0,-12 11 3225,-11 15-3225,-2 3 6479,-8 19-6479,-21 39 0,-1 0-1085,13-21 0,0 1 1085,4-9 0,0 0 0,-1 4 0,1 1 0,3-6 0,-1 4 0,-14 27 0,2 2 0,13-27 0,1 0 0,-9 18 0,2-3 0,-2 6 0,-4 19-470,9-33 470,6 5 0,9-36 0,10-9 0,-3-3 0,7-5 0,1-4 0,7-3 3008,10-8-3008,6 2 0,9-11 0,16-9 0,-7 0-1175,26-12 1175,-14 8 0,-4 5 0,2-2 0,32-22-2112,-23 15 0,1-1 2112,-11 4 0,-3 1 0,1 2 0,-1 1 0,3 0 0,0-1 0,11-5 0,-2 1-673,-12 6 0,0 0 673,11-7 0,-4 1 0,7-6 0,-3 1 0,-14 9 0,1-3 0,-19 11 0,-3 4 0,-30 17 1215,-3 9-1215,-10 3 0,-22 33 0,16-19 0,-22 21 3527,21-17-3527,-5 7 0,0 1 0,-15 35 0,16-29 0,-9 23 0,18-33 1832,4 4-1832,1-11 0,8-4 0,5-16 0,8-5 0,0-3 725,16-17-725,-4-5 0,17-16 0,-4-10 0,-4 3 0,-1-6 0,-4 4-1233,3 2 1233,2-8 0,-4-2 0,1-13 0,-15 15 0,-1-3 0,-1 7 0,-1-2-1398,1-16 1,-2 1 1397,5-27 0,-4 17 0,1 0 0,8-22 0,-5 21 0,0 1 0,-1 25 0,1 2 0,3-25 0,-1 0 0,-1 15 0,-1 0 0,3-20 0,-1 2 0,-2 26 0,0 0 0,2-26 0,1 0 0,-3 25 0,0 1 0,0-15 0,-1 1 0,5-17-1034,-8 30 1,-1 1 1033,4-19-762,0-17 762,-7 54 740,-4-23-740,0 30 0,3-12 0,-2 23 2440,2-1-2440,-3 7 2413,0-6-2413,0 8 1075,7-4-1075,-2 3 189,6 0-189,-8 8 0,1 12 0,0 26 0,6 8-2029,1 27 2029,4-4 0,1 13-2992,1 1 2992,-7-30 0,-2 1-1441,1 0 1,-1 1 1440,2 11 0,-1 2-1458,1 4 1,0 1 1457,0-2 0,1 5 0,3 0 0,2 7 0,-2-6 0,-2 1 0,1 0-611,2-4 0,4 5 0,-3-7 611,-2-3 0,-1-2 0,8 21 0,0 0 0,-7-23 0,-1-2 0,2 9 0,-2-4 1141,3 14-1141,-5-13 0,-1-2 0,4 4 0,-8-19 0,3 5 0,-9-34 2054,0 8-2054,0-13 3326,0 2-3326,0-5 5306,0-8-5306,0 0 823,-4 4-823,0-3 0,0 7 0,1-7 0,-1 2 0,4 1 0,-4-3 0,1 7 0,2-7 0,-3 3 0,1 3 0,-1-6 0,-4 10 0,4-10 0,-6 10 0,5-9 0,-6 5 0,-4-3 0,6-3 0,-3 3 0,-2-3 0,8-1 0,-10 1 0,5-1 0,3 0 0,-6 5 0,2-1 0,1-3 0,-4 2 0,7-6 0,-10 4 0,9-1 0,-8-3 0,8-1 0,-16-3 0,1 0 0,-14-4 0,-3-1 0,-18-8 0,2-3-1956,-15-3 1956,-2-3 0,10 6 0,-5-1 0,2 3 0,-4 1-2320,-17-3 1,-2 2 2319,6 3 0,-4 2 0,1-2 0,-7-2 0,3 3-1533,14 3 0,1 1 0,-4-1 1533,-1-3 0,-6-2 0,-1 0 0,5 2-608,-5 3 0,4 2 1,-6-1 607,-2 0 0,-7-1 0,-2 1 0,5 1-487,14 2 1,2 1 0,1 0-1,-3 0 487,-11-2 0,-4 0 0,0 0 0,5 1 0,14 2 0,4 1 0,-1 0 0,-5-1 0,-6 0 0,-5-1 0,-4 1 0,3-1 0,4 1-149,0 1 1,5 0-1,0 0 1,-4 0 148,-3 0 0,-5 0 0,-1 0 0,2 0 0,7 0 129,-15 0 0,7 0 1,-5 0-130,8 0 0,-5 0 0,0 0 0,4 0-223,14 0 0,3 0 0,1 0 0,-3 0 223,-13 1 0,-3 1 0,1 0 0,9 0 304,8 0 0,8-1 1,-5 4-305,-1 4 0,-4 4 0,1 0 0,7-1 0,-16 1 0,1 1 0,4 3 0,-5 4 0,10-1 0,14-2 0,4 1 0,-25 9 0,2 3 0,28-9 0,2 0 0,-19 9 0,4-2 0,-5 4 1905,-3 0-1905,6-3 0,6-9 0,0 4 0,-10 6 0,40-15 2794,-11 5-2794,45-18 4968,8-15-4968,8-8 0,10-13 0,11-7-150,3-10 150,10 1 0,2-14 0,6 1 0,-12 11 0,3-1 0,-10 9 0,2 1 0,13-12 0,2 0 0,-12 10 0,-1 4-353,-6 3 0,0 2 353,6-5 0,-1 1 0,-5 4 0,-1 0 0,32-33 0,-33 33 0,-1 0 0,26-31 0,0 4 0,-2 2 0,-13 7 0,-5 3 0,-14 8 0,-10 1 0,-7 16 0,-6-4 0,-1-3 3563,-4 8-3563,0-7 2774,0 19-2774,-4-5 0,0 8 0,0-5 0,-3 10 0,7-11 0,-4 1 0,4-3 0,0-2 0,8-4 0,-3 0 0,3-1 0,-4 9 0,-1-3 0,-2 8 0,3-8 0,-4 7 0,0 0 0,0-1 0,-4 8 0,0 13 0,0 0 0,-8 19 0,-3 0 0,-5 15-1009,-7 4 1009,2 1 0,6-15 0,1 1 0,-7 9 0,8-8 0,-26 30 0,23-38 0,-6 13 0,12-27 0,5 0 0,-2-6 0,4-7 0,0-3 1009,-1-1-1009,-2-7 0,-2-1 0,-1-8 0,1-6 0,4 0 0,-1-9 0,0-1 0,0-2 0,-1-14 0,7 2 0,1-4-2673,-7-27 2673,8 20 0,0-1 0,-3-35 0,3 27 0,2-4-2073,-1 3 0,0-2 2073,0-11 0,0 0 0,-1 18 0,2-2 0,0 1 0,2-5 0,-1 4 0,-2-1 0,1 0 0,3 2 0,0-5 0,0 6 0,-3 6 0,-1 2 0,3-20 0,0-1-1378,-3 19 1,0 1 1377,0-15 0,0 2-391,-5-13 391,0 26 0,0 1 0,-7-12 0,-1 12 0,-1 2 0,1 7 0,-5-7 1578,7 33-1578,2 14 3670,-7 18-3670,4-5 3981,0 23-3981,4-5 0,-2 20-1448,-10 21 1448,1 22-2854,-13 1 2854,8 10 0,3-34 0,0 0 0,7-12 0,1 1 0,-6 15 0,0-1 0,2 26 0,6-39 0,1 0 0,-2 29 0,-2 1 0,4-29 0,5 1 0,1-23 0,4 0 0,0-20 1843,0-3-1843,0-4 3195,0-24-3195,0 0 0,0-21 0,0-16 0,0-10-5542,0-19 5542,0 10 0,0 9 0,0-2-933,0 11 1,0 0 932,0-21 0,0-2 0,0 12 0,0-2 0,0-25 0,0 0 0,0 23 0,0 1-2165,0-23 0,0 2 2165,-1 37 0,2 5 0,1 0 0,1 2-101,-2-50 101,1 40 0,1 1 1602,-3-33-1602,2 36 0,1 1 0,-2-22 0,4-14 0,-5 18 730,0 1-730,0 24 5436,0 7-5436,0 17 191,0-4-191,0 19 2600,-4 0-2600,0 11 1279,0 6-1279,0 21 0,0 15-788,-2 18 788,-5 19-2911,-1-6 0,1 3 2911,4-23 0,-1 4 0,-5 24 0,-2 13 0,1-7-2279,1-6 0,1-1 2279,1-8 0,-1 5 0,2-3 0,-1 15 0,1-3-486,3-4 1,0-2 485,0 1 0,0 0 0,0 2 0,1 0-369,1-9 1,2 2 368,1-10 0,-1 3 0,2-2 86,0 14 1,2-1-87,0-15 0,1 1 0,1-5 0,-1-4 0,2 0 464,9 25 0,3 0-464,-6-29 0,0 0-318,7 18 1,0-1 317,-5-22 0,-1-3-52,5 5 1,-1-1 51,8 23 2460,1 0-2460,-8-42 3449,0-6-3449,-3-11 2833,4-4-2833,-9-5 2598,3-7-2598,-4-3 1173,0 2-1173,4-13 0,1 4 0,0-10 0,9-10 0,-6 2 0,8-18 0,-9 8 0,8-24 0,-11 15-1267,7-22 1267,-4 14 0,-6 5 0,0-1 0,13-26-1249,-12 22 1,-1 1 1248,7-21 0,-7 21 0,0-1 0,4-36 0,-2 17 0,1-2 0,1-23 0,-4 39 0,0 2 0,-2-31 0,-1-2 0,-5 5 0,-1 18 0,2-1 0,1 18 0,1 1-1284,-2-13 1,-1 0 1283,3 11 0,0 0 0,-3-22 0,0-1 0,0 18 0,0 0-1321,0-25 1,0 2 1320,0 30 0,0 0 0,0-16 0,0-1 0,0 9 0,0 2 0,0-5 0,0 2 305,0-37-305,0 37 0,0 1 0,0-28 63,0 31 0,0 2-63,0-8 782,0-21-782,0 22 0,0-21 0,0 37 2104,0-24-2104,0 27 0,0-17 569,0 22-569,0-2 2113,0 7-2113,0 3 1904,0 12-1904,3 1 1069,-2 7-1069,5 0 0,-2 2 0,3 5 0,4-6 0,0 3 0,5-4 0,20-4 0,-12 3 0,17-8 0,-5 3 0,17-8 0,-6 7-1219,15-7 1219,-14 6 0,28-12 0,-10 1-1773,16-7 1773,-27 8 0,26-7 0,-32 12 0,24-7 0,-36 10 0,11-4 0,-15 7 0,4-5 0,-16 11 0,14-7 1106,-12 11-1106,14-6 1886,-7 6-1886,-4 0 0,4-3 0,21 3 0,-15-4 0,26 0 0,-19 4 0,10-7 0,-4 6 0,11-8 0,-11 5-1091,10 3 1091,-4-3 0,27 8 0,-22-3 0,-8 3 0,-2 2 0,5-1 0,-2-3 0,1 1 0,2 1 0,19-4 0,-28 1 0,6-1 0,-3-4 0,3 4 0,-12-4 0,11 0 0,-12-5-447,11-4 447,-15 4 0,-5-2 0,-5 6 0,-6-1 1066,-1 2-1066,1-2 0,-3 3 0,-3 0 472,-7 2-472,0 2 0,0 0 0,0-3 0,0 7 0,0-7 0,0 3 0,4-3 0,1 3 0,3-3 0,1 2 0,-4 1 0,2-3 0,-2-1 0,0 3 0,-1-5 0,-4 6 0,7-4 0,-2 1 0,3 2 0,0-2 0,0 3 0,1-4 0,-1 4 0,-4-3 0,-4 6 0,0-2 0,-7 6 0,-13-2 0,-11 15 0,-8-9 0,-4 14 0,5-11 0,-16 8 0,-10 1 0,11-4-484,-7 3 484,22-10 0,-43 6 0,11-3 0,-27 4 0,16-5 0,12 0-2608,-34 2 2608,22-2 0,6 0 0,31-4 0,30-3 421,9-6-421,4-5 0,6-1 0,11-6 0,6-3 0,8-2 1589,15-8-1589,-2 8 0,38-19 0,-14 15-1565,-19 3 0,1 0 1565,29-2 0,2-3 0,4-1 0,-24 9 0,0 0-2173,29-10 0,0 0 2173,-21 8 0,1 0 0,-7 2 0,3-2 0,-1 1-1917,19-4 1,1 1 1916,-13 2 0,5-1 0,-6 2 0,7-2 0,-1 0 0,-12 6 0,2-1 0,-4 1 0,7-2 0,-3 0-537,8-1 1,-5 1 536,13-5 135,1-8-135,-29 12 2295,7-8-2295,-41 20 4477,-3-6-4477,-15 8 3025,-6 0-3025,-15 5 2878,-1 3-2878,-11 8 654,-2-3-654,0 4 0,-9-5 0,-2 6 0,5-5 0,-19 12 0,11-10-902,-13 6 902,-7-7 0,-30 5 0,8-8-1365,27-2 0,0-1 1365,-22-4 0,17 0 0,-2 0 0,-30 0 0,33 0 0,0 0 0,-23-5 0,28 0 0,-1-1 0,-22-5 0,23 3 0,1 0 0,-16-2 0,16 2 0,-3 0 0,-34-4 0,37 4 0,2 0 0,-30-3-316,5 5 316,-7 2 0,-1 4 0,2 0 0,27-1 0,1 2-1735,-23 3 1735,26-2 0,1 2 0,-17 6 0,-17 4 0,17-2 0,-3 1 682,29-4-682,-16 4 0,25-7 0,-23 7 0,28-9 0,-11 5 0,6-1 2508,0-3-2508,7 2 344,-11-2-344,12 3 2149,-12-4-2149,15 0 0,1-1 0,3-2 0,6 3 0,4-4 0,6-4 0,-1 0 0,12-3 0,3-5 0,13-1 0,5-4 0,10-2-916,7-5 916,1 4 0,26-13 0,-10 11-1592,7-2 1592,-6 9 0,15-4 0,-13 7 0,-13 0 0,-1 0 0,12 6 0,16-8 0,-27 13 0,-16-3 0,0 0 0,9-2 0,-2-3-814,18 0 814,-16-1 611,-15 5-611,6 0 1575,-14 2-1575,-2-1 0,-1-1 0,-14-1 917,-1 2-917,-7-4 219,-4 1-219,-16-1 0,-8 0 0,-15-2-1520,-17 0 1520,-3-5 0,-12 3 0,6-3 0,-4 4-2329,-3-5 2329,-1 4 0,3 1 0,-5 0 0,22 4 0,-1 1-1755,-24-3 1,-1 0 1754,20 3 0,3 0 0,0 0 0,2 0-1225,3 0 0,0 0 1225,-6-1 0,1 1 229,6 0 0,-3 0-229,-38 2 0,-1 1 0,36 0 0,1 1 35,-20 1 1,6 2-36,13-1 2445,7 0-2445,21 0 3132,-2 0-3132,25 0 599,-2 0-599,1 0 2308,1 0-2308,-2 0 795,-4 0-795,2 0 0,-7 0 0,-4 0 0,-3 0 0,0 0 0,-13 3 0,20-2 0,-7 3 0,8-4 0,-5 4 0,1 3 0,-8 2 0,10-1 0,-20 11 0,12-15 0,-22 20 0,18-14 0,-16 17 0,10-3 0,-5 4 0,12-10 0,-7 7 0,11-14 0,-10 21 0,12-21 0,5 8 0,-4 3 0,15-8 0,-11 12 0,16-8 0,-2 8 0,7-9 0,0 11 0,0-4 0,0 3 0,0 0 0,0-3 0,4 4 0,1-1 0,-1 5 0,3-11 0,2 6 0,-1-14 0,0 9 0,3-6 0,-3 8 0,5 2 0,-2-6 0,-3-4 0,7 10 0,-2-11 0,3 16 0,-1-15 0,-3 10 0,0-7 0,4 12 0,-11-15 0,13 15 0,-15-16 0,11 7 0,-14-15 0,7 11 0,-6-8 0,3 12 0,-4-6 0,0 4 0,4 4 0,-3-8 0,2 3 0,-3 4 0,0-8 0,-3 10 0,2-13 0,-6 7 0,3-7 0,-4 6 0,4-10 0,0 3 0,8-14 0,1-12 0,7-7 0,2-18 0,8 2 0,2-9-673,0 4 673,-1 2 0,3-11 0,-2 7-1464,8-14 1464,-2 6 0,7-14 0,-6 14 0,2-6 0,-6 21-567,-5 0 567,-3 9 0,8-14 0,-16 24 603,9-9-603,-9 13 1468,-3 3-1468,3 0 633,3-2-633,-8 6 0,7-3 0,-9 4 0,3 0 0,0 3 0,-3-3 0,3 3 0,-4 0 0,5 1 0,2 3 0,-2 0 0,3 0 0,6 21 0,-8-12 0,9 24 0,-11-16 0,6 18 0,2 3-777,4 15 777,1 8 0,1 35 0,0-14 0,-5-17 0,-2-1-1486,5 12 1486,5 18 0,-14-33 0,0 15 0,-1-23 0,-3 1 0,-2-30 0,-4 3 0,0-13 718,0 12-718,0-18 1545,0 6-1545,0-39 0,0 12 0,0-36 0,4-4 0,1 12 0,4-27 0,1 18 0,4-32 0,-3 16-6784,3-10 6784,-4 22 0,0 0-659,0-1 659,-5 5 0,4 3 0,-8 21 0,6-8 0,3 2 0,0-22 0,3 18 0,-5-9 0,9 24 0,-4-12 0,13 5 0,-2-11 0,3 15 0,-3 0 0,-4 12 6458,0 1-6458,-4 2 985,4-3-985,4 3 0,3 1 0,9-1 0,-9 4 0,6-3 0,21 7 0,6-8-2299,4 4 0,3-1 2299,21-6 0,-23 3 0,-1 1-365,20-3 365,-29 3 0,1 0 0,33-4-1291,-21 0 0,0-1 1291,9 0 0,-23 0 0,-1 1 0,16 0 0,0-3-205,5-1 205,21 0 0,-13-5 816,-30 12 1,-2 1-817,19-7 0,-16 5 0,1-1 0,23-6 0,20-4 337,-37 6-337,5 1 0,-13 0 0,4 3 0,-21-1 0,0 7 0,-7 0 2934,7 1-2934,0 4 0,14-4 0,-9 3 0,7-4 286,-22 5-286,11 0 0,-8 0 2560,11 0-2560,-18 4 0,-2-3 0,-8 2 0,0-3 0,0 4 0,8 0 0,-6 3 0,11 1 0,-10-1 0,8 1 0,-6-3 0,-1 1 0,5-5 0,-4 3 0,0-4 0,14 3 0,-5-2 0,28 3 0,-14-4 0,3 0 0,-12 0 0,6 0 0,-8 0 0,13 0 0,-10 0 0,12 0 0,-6 0 0,6 0 0,-16 0 0,13 0 0,-21 0 0,16 0 0,-18 0 0,10 0 0,-6 0 0,3 0 0,-5 0 0,-3 0 0,-1 0 0,10 0 0,-3 0 0,0 0 0,-3 0 0,-3 0 0,0 0 0,11 0 0,-10 0 0,13-4 0,-13 3 0,2-2 0,-4-1 0,-4 3 0,1-5 0,-2 5 0,-3-6 0,0 7 0,-6-4 0,-20 9 0,-11 4 0,-30 7-1671,-25 17 1671,-1-5 0,-5 0-1500,21-4 1,-3 1 1499,-15 4 0,-8 1 0,8-2-1655,10-6 0,3 0 1655,4-1 0,-4 1 0,3-1 0,-6 0 0,0-2 0,11-2 0,-3 0 0,4 0 0,-10 1 0,3 0 0,-8 0 0,5-1 0,-7-1 0,-6-1-285,43-9 285,-11 3 1085,52-9-1085,2 0 2523,13-6-2523,6 0 4191,9-5-4191,6 2 0,10-4 0,28-7 0,-2-1-6318,23-4 6318,-15 8 0,-1 0 0,6 1-808,-18 5 0,1-1 808,25-5 0,0-1 0,-22 5 0,0 0 0,25-5 0,-1 0 0,-27 6 0,0 2 0,28-6 0,-4 2 0,-1 3 0,-33 3 0,-2 1 0,16 0-4001,2-2 4001,-28 5 0,-10 3 0,-1-7 0,-6 7 4001,-3-6-4001,4 3 1616,1-5-1616,3 5 0,1-4 6784,0 3-6784,-4 0-6784,25-7 6784,-16 6 0,18-3 0,-22 2 0,14 2 0,-15-4 0,11 0 0,-12 5 0,9-4 0,-5 7 0,4-3 0,-20 4 6784,17 0-6784,-14 0 0,12 0 0,-8 0 0,-3 0 0,0 0 0,5 3 0,-12-2 0,4 6 0,-8-3 0,2 3 0,-1 1 0,3-1 0,-7-3 0,7 2 0,-6-5 0,6 6 0,-2 0 0,3-2 0,-3 5 0,9 1 0,-11-5 0,11 11 0,-13-12 0,10 13 0,-5-9 0,5 9 0,-6-10 0,6 10 0,-10-9 0,6 5 0,-6-4 0,2 2 0,-1 3 0,-2-4 0,-1 0 0,2 7 0,0-9 0,7 13 0,-7-10 0,10 11 0,-8-6 0,11 13 0,-11-17 0,8 9 0,-6-6 0,4 5 0,-3 4 0,-1 7 0,-4-6 0,1 6 0,-1-2 0,1 3 0,0 9 0,-5-7 0,4-5 0,-7 6 0,6-17 0,-6 21 0,2-13 0,-3 15 0,0-10 0,0 9 0,0-14 0,0 19 0,0-13 0,0 5 0,0-4 0,4-5 0,0 2 0,5-3 0,-5-8 0,3-1 0,-3-3 0,1-1 0,-2-4 0,-3-4 0,0 0 0,0-7 0,-7-8 0,2-2 0,-21-19 0,1-1 0,-9-4 0,1-4 0,-10 3 0,-3 4-6784,-10-5 6784,-4 6 0,-1-1-1214,-2 5 1214,-4 1 0,12 9 0,-26-3 0,21 8-2067,8 4 0,1 0 2067,-10 1 0,-14 2 0,33 4 0,-6 0 0,15 0 4134,5 0-4134,13 0 1214,14 3-1214,5 4 6784,5 1-6784,5 7 0,-9-7 0,5 3 0,25 27 0,-17-20 0,48 52 0,-28-31-972,5 12 972,-5-7 0,-3-5 0,1 7 0,29 19 0,-26-17 0,11 0 0,-16-7 0,-3 4 0,4 2 0,-8 5 0,-8-19 0,-7-8 0,5 5 0,11 14 0,-7-8 0,13 17 0,-19-26-6462,16 16 6462,-16-15 0,13 17 0,-19-22 650,7 3-650,-9-14 0,0 6 0,1-12 6784,-5 0-6784,-6-17 0,-2 3 0,-2-15 0,3 10 0,4-3 0,-3-3 0,2 2 0,-3-13 0,4-22 0,0 5 0,0-11-590,0 17 590,0-1 0,0 5 0,4-20 0,1 17 0,0-3 0,2 14 0,-2 5 0,3 6 0,0-4 0,-1 10 0,4 0 590,-6 1-590,4 4 0,-5 3 0,0-2 0,2 5 0,-2-2 0,3 3 0,8 0 0,-6 3 0,10 5 0,3 9 0,-7 0 0,20 10 0,-16-5 0,15 12 0,-1-5 0,10 21 0,-3-14-2554,1 18 2554,-17-21-1390,6 28 1390,-9-23-5477,2 14 5477,-9-25-242,6 23 242,-16-23 0,20 24 0,-18-21 0,6-4 1541,-3 14-1541,4 9 0,-3-4 0,7 28 0,-7-32 0,3 16 0,-4-22 0,-4 1 0,3 0 0,-3 11 0,0-17 0,-1 14 1039,-4-22-1039,0 15 6636,0-10-6636,0 12 447,0-17-447,0 5 0,0-15 0,0-1 0,0-4 0,0 0 0,0-7 0,-9-18 0,7-2 0,-6-20 0,8-8 0,0 3 0,0-4 0,0 14 0,0-16 0,0 14 0,0-15 0,0 22 0,0 13 0,0-7 0,0 7 0,0 0 0,0 2 0,0 18 0,0 6 0,0 12 0,4 36 0,-4-2-2810,4 30 2810,-4-3 0,0 9-2837,0 9 2837,0 0 0,-5-2 0,-5-25 0,-2 0 0,2-18 0,-1 2 0,-2 9 0,-1 6 0,1-7 0,3-11 0,0-3 0,-1 22 0,0-2 0,0 6 0,1-1 0,-1-9 0,1 10 0,0-18-737,4 10 737,2-27 0,4-3 0,0-16 2242,0-2-2242,0-13 3124,0 7-3124,0-7 0,0 13 0,0-12 1018,0 8-1018,0-10 0,-3 1 0,2-1 0,-2 0 0,0 0 0,-1 0 0,-3 0 0,-1 0 0,1-3 0,0-1 0,3-10 0,1 2 0,3-24 0,0 14 0,0-24 0,0 7 0,0-11 0,0 1 0,8-26 0,-2 30 0,12-28 0,-8 33 0,11-19 0,-14 22 0,12-10 0,-14 23 0,7 1 0,-5 8 0,10 26 0,-7 4 0,7 14 0,-8 4 0,1 10 0,4 40 0,-6-9-2163,-1-26 1,0 0 2162,-1 21 0,0 13 0,4-5 0,-9-22 0,-1 0-761,5 37 761,-5-39 0,0-3 0,0 25 0,0-27 0,0-1 0,0 17 0,0 23 0,0-41 0,-4 17 0,3-11-5100,-8 5 5100,8-32 0,-10 4 0,9-18 2756,-5 5-2756,7-12 646,0-4-646,-3-3 6784,-1-1-6784,0-6 0,1-1 0,3-12 0,0 3 0,0-11 0,0-1 0,0-7 0,0 1 0,3 1 0,2 0 0,0-1 0,11-42 0,-9 28 0,10-24 0,-9 44 0,0 2 0,0 6 0,-1 2 0,-6 11 0,1 24 0,-5 0 0,3 27 0,-5 3-760,-1 6 760,-9 18-1132,-7 1 1132,-1-13 0,-3 1 0,4-15 0,0 0 0,-8 18 0,-1-2 0,-13 10 0,3-7 0,-3 1-1334,8-21 0,-2 0 1334,-12 21 0,-1 0 0,10-22 0,-2-1 0,-15 13 0,0-1 0,12-14 0,-1 0 0,-14 13 0,2-3 0,-17 10 0,18-15 0,0-1 0,-18 15 0,21-20 0,2-2 0,-7 13 0,19-22 0,2-1-275,-3 10 275,-17 9 0,31-16 0,-8 8 0,0 4 0,6-10 0,8-5 602,4-13-602,4-1 990,3-15-990,8-3 2889,6-9-2889,-2 4-6430,2 0 6430,5-13 0,-2 5 0,11-23 0,-4 14 0,5-11 0,-6 14 0,16-15 6784,-16 16-6784,20-17 0,-19 20 0,11-6 0,-12 13 0,2-3 0,-7 12 0,0-2 0,-6 3 0,-5 6 0,-1-1 0,-5 9 0,6-3 0,-3 0 0,0 0 0,-1-4 0,1 0 0,0 0 0,0 3 0,0-2 0,0-1 0,-1-4 0,1-3 0,-13 8 0,2-2 0,-8 3 0,6-6 0,0-3 0,4 0 0,0 0 0,5-3 0,7 2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9:41.4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458 1 24575,'-32'19'0,"5"-8"0,-1 11 0,8-10 0,-4 5 0,-10 18 0,0-9 0,5 14-427,3-4 427,11-3 0,-3 3 0,2 5 0,6-17 0,-2 11 0,8-19 0,-4 24 0,7-15 0,-2 16 0,3-11-6643,0-8 6643,0 12-412,0-9 412,0 5-4121,0-6 4121,0-8 0,0 2 0,0-5 0,3 5 0,-2-7 4397,5-1-4397,-2-2 422,3-5-422,18 1 0,-13-4 0,16-4 6784,-7-1-6784,2-11 0,7 5 0,27-27 0,-24 20-879,28-17 879,-25 12 0,34-14 0,-16 5-2297,17-11 2297,-25 15-5732,-2-1 5732,3 0-2110,28-13 2110,-20 10-278,19-10 278,-30 13 1112,-1 2-1112,-18 8 5100,4 1-5100,-21 10 3434,3 7-3434,-8 3 1441,-3 21-1441,-4 0 0,0 8 0,-14 9 0,-10 14 0,-2-7-2647,-13 17 2647,19-30 0,-4 2-1239,2-5 1239,-4 7-237,-10 13 237,1-3 0,1 2 0,-8 12-1398,10-16 1,2-3 1397,5-5 0,5-1 2125,-2-4-2125,7-3 0,-2-4 0,8-5 1170,1-1-1170,5 9 245,2-10-245,2 6 3537,3-14-3537,0-4 50,0 0-50,3 0 0,4 1 0,1-4 0,7-1 0,-3-3 0,8 0 0,12-7 0,-5 1 0,10-6 0,-7-1 0,22-13 0,-6 4-2930,24-14 2930,-25 15 0,5-1 0,11-8 0,2-1 0,1 0 0,0 1-1461,0-3 1,-3 0 1460,24-12 0,-25 9 0,0 1 0,21-10 0,-5 0 0,1 1 0,1 6 0,-21 6 0,0 0 0,20-8 0,-11 2 0,-5 6 0,8 1 0,-30 11 0,21-3 0,-42 12 0,2 6 0,-12 4 2442,-8 5-2442,-4 7 3409,-8 10-3409,-2 6 0,-9 10-931,-6 5 931,-5-2 0,-12 10 0,11-12 0,-1 0 0,-24 23-1531,21-18 1,0 1 1530,-21 17 0,18-16 0,-2 0 0,7-7 0,0-2 0,-5 8 0,-1-2 0,-29 14-2731,27-19 0,0-2 2731,-26 9 0,28-14 0,2-2 0,-12 2 0,-14 11 0,14-8 201,-1 3-201,27-18 2084,7-3-2084,12-7 6594,1-3-6594,28-20 0,7-11 0,10-4 0,4-7-50,-5 13 50,-4-4 0,-6 11 0,-3-4 0,4 2 0,34-32 0,-1 5-2861,-18 13 1,1-1 2860,22-15 0,12-1 0,2-1 0,-23 17 0,3 1 0,-11 4 0,2 1 0,30-11 0,0 2-1195,-30 15 1,-1 1 1194,16-4 0,-1 1 0,12-4 0,-20 5 0,0 0 0,20-3 0,-28 6 0,-1 1-505,17-2 505,-10 1 0,0 0 0,26-4 0,-32 8 0,19-2 0,-27 5 0,18-2 0,-13 1 0,11 4 0,-26 3 4550,6 2-4550,-10-3-3083,0 3 3083,-7 2 989,0-1-989,-4 3 0,0-3 0,2 1 0,-9 2 0,5-3 6784,-14 11-6784,-5 6 0,-7 4 0,-27 30 0,17-21 0,-13 10 0,-3 1 0,4 1 0,-19 14-708,22-21 708,9-5 0,-1 1 0,3-3 0,7-3 0,2-6 0,0-1 0,3-3 0,3-2 708,6-3-708,19-10 0,3-5 0,13-5-2516,42-25 2516,-7 3 0,-18 10 0,3-2 0,-10 5 0,-2 1 0,42-24 0,-4 7 0,-3-5 0,-27 20 0,-1 0 0,26-16 0,-18 10 0,-2 2 0,-2 0 0,18-9 0,-36 19 0,-5 4 0,-7 2 0,-7-3 0,-5 9 0,-2-1 0,-8 15 0,-7 8 0,-8 21 0,-3-3 0,-24 35 0,17-33 0,-12 16 2516,12-26-2516,-9 21 0,2-15 0,-8 21 0,9-20 0,12-8 0,4-4 0,15-17 0,9-5 0,5-4 0,13-3 0,6-10 0,-4 7 0,15-14 0,-19 11 0,14-8 0,-6 4 0,39-14 0,-19 9-5364,30-15 5364,-31 12 0,0 1-135,5-4 135,16-9 0,-21 9-1121,18-12 1121,-35 17-366,15-7 366,-22 11 0,0 4 4789,-20 9-4789,0 3 165,-7 3-165,-1 5 1492,-11 13-1492,-10 9 0,-1 5 0,-9 12 540,-1 0-540,-14 18 0,11-14-778,-8 8 778,21-24-37,-6 3 37,7-8 0,3-7 0,3 4 0,1-14 0,-1 7 777,4-9-777,-2 0 38,6 0-38,0 0 0,4-3 0,7-4 0,1-1 0,7-6 0,1-1 0,10-6 0,0 1 0,14-8 0,-13 6 0,13-7 0,-9 8 0,37-12 0,-13 4-1734,21-8 1734,-16 5 0,10-2 0,-16 9 0,8-8 0,-35 17 0,8-7 0,-16 7 0,4-2 0,-13 3 0,-3 4 1734,-3-2-1734,3 5 0,-10-2 0,-6 10 0,-13 3 0,-9 7 0,-6 6 0,-4 1 0,1 4-1219,-6 1 1219,1 5 0,-19 4 0,21-8 0,-13 1 0,25-14-473,-12 8 473,15-10 0,-8 8 0,15-10 0,-7 0 0,6 2 1188,3-10-1188,8 6 504,4-11-504,3 7 0,15-17 0,-4 7 0,11-12 0,-3 8 0,3-9 0,15-7 0,-10 1 0,5 1 0,-17 10 0,35-19 0,-26 14 0,41-25-643,-32 19 643,14-7-1043,0-5 1043,-3 4 0,-7 5 0,-11 8 0,-14 16 0,-8 2 0,-4 6 609,-10 7-609,1 3 1077,-11 7-1077,6-6 0,-7 2 0,4-3 0,-12 12 0,9-5 0,-7 3 0,10-6 0,-4-5 0,7 1 0,-5-1 0,6-4 0,-7 8 0,7-7 0,-1 1 0,10-10 0,-3 3 0,10-7 0,2 4 0,14-12 0,7-2 0,10-12 0,-5 7 0,9-11 0,-14 15 0,14-10 0,-5 7 0,10-5 0,1-4 0,22-5 0,-18 3 0,11-1 0,-30 12 0,10-3 0,-19 8 0,14 1 0,-11-3 0,-1 9 0,-4-9 0,-17 26 0,-1-11 0,-19 25 0,11-12 0,-14 10 0,5-1 0,-9 6 0,6-9 0,-4 7 0,4-8 0,-5 5 0,1-5 0,-1 4 0,1-4 0,4-4 0,-11 14 0,15-20 0,-10 17 0,12-19 0,4 1 0,5-5 0,7-5 0,7-1 0,1-5 0,7-6 0,1-1 0,1 0 0,7-1 0,2-4 0,6 2 0,0-7 0,8-1 0,8 1 0,-7-2-867,15 2 867,-18-1 0,31-5 0,-16-2-1313,15 1 1313,-20 6 0,16-5 0,-18 8 0,11-7 0,-21 9 0,2-3 0,-7 7 0,1-6 0,-15 12 0,5-7 808,-13 10-808,5-2 1372,-7 7-1372,0 0 0,0 3 0,0 1 0,4 6 0,-3 2 0,2-1 0,-2 4 0,-1-4 0,1 5 0,0-1 0,-1 1 0,-2 3 0,2-3 0,-6 3 0,2-4 0,-10 7 0,-2-4 0,-3-3 0,-6 0 0,-2-14 0,2 7 0,-4-5 0,10-2 0,-10 3 0,8-4 0,-1-4 0,12-3 0,3-2 0,4-5 0,3 2 0,2-4 0,11-4 0,-10 3 0,6-4 0,0 0 0,2 0 0,4-1 0,-1 1 0,11-12 0,-12 14 0,17-19 0,-10 15 0,8-11 0,-2 9 0,0 1 0,-12 8 0,-2 4 0,-7 0 0,-1 1 0,-4 4 0,3 0 0,-2 0 0,2 3 0,-6-3 0,-18 20 0,3-6 0,-19 16 0,-2 3 0,3-2 0,-8 5-625,5-3 625,0 2 0,-18 8 0,9-2 0,0 1 0,-9 3-1139,-26 24 1139,54-44 0,-27 21 0,13-13 0,-9 14 0,18-18 0,-5 11 0,17-19 0,-8 9 0,16-16 590,3 0-590,4-3 1174,4-1-1174,7-3 0,-3 0 0,7 0 0,-7 0 0,26-9 0,3-2 0,18-9-1087,-1 4 1087,-1-2 0,23-2 0,-10 4 0,-13 4 0,-2 1 0,-5 0 0,15 2 0,-41 5 0,1 1 0,-1 2 0,7-6 0,-9 6 0,5-3 1087,-12 4-1087,-4 0 0,3 0 0,-5 3 0,1 5 0,-6 4 0,-4 3 0,-4 5 0,-5 1 0,-3 4 0,-6 6 0,3 0 0,-13 7-571,8-6 571,-9 5 0,-11 8 0,12-9 0,-24 20 0,31-35 0,-4 15 0,14-26 0,6 2 0,-6-2 0,11-1 0,-3 2 0,10-3 571,4-5-571,9-3 0,5 0 0,9-4 0,6 3 0,-3-7 0,2 4 0,0-5 0,3 0 0,9-1 0,28-8 0,-8 5-1560,10-6 1560,-11 13 0,-1-2 0,-7 7 0,5-3 0,-20 4 0,-4 0 0,-13 0 0,-4 0 0,-10 0 0,2 0 0,-6 3 1560,-1 1-1560,-4 7 0,-3 0 0,0 9 0,0-3 0,0 7 0,-4 1 0,-1 2 0,-4 23 0,5-24 0,0 19 0,4-24 0,-4 8 0,3-6 0,-3 16 0,4-23 0,0 18 0,-4-25 0,4 13 0,-4-9 0,1 6 0,2-8 0,-2 7 0,3-9 0,3 9 0,1-10 0,3 2 0,-3-3 0,3 0 0,-3 1 0,-1-1 0,7 3 0,-5-2 0,6 3 0,3 3 0,-5-8 0,9 7 0,-10-9 0,9 4 0,-8-1 0,8 1 0,-9-1 0,2 0 0,-3 0 0,0 0 0,-3 0 0,3 0 0,-3 0 0,0 0 0,-1 0 0,0 4 0,-2 1 0,6 3 0,-3 1 0,1 10 0,1-11 0,-5 15 0,6-13 0,1 15 0,1-5 0,2-3 0,-6-9 0,5 3 0,-9-9 0,6 13 0,-4-14 0,-2 3 0,6-4 0,-7 0 0,3 0 0,-3 0 0,0 8 0,-3-6 0,-5 14 0,-11-2 0,1 0 0,-13 6 0,14-10 0,-6 2 0,11-7 0,4-2 0,1 1 0,6-3 0,-2 3 0,3-4 0,0 0 0,3 0 0,1-3 0,7 3 0,0-3 0,1 0 0,7 0 0,-6-4 0,7 0 0,-1 4 0,2-3 0,9 2 0,3-3 0,-1 0 0,-4 0 0,-12 0 0,1 0 0,-4 0 0,6 0 0,-4 0 0,7 0 0,-4 0 0,13 0 0,-20 3 0,8 1 0,-18 3 0,2 4 0,0 1 0,-2 0 0,3-1 0,-4 4 0,0 13 0,0-5 0,0 13 0,0-16 0,0 1 0,0 3 0,-4-7 0,3 7 0,-10 8 0,6 1 0,-7 16 0,7-21 0,-3 8 0,8-20 0,-4 20 0,4-17 0,0 27 0,0-26 0,0 20 0,0-14 0,0 10 0,0-9 0,0 18 0,0-25 0,0 25 0,0-23 0,0 8 0,3-13 0,-2 2 0,2-11 0,-3 3 0,0-14 0,0-6 0,0-4 0,-4-14 0,-1 4 0,0-13 0,1 5 0,4-30 0,0 23-737,0-30 737,0 26 0,0-1 0,0-3 0,4 3 0,-3-5 0,7-5 0,-3 9 0,4-9 0,0 16 0,4-25 0,-7 20 0,2-15 0,-4 16 0,1-12 0,5 2 0,-1-2 0,-4 12 0,-1-11 0,-4 12 0,0-17 0,0 15 0,0-6 0,0 5 0,-8-14 0,6 17 0,-10-28 0,11 28 0,-7-11 0,3 15 0,-8-12 0,3 10 0,-3-9 0,4 5 0,-4-11 0,-1 8 0,-4-7 0,0 16 0,-19-32 0,14 19-1483,-18-26 1483,17 27 0,-18-21 0,9 10 0,-4-11 0,9 16 0,-10-11 0,12 27 0,-14-19 0,22 30 0,-8-12 0,8 7 0,2 0 0,4 15 0,4-5 682,4 9-682,-3-6 1538,6 8-1538,-6-7 0,7 5 0,-4-2 0,1 4 0,2 4 0,-5 3 0,5-3 0,26 57 0,-15-34 0,31 48 0,-31-43 0,6 0 0,1 4 0,-7-5 0,10 6 0,-12-7 0,8 1 0,-5-5 0,-2-3 0,-3-2 0,-9-9 0,-9-3 0,-10-6 0,-5 0 0,-7-5-1151,-15 2 1151,-16-8 0,-19-4 0,-6-1-873,38 7 1,-3 0 872,-26-2 0,-4 1-1664,12-1 0,-2-2 1664,-22-1 0,2 0-1602,25 5 0,4 1 1602,-1 0 0,0 1 0,0 1 0,0 2 0,3-1 0,0 1 0,1 2 0,0 0 0,5-2 0,1 1 0,2 4 0,2 0-724,-40-9 724,-3 4-2735,19 6 2735,1 1 0,9 5 1772,12 0-1772,-15 0 0,23 0 2228,-10 0-2228,16 0 0,-7 4 0,4 1 0,1 0 1550,3 3-1550,-13 1 0,1 2 5326,-12 2-5326,10-3-6118,-22 8 6118,4-1 0,7-4 0,-1 0-904,-19 8 904,23-12 0,1-1 0,-16 8 0,-12 0 0,5-3 0,20 0 0,-3 0 0,14-6 0,-2 0 0,-36 9 0,1 0 0,34-9 0,2 0 0,-20 7 0,2 0 0,-14-2 0,-10 5 0,4-1 0,30-7 0,-2 0 0,11 2 0,0 1 0,-21-1 0,3-1 0,-11 7 0,30-9 0,3-1 0,-14 4 0,2-6 0,7 0 0,-9-5 0,16 0 734,-31 0-734,31 0 0,-17 0 5302,17 0-5302,4 0 0,2 0 0,5 0 0,0 0 0,-2 0 0,1 4 2002,8 0-2002,0 1 0,9-2 0,2-3 0,-15 0 0,18 0 0,-36 0 0,22 4 0,-18-3 0,11 7 0,-5-2 0,3-1-6455,-24 7 6455,21-6 0,-17 7 546,23-4-546,-13 4 0,10-4-185,-9 8 185,11-3 0,-7 11 0,6-6 0,3 1 0,5 1 0,3 9 0,2 3 6084,-6 11-6084,15-8 0,-16 9 0,19-7 0,-13 6 0,16-17 0,-12 22 0,14-27 0,-9 27 0,11-22 0,0 4 443,1 4-443,4 17 0,0-16 0,0 36 0,0-42 0,0 42 0,0-36 0,0 12 0,0-19 0,0-8 0,0 0 562,0 14-562,0-12 0,0 9 0,4-3 0,-3 5 0,7-1 0,-7 3 0,2-18 0,1 8 0,-3-13 0,3 7 0,-4-10 0,0 1 0,0-3 0,0 3 0,0 0 0,0 0 0,0 1 0,-3-5 0,2-7 0,-6-8 0,6-13 0,-2-1 0,3-4 0,0-3 0,0-3 0,3 0 0,2-4 0,0 6 0,2 4 0,-2-9 0,8-17 0,-3 0-1236,4-14 1236,0 13 0,4-6 0,-3 14 0,2-2 0,-4 12 0,-4-3 0,4 0 0,-8 0 0,3 13 0,-4 0 0,1 13 0,1-7 0,-2 14 1236,0-4-1236,-1 11 0,-3 15 0,-4 18 0,-2 18 0,-4 21-2923,-7 10 2923,8-34 0,0 0 0,-3 0 0,0 0 0,0 7 0,0 0 0,-3 0 0,0 4 0,-7 30 0,0 2 0,1-15 0,0 0-2854,-1 11 0,1-2 2854,4-20 0,2-2 0,2-6 0,2-1-316,1 0 0,0 2 316,-4 18 0,0-1 0,4-21 0,1-2-824,-3 13 1,1-2 823,-6 24 0,9-27 0,0 0 0,-4 25 0,4-26 0,0-1 0,-3 16 0,1-6 1593,-1 4-1593,-3 8 0,2-16 4046,-2 16-4046,8-27 0,2 6 0,4-22 857,0 3-857,0-21-3473,8 19 3473,-6-20 0,6 31 0,-5-31 1103,-2 11-1103,2-12 0,-3-6 0,0 2 6784,4-4-6784,-3 1 0,2 0 0,1 2 0,-4-6 0,4 7 0,-4-7 0,0 3 0,0-11 0,0-8 0,0-5 0,0-23 0,0 13 0,0-19 0,0 11 0,0-10 0,0 9 0,0-21 0,0 32 0,4-29 0,1 25 0,4-18 0,0 11 0,-1-5 0,-3 15 0,3-12 0,-7 12 0,3-8 0,-1 5 0,7-21 0,-1 19 0,0-18 0,-5 24 0,3-7 0,-6 10 0,6 0 0,-3 14 0,-4 4 0,7 17 0,3 17 0,6 16 0,4 17-6784,1 2 6784,1 6 0,-9-21 0,0 1-290,9 28 290,-8-25 0,-1-1-1858,4 20 1858,4 12 0,-9-12-723,4-1 723,-1-3 0,-7-21 0,1-1 0,7 20 0,-1 22 0,-6-50 5159,0 0-5159,-1-12 345,0 0-345,-3-10 2628,1-3-2628,-5-6 1267,2 2-1267,-3-12 256,4-4-256,0-6 0,12-12 0,-2-2 0,8-10 0,-5 5 0,13-23 0,-10 23 0,15-30-982,-12 20 982,1-6 0,-6 7-6459,8-20 6459,-14 14 0,14-22 0,-16 16 0,7-6 0,-10 14 0,3-5 0,-9 27 657,5 3-657,-5 18 6784,2 2-6784,-3 6 0,4 4 0,1 7 0,4 14 0,0 1 0,0 10 0,0-5 0,1 0 0,3 26 0,-3-26 0,4 21-600,-1-22 600,-3 1 0,7-4 0,1 23 0,-3-25 0,5 28 0,-10-27 0,2-4 0,-7-12 0,5 1 0,-8-12 0,5 8 0,-7-17 0,0-2 600,0-6-600,0-4 0,0-1 0,3-8 0,-2-1 0,3 4 0,-4-2 0,3 4 0,-2-6 0,3-3 0,-1-1 0,2-7 0,3 5 0,0-5 0,-3 11 0,10-15 0,-13 17 0,17-16 0,-14 14 0,7 0 0,0-4 0,0 2 0,-3 5 0,1 0 0,-5 7 0,2 3 0,0 0 0,0 2 0,1 12 0,-1 4 0,2 21 0,-4 1 0,-1 4 0,0 15 0,-3-16 0,7 22 0,-7-20 0,7 30 0,-2-19-6784,-1 7 6784,7-16 0,-6-11 0,2 0 0,-4-5 0,-4-12 0,0-4 0,3-7 6784,5-1-6784,3-6 0,1-5 0,3 4 0,-3-4 0,4 1 0,-1-1 0,1-4 0,3-3 0,-3 3 0,3 0 0,2-4 0,-1 3 0,1-4 0,-6 5 0,-7 5 0,2-3 0,-2 5 0,12-14 0,-6 13 0,12-13 0,-16 14 0,17-6 0,-18 11 0,6 0 0,0 4 0,-6 0 0,6 0 0,-8 0 0,0 0 0,3 6 0,-2 3 0,3 5 0,-3 6 0,0 17 0,-3-8 0,2 12 0,-2-11 0,8 17 0,-7-16 0,1 13 0,-3-23 0,-3 0 0,3-5 0,-1-1 0,-2-7 0,2-4 0,-3-11 0,0-2 0,0-5 0,4-1 0,0-7 0,8 0 0,-6 1 0,4 10 0,-6 4 0,0 0 0,2-4 0,2 3 0,1-7 0,1 10 0,2-6 0,-1 10 0,1-2 0,10 0 0,-12-1 0,8-4 0,-3 4 0,1 1 0,9 3 0,2-3 0,-6 2 0,2-3 0,-8 4 0,7 0 0,-4 0-6784,8 0 6784,-9 4 0,18 0 0,-16 4 0,12 0 0,-15-3 0,3 1 0,-7-5 6784,2 5-6784,-7-5 0,0 2 0,0-3 0,-20 4 0,1 0 0,-11 4 0,0 0 0,10 3 0,-7-2-6784,4 2 6784,0-7 0,5 0 0,0-1 0,3-2 0,1 2 0,0-3 0,3 3 6784,4 1-6784,4 3 0,3-3 0,4-1 0,1 0 0,-1-2 0,4 3 0,-7-4 0,11 0 0,-2 0 0,4-4 0,-2 3 0,1-2 0,13-5 0,-1 2 0,11-6 0,-12 7 0,20-7 0,-16 10 0,12-10 0,-7 7 0,-3-4 0,1 0 0,18 0 0,-15 0 0,13-1 0,3 0-665,10-2 665,20-4 0,-42 11 0,-12-2 0,-4 1 0,18-17 0,-14 16 0,6-12 0,-4 14 0,-5-7 0,-4 6 0,25-6 0,-25 11-6564,19-3 6564,-25 4 445,12 0-445,0 0 0,1 0 0,-7 0 0,1 0 0,-6 0 0,3 0 0,0 0 0,0 0 0,2 0 0,3 0 0,-9-4 0,0 4 6784,-4-11-6784,-1 6 0,-3-3 0,6-2 0,-10 5 0,6-6 0,-6 4 0,-5 0 0,4 0 0,-3 0 0,3-1 0,-7 4 0,0 1 0,-8 3 0,1-3 0,0-1 0,0-3 0,0 3 0,-1-3 0,1 3 0,3-3 0,1 0 0,3 0 0,0 0 0,0 0 0,0-1 0,4-7 0,0-2 0,8-8 0,-3 8 0,2 1 0,-3 12 0,-5-2 0,4 2 0,-3-3 0,0 0 0,2-1 0,-13 20 0,1-7 0,-11 23 0,-11-3 0,4 2 0,-13 10 0,4-4 0,1 3 0,-5-2 0,13-7 0,-7-1 0,-8 9 0,13-10-6784,-16 9 6784,20-14 0,1-6 0,4-1 0,-8 3 0,7-9 0,-29 18 0,13-14-4537,-9 2 4537,9-2-287,-19 0 287,12-1 0,-16 2 0,16-3 0,-13 1 0,13 4 0,-5-9 0,5 7-669,-31 9 669,10 1 0,-25 7 0,32-14 0,-10 3 97,8-3-97,-1-1 0,15-1 0,-3 1 0,3 1 0,1-1 0,-32 8 0,25-6 0,-12 3 0,27-3 0,13-7 0,0 7 676,-3-7-676,8 5 4446,-1-8-4446,3 4 274,2-2-274,-3 3 6784,3 1-6784,2-2 0,6-3 0,1 0 0,3 0 0,3-3 0,9-4 0,-3-1 0,14-3 0,-6 0 0,34-9 0,-20 2 0,20-6 0,-21 8 0,17-11 0,-7 3 0,17-9 0,-20 12 0,4 0 0,-5 5 0,16-8 0,-12 2 0,2-2 0,-8 4 0,9-4 0,-8 6-6784,22-10 6784,-30 7-78,20-8 78,-19 8-4511,13-6 4511,-14 10-36,14-10 36,-13 10 0,8-2 0,-11 1 4493,3 5-4493,5-10 78,-7 7-78,-3-2 6757,-13 3-6757,1 1 81,-3 3-81,6-10 0,-9 8 0,5-4 0,-6 3 0,6 3 0,-2-3 0,2 0 0,1-1 0,0 1 0,5-1 0,-5 1 0,0 0 0,2-4 0,-4 3 0,9-7 0,-10 7 0,10-10 0,-10 9 0,10-5 0,-10 7 0,10-4 0,-9 3 0,15-7 0,-14 10 0,8-5 0,-7 9 0,-3-2 0,6 0 0,9 2 0,4-7 0,11 3 0,-2 0 0,7 1 0,-6 0 0,1 3 0,-12-3 0,1 4 0,-10 0 0,6 0 0,-12 0 0,0 0 0,-4 0 0,0 0 0,0 0 0,0 0 0,0 0 0,0 0 0,0 0 0,0 0 0,0 0 0,4 0 0,-3 0 0,7 4 0,-7 0 0,2 0 0,-2 2 0,-1-5 0,0 5 0,0-5 0,4 2 0,-3 0 0,2-2 0,8 2 0,-4-3 0,4 0 0,-3 4 0,0-3 0,1 2 0,3-3 0,-4 0 0,1 0 0,-1 0 0,8 0 0,-6 0 0,12 0 0,-12 0 0,6 0 0,-3 0 0,3 0 0,3 0 0,-3 0 0,-7 0 0,14 4 0,-18-3 0,33 2 0,-33-3 0,23 4 0,-23-3 0,8 3 0,-4-4 0,10 0 0,-7 0 0,7 0 0,-10 0 0,-1 0 0,1 0 0,6 0 0,-5 0 0,6 0 0,-11 0 0,2 0 0,-6 0 0,7 0 0,-3 0 0,13 3 0,-7 1 0,4 1 0,-8-2 0,1-3 0,6 0 0,-1 0 0,-1 0 0,4 0 0,-6 0 0,5 0 0,-6 0 0,6 0 0,-4 0 0,4 0 0,-10 0 0,9-7 0,-7 5 0,12-8 0,-13 9 0,13-3 0,-13 4 0,6 0 0,0-4 0,5 0 0,7-5 0,3 4 0,-9 1 0,20 0 0,-14-1 0,11 0 0,-13-3 0,-3 3 0,-4 1 0,11-4 0,1 3 0,-6-4 0,7 5 0,-14 0 0,0 4 0,-1-3 0,2 2 0,-9-6 0,9 6 0,-10-2 0,6 0 0,3 2 0,-1-2 0,-4 3 0,5 0 0,-11 0 0,15 0 0,-12 0 0,10 0 0,-6-3 0,1 2 0,-6-3 0,6 4 0,-10 0 0,6-3 0,-3 2 0,0-5 0,1 5 0,-2-2 0,1-1 0,0 3 0,5-6 0,-2 3 0,1-7 0,-4 3 0,0 0 0,0-2 0,1 5 0,11-10 0,-6 6 0,6-3 0,-8 4 0,8-3 0,-6 2 0,10-3 0,-11 4 0,15-3 0,-12 2-6784,7-3 6784,-10 4 0,-1 0 0,1 4 0,7-6 0,-6 8 0,13-12 0,-12 9 0,5-7 0,-12 5 6784,11-4-6784,-9 2 0,6-2 0,-5 3 0,1-6 0,-2 5 0,5-6 0,-7 8 0,12-5 0,-6 0 0,9-3 0,-10-1 0,-1 5 0,-1-1 0,1-2 0,6 1 0,-5-2 0,3 3 0,-8 1 0,1 2 0,6-9 0,-6 6 0,3-3 0,5-5 0,-7 7 0,4-4 0,-2-2 0,4-1 0,-2-5 0,5 2 0,-10 8 0,-1 0 0,3 0 0,-5-1 0,6-3 0,-8 3 0,4-3 0,-2-1 0,2-4 0,-3 6 0,8-16 0,-7 22 0,14-34 0,-14 31 0,7-21 0,-4 15 0,-3-4 0,3 4 0,3-14 0,-1 11 0,2-8 0,-4 12 0,3-7 0,-5 5 0,9-6 0,-11 8 0,7-3 0,-6 6 0,2-6 0,0 8 0,5-12 0,-3 12 0,9-22 0,-13 26 0,6-15 0,-3 10 0,0-4 0,0 0 0,-1 1 0,-7 7 0,3-3 0,-2 3 0,3-11 0,-4 2 0,3-4 0,-3 6 0,8-8 0,-7 8 0,6-12 0,-10 10 0,3-11 0,-4 9 0,0-8 0,0 15 0,0-34 0,0 22 0,0-15 0,0 24 0,0 0 0,0 2 0,0-6 0,0 11 0,0-6 0,0 10 0,0-7 0,0 8 0,0 0 0,0 0 0,0 0 0,0 0 0,-4-4 0,4 3 0,-4-2 0,1-1 0,2 3 0,-6-3 0,7 4 0,-7-1 0,3 1 0,-3 0 0,3 0 0,-6-7 0,5 5 0,-6-9 0,0 6 0,-8-11 0,1 2 0,-4-2 0,6 3 0,-4 0 0,-2-2 0,0-4 0,-4-1 0,-10-25 0,11 23 0,-10-22 0,22 30 0,-2-3 0,6 3 0,-5 2 0,1 0 0,-7-9 0,7 5 0,-6-7 0,10 9 0,-2 1 0,-1-4 0,3 8 0,-3-4 0,1 4 0,2-4 0,-6 4 0,-1-20 0,-6 12 0,1-9 0,0 8 0,0 4 0,-1-5 0,0 4 0,-5-9 0,10 9 0,-5-5 0,1 2 0,-8-4 0,5 5 0,-3 0 0,11 10 0,-11-11 0,3 2-6784,-5-6 6784,8 8 0,-2-6 0,9 9 0,-15-20 0,18 20 0,-12-18 0,14 14 0,-8-8 0,8 4 0,-11-15 0,9 7 0,-2-4 0,5 4 0,3 8 6784,0-1-6784,-3-13 0,7 20 0,-2-15 0,-1 18 0,0-14 0,-4 13 0,3-9 0,2 15 0,-1-10 0,3 12 0,-6-8 0,3 8 0,-3-6 0,2 10 0,5 0 0,11 20 0,6-1 0,2 6 0,7 7-6784,1 2 6784,2 5 0,3-1-617,6 7 617,-3-9 0,6 14 0,3-3 0,4 12 0,-5-10-965,6 7 965,-9-10 0,17 17 0,-7-2 0,14 19 0,-27-22 0,5 4 0,-14-14 0,1-3-343,-5-2 343,-1 0 0,-10-2 0,4 17 0,-11-12 0,6 28 0,-11-33 0,7 15 0,-7-14 0,3 17 0,0-2 0,-3 2 0,3-7 0,0 7 0,1-8 0,4 2 5831,-4-17-5831,-1 2 830,-4-5-830,3 5 1469,-2-7-1469,3 3 579,-4-6-579,0 1 0,0-8 0,0 16 0,0-11 0,0 15 0,0-14 0,0 15 0,0-3 0,-4 26 0,3-14-932,-3 13 932,4-20-6475,-4-3 6475,3-5-2560,-7 39 2560,7-13-815,-8 32 815,3-33 0,-8 31 0,3-24 0,-4 20 0,5-23 0,-8 18 0,1-11 0,-8 16 0,4-15-2903,1 22 2903,-2-9 0,12-15 0,-1 0 2096,-10 18-2096,12-28 0,1-1 0,-7 14 0,-1 6 2063,5-12-2063,-8 21 0,8-24 298,-7 10-298,7-27 5239,2 15-5239,1-26 0,7 13 0,-6-23 2355,3 3-2355,-5-3 174,5-6-174,-3-4 1054,3-8-1054,-3 1 406,7-11-406,-3 2 0,10-10 0,7-7 0,-4 4 0,20-18 0,-9 8 0,10-1 0,-3-7 0,-3 14 0,-6 2 0,-1-1 0,-6 15 0,0-13 0,-1 10 0,-4 1 0,-3 8 0,-5 12 0,-12 15 0,-12 12 0,0-1 0,-8 9-784,-1-2 784,0 6 0,-3 4-1571,7-14 0,-2 1 1571,-14 26 0,0 1-1605,12-19 1,1-2 1604,-1 4 0,0 1 0,-2-1 0,-1 1 0,-9 8 0,1-3 0,12-15 0,1-2 0,-8 7 0,2-3 0,-2 0 0,4-4 0,8-9 530,9-13-530,8-4 2635,10-11-2635,20-30 0,1 7 0,16-26 0,-3 8 0,2-4 0,6-15 0,6-3-938,10-3 0,15-13 0,-3 4 938,-3-2 0,1 1 0,-1 5 0,4-4 0,-10 11-442,-16 13 0,-13 12 442,-19 19 0,-1 1 0,-3-1 0,0-6 0,-4 8 6347,0-4-6347,-16 26 1321,6-5-1321,-19 21 0,1 5-1562,-17 13 1562,-7 10-2005,-6 6 2005,-6 4 0,-1 4 0,6-11 0,-4 3 0,-5 6 0,13-13 0,-11 11 0,34-34-271,-10 10 271,23-20 0,-5 6 0,13-13 1374,10-11-1374,1-7 2135,13-20-2135,11-11 0,8-18-1927,6-2 1927,7-14 0,-3 0 0,-12 18 0,1-1 0,-7 9 0,0-1 0,9-16 0,0 1 0,-10 17 0,0-1 0,7-24 0,0 1 0,8-14 0,-12 14 0,-4 2 0,-4 12 0,-4 0 0,-14 35 0,-28 40 0,-5 6 0,-9 15-1326,-5 3 1326,8 0 0,-22 25 160,26-29 1,-3 4-161,-20 28 0,-1 1-1023,18-25 1,0-1 1022,-13 17 0,3-3 0,-2 4 0,1-1 0,6-6 0,-12 16 0,15-25 0,-2 2 0,23-25 0,-3-11 0,14-3 1191,-10-4-1191,16-21 1683,1-7-1683,14-21 0,-3 12 0,6-9 0,0 5 2432,-9 9-2432,12-25 0,-14 32 0,14-24 0,-13 24 0,8-11 0,-14 25 0,-5 2 0,-11 28 0,-21 26-1614,-2 2 1614,-10 13 0,0-5 0,11-10 0,-2 1 0,-22 23 0,3 3 0,2-3 0,10-23 0,8-7 0,1-3 0,8-16 0,-9 6 0,10-7 0,-13-1 0,25-14 0,-11 4 0,27-13 0,0-3 0,7 0 1614,4-7-1614,6-6 0,22-22 0,2-3-1941,18-19 1941,-8 15 0,-14 7 0,2-1 0,17-10 0,19-19 0,-26 30 0,24-22 0,-29 23 0,21-18 0,-32 24 0,7-7 0,-11 11 0,-5 0 0,-9 5 0,0-1 0,-5 2 0,3 0 1941,-12 11-1941,-1 3 0,-4 1 0,-3 6 0,0-2 0,-8 10 0,-8 3 0,-22 16 0,-1-5 0,-6 2-3349,-35 20 3349,28-17 0,-1 0 0,15-8 0,0 1 0,-17 10 0,-2 0 0,14-8 0,-1 0 0,-9 5 0,2-1 0,-16 8-2190,-8 6 2190,22-10 0,-15 9 0,41-23 0,1 1 0,24-12 0,2 0 2921,19-5-2921,-3-3 2618,10-4-2618,-11 4 0,16-17 0,1 1 0,8-12 0,4-4 0,18-20 0,-11 14-950,17-13 950,-29 27 0,12-10 0,-15 10 0,9-7 0,-20 14 0,1-1 0,-11 9 0,2-5 0,-2 3 0,-4 0 0,-4 2 950,-4 3-950,-3 6 0,-18 12 0,-1 4 0,-22 18-1296,8-4 1296,-9 9 0,15-14-721,-8 8 721,9-10 0,-11 11 0,1-4 0,-9 7 0,13-16 0,-3 4 0,10-12 0,-30 10 0,19-8-1089,-24 3 1089,18-9 0,-16-3 0,18-2 1174,3-4-1174,29 0 724,8 0-724,6-3 0,7-14 0,7-6 0,9-18 152,2-2-152,10-6 0,1 0 0,-9 17 0,17-15 0,2-7 0,0 7-1431,6-23 1431,-19 36-759,3-6 759,-1 7 0,-10 9 0,-11 7 937,-10-1-937,-3 9 1445,0-5-1445,0 7 864,-3 3-864,-1-2 0,-7 5 0,-5-2 0,-5 3 0,0 0 0,-13 0 0,-11 0 0,5 0 0,-11 0 0,20 0 0,-11 0-892,-6 0 892,-13 0 0,-2 0 0,7 0 0,-2 0 0,-28 0-1571,28-2 0,-1-1 1571,-30-3 0,-3-6-1230,7 1 1230,9 3 0,0-1 0,-22-4 0,34 9 0,-8 0 0,7 0-1425,8-1 0,2 0 1425,-20 4 0,2 1 0,-25-6 0,25 6 0,0 0 0,-25 0 0,25 0 0,2 0 0,-13 0 0,22 2 0,0 1 0,-31 3 0,38-3 0,1 1 508,-13 5-508,-21 5 0,31-2 1728,-17 7-1728,38-11 881,-7 5-881,11-4 0,-5 0 3568,19-3-3568,-7-1 81,11 2-81,-9-3 958,8 0-958,-8-1 390,5-2-390,-9 2 0,6-3 0,-3 0 0,7 0 0,3 0 0,7 0 0,6 0 0,19 0 0,7-4 0,27-2 0,11-9 0,1-5-2460,23-4 2460,-16-2 0,-1 10 0,-17-1 0,-1-1 0,13-1 0,30-12-1370,-42 13 1370,-5 3 0,-15 1 0,8-6 0,-22 14 0,4-8 2273,-19 13-2273,-18-2 1557,4 3-1557,-18 3 0,6 2 0,-14 8 0,-28 10 0,11-1-1747,-16 9 1747,21-11 0,-12 10 0,-3-4 0,9-1 0,-1 1 0,-29 11-1433,28-8 0,1 0 1433,-14 3 0,14-8 0,1 0 0,-17 9 0,20-15 0,1 0 0,-5 10 0,-20 1 0,21-3-581,-10 1 581,28-13-4110,-10 6 4110,16-6 2018,-6-1-2018,19-2 0,6-10 0,11 2 502,8-3-502,1-3 6784,10-2-6784,-2-11 0,0 6 0,8-10 0,-4 3 0,4-1 0,-3 1 0,-2 1 0,-5 8 0,9-12 0,-2 6 0,18-18 0,-6 7 0,-11 4 0,-13 8 0,-22 13 0,-18 9 0,-4 1 0,-3 4 0,-15 8 0,13-7-699,-9 6 699,7-2 0,-17 7 0,17-6 0,-7 2 0,23-10 0,-1-4 0,7-3 0,-8 2 0,15-6 0,2 2 699,2-3-699,4-3 0,1-1 0,3-16 0,7 6 0,3-20 0,2 12 0,5-13 0,2 3 0,0-4 0,4-6 0,-6 9-6784,24-35 6784,-19 39 0,19-38 0,-24 39 0,5-20 0,-11 15 0,0-4 0,-11 20 0,0-9 0,-3 16 0,-5-4 6784,-8 10-6784,-10 4 0,-10 5 0,4-1 0,-8 6 0,-3-1-1373,-13 5 1373,-13 7-2071,0 1 2071,-4 5 0,-3-1 0,18-10 0,-1 1 0,10-2 0,-2 0 0,-24 2 0,0-2 0,-16 2 0,39-9 0,2-1 0,-18 3 0,-26-4 0,25 3 0,-25-4 0,38 5-924,-4 0 924,20-5 0,-2-1 0,25-4 1158,8 0-1158,10 0 2099,10 0-2099,5 0 0,9-4 0,24-2 0,2-8 0,1 2 0,3-2-1873,22-9 1873,-19 7 0,0 0 0,25-6 0,-28 6 0,1 1 0,40-10 0,-27 4 0,0 1 0,21 1 0,-34 6 0,-3 1 0,16-3 0,-8 3 0,-7-2 0,-5 5 0,-19 3 0,-3 2 0,-26 4 0,-2 4 0,-6-1 2984,-9 13-2984,6-6 0,-10 13 0,2 0 0,4 4 0,-12 5 0,-6 20 0,6-20-1208,-19 32 1208,16-30 0,-14 25 0,8-17 0,-1 11 0,13-25-358,-6 13 358,15-21 0,-6 11 0,9-16 0,3 0 0,0 1 1186,5-5-1186,3-1 380,0-2-380,3-5 0,1 4 0,3-6 0,0 5 0,8-5 0,12 2 0,23-13-1951,27-3 1951,9-14 0,-38 15 0,2-1 0,13-5 0,-1-1 0,24-5 0,-30 8 0,-3 1 0,7-1 0,-5 2 0,-15 8 0,-7 2 0,-27 7 0,-8 5 0,-15 5 0,-19 9 0,-15 8-663,-20 8 663,-8 2 0,-5 3 0,31-12 0,0 2 0,6-5 0,0 2-1790,-13 14 1,1 2 1789,14-13 0,-1 2 0,-25 23 0,-1 3 0,20-16 0,0-1 0,-14 12 0,1 0 0,23-17 0,2-1 0,-1 0 0,3-2 0,-9 11 0,-8 3 0,42-40 0,-3 2 0,15-12 0,2 0 0,24-5 0,-5 0 0,19-8 0,4-6 1571,13-7-1571,14-11 0,-1 4 0,-17 5 0,1-1 2837,25-13-2837,-8 3 0,1-1-1661,-26 14 1,-1 1 1660,10-7 0,0 0 0,23-14-2230,-4 2 2230,-8 6-865,3 1 865,-19 8 746,0 0-746,-16 9 2813,-8 0-2813,-24 19 2688,1-5-2688,-17 17 1954,-1-2-1954,-15 8 0,-3 5 0,-15 14 0,-3 2 0,-1 9-2244,-5 2 2244,6-1 0,4-1 0,-2 3 0,12-12 0,-2 2-2044,-17 19 1,-1 3 2043,10-14 0,2-1 0,2-1 0,0 1-794,1-1 1,-2 1 793,-12 11 0,2-2 0,-11 15 0,16-21 0,4-5 0,16-19 0,1 5 0,25-25 1545,13-4-1545,12-11 0,11-1 0,9-7 3068,1 2-3068,12-9 0,-5-1 0,10 0 0,2-5 0,-5 7 0,5-2 0,-6-1 0,2 0-1838,22-7 1,2-1 1837,-21 7 0,2-2 0,5 0 0,7-2 0,-5 1 0,1-3 0,0 1 0,-3 1 0,5 0 0,-7 2 0,-3 0 0,-4 2 0,1 2 0,-2 1-1466,29-16 1466,-4 2-931,-27 8 931,-7 5 651,-12 3-651,-14 9 5089,-13 5-5089,-10 5 2053,-14 6-2053,6-2 1584,-10 6-1584,-7 7 0,-27 29 0,-3 3-1525,-3 8 1525,15-10 0,-9 13 0,3-1-2366,-16 16 2366,12-9 0,11-17 0,0 0 0,-17 16 0,10-10 0,3-3 0,9-16 0,-6 11 0,32-35 0,-2 1 0,9-6 0,-6 0 1334,14 0-1334,6-8 2557,3-1-2557,4-2 0,15-16 0,6-4 0,4-6 0,5-4-2255,32-20 2255,-27 18 0,0-1 0,15-10 0,10-5 0,0-2 0,-9 11 0,5-2-2560,-10 6 1,2 1 2559,19-12 0,0 2 0,-26 15 0,1 1 0,27-16 0,-1-1 0,-28 18 0,-2 0 0,17-11 0,-2 3-175,9-9 175,-5 7 0,-18 7 0,-3 5 0,-29 14 0,-14 10 0,-10 8 1600,-10 1-1600,-33 33 0,5-14 2521,-34 38-2521,7-8 0,25-18 0,0 2 0,3-4 0,-1 4-2747,-31 23 0,-2 3 2747,25-19 0,-1 0 0,-3 3 0,-3 4 0,3-3-694,-6 4 0,0 2 694,3-2 0,-4 5 0,2-2-1588,-11 11 0,-1 1 1588,12-12 0,-2 2 0,4-4 0,1 3 0,0-2 0,-20 15 0,0-3 0,29-22 0,2-3 270,-13 10 1,3-5-271,8-12 3732,19-12-3732,17-15 1538,12-4-1538,4-1 0,12-15 0,10-11 0,6-13 0,14-8 600,10-5 1,3-3-601,-17 18 0,0-2 0,28-24 0,0-1 0,-23 20 0,-4 3 0,-4 2 0,0 1 103,5-3 0,2-2-103,20-19 0,0-1-1810,-18 17 1,0 1 1809,22-21 0,-3 1 0,-28 27 0,0 0-421,17-16 1,1-1 420,-19 14 0,0 1 0,11-7 0,-3 3 0,5-9 0,-5 9 0,-12 7 0,-10 10 3213,2 1-3213,-21 15 1089,-1 4-1089,-12 5 4801,-3 6-4801,0 5 1625,-1 0-1625,-3 3 0,-1 4 0,-23 25 0,-2 4-3117,-25 26 3117,28-33 0,-3 2 0,-15 14 0,-3 2 0,1-1 0,-3 3 0,-1 1 0,-5 5 0,1-3-2340,-10 6 1,0-1 2339,15-10 0,-2 2 0,3-4 0,-12 8 0,3-4 0,4-5 0,1-2 0,0 0 0,-1 0 0,-4 1 0,1-2 0,15-10 0,0-1 0,-13 7 0,3-3-814,-3 3 814,-9-3 0,42-24 0,6-9 0,18-3 0,1-5 2131,26-23-2131,10-9 0,7-13 0,5 1 0,2-4 863,-5 6 1,3-3-864,-7 7 0,2-2 0,13-13 0,1-1 0,-11 10 0,2 0 0,28-22 0,4-1 0,-10 7 0,1 1 0,-12 13 0,2-1 0,-2 2-1713,13-11 0,-1 2 1713,1 4 0,2 0 0,4-3 0,1 0 0,-9 6 0,0 3-1087,-5 3 0,1 0 1087,6-5 0,-3 3 0,-20 16 0,-1 0 0,20-13 0,-5 3 0,-16 9 0,4-7 0,-35 22 0,-5 1 2214,-7 10-2214,-11 5 4519,2 4-4519,-14 16 0,13-13 0,-21 29 0,5-8 2766,-29 33-2766,7-6 0,-2 3-2185,12-16 0,1 2 2185,-20 24 0,1-1 0,24-29 0,-1-1 0,-23 30 0,-2 1 0,17-23 0,0-1 0,-12 17 0,2-3-66,-11 6 66,8-10 0,21-28 0,8-3 0,25-26 0,8 2 660,0-6-660,6-5 0,4-18 0,10-9 3991,1-4-3991,4 2 0,-1 5 0,1-1-2524,29-29 1,7-8 2523,-29 30 0,2-1 0,10-10 0,6-5 0,-5 5 0,-5 3 0,-1 2 0,23-15 0,0-2 0,-18 12 0,1 0 0,16-10 0,-1 1 0,-25 21 0,-1-1 0,26-16 0,0 0 0,-24 19 0,-2 2 0,8-6 0,-4 4 0,-9 8 0,-25 21 0,-2 4 0,-6 7 0,-13 15 410,-2 1-410,-16 17 0,-17 24 751,14-21 1,-2 3-752,-9 8 0,-1 2-1692,-7 10 0,-2 1 1692,2-3 0,-2 1-1776,-5 12 1,0 0 1775,8-11 0,1-1 0,1 2 0,-1 0 0,-11 11 0,2-3 0,20-23 0,1-1 0,-15 18 0,4-5 0,9-3 0,1-5 0,16-23 2206,2-10-2206,14-13 3043,0-2-3043,4 3 5458,0 0-5458,0 0 0,0 0 0,8-14 0,-3 4 0,10-20 0,7 0 0,2-4-416,4-9 416,-2-2 0,24-38 0,-15 24 0,-2 2 0,1 2 0,-3 9 0,4-13 0,-14 34 0,-2-1 0,-6 10 0,1 2 0,-7 4 0,-3 6 0,-1 9 416,-7 5-416,-1 8 0,-8 10 0,4-7 0,-5 17 0,1-7 0,-13 55 0,3-22-2013,7-17 0,1 1 2013,-2 20 0,-3 0 0,8-12 0,-3 13 0,10-39 0,1 20 0,4-43 0,0 8 0,3-18 4026,9-4-4026,15-10 0,11-8-1304,9-7 1304,7-4 0,9-8 0,2 0 0,6-7-2480,0-6 2480,-5 6 0,-3 0 0,3-2 0,-17 15 0,3 0 0,8-8 0,8-4 0,-4 4 0,2 0 0,-1 1-2602,19-11 0,-2 0 2602,-25 13 0,1 1 0,0 2 0,4-1 0,-4 2 0,-3 2 0,-1-1 0,27-11 0,-3 2-827,-30 16 0,-5 3 827,34-18 525,4 1-525,-3-1 0,-18 16 0,-6 0 0,-33 19 1540,-17 7-1540,-5 5 5389,-10 8-5389,-2 5 2907,-5 9-2907,-4 6 0,-2 6-821,-5 2 821,-5 4 0,-20 26 0,10-22 0,-11 24 0,23-41 0,5 1 0,0-9 0,-22 13 0,21-18 0,-19 11 0,26-20 0,-16 8 0,9-7 0,-9 10 0,15-14 0,6 3 0,1-10 1102,7-3-1102,-3 0 0,20-17 0,-2 2 0,25-28 0,-7 5-1822,21-25 1822,0-10 0,-14 26 0,1-2 0,-3 4 0,0 0-1529,3-6 0,0 0 1529,-1 10 0,0-1 0,1-5 0,2-2 0,8-4 0,2 0 0,-6 6 0,-1-2 0,10-17 0,-1 2 0,-16 22 0,-1 2 0,-1-6 0,-2 3 0,8-6 0,-7 12 0,-12 13 0,-8 15 1524,-21 25-1524,-6 7 0,-4 8 0,-4 5 0,4-3 0,-6 14 1314,-11 4-1314,-4 12 0,-10 3 0,-3 12 0,-5-3-1706,28-35 0,-2 1 1706,1-2 0,-1-1 0,-3 3 0,1 0 0,0-3 0,1 0 0,1 0 0,0 1 0,-4-1 0,-2 0-341,1-2 0,-2 0 341,-9 8 0,-2 0 0,8-9 0,-2 0 0,-11 9 0,2-2-995,-12 4 995,-8 2 0,44-29 0,-6-2 1478,25-9-1478,-6 0 3366,34-27-3366,-10 14 865,27-31-865,-7 8 0,16-19-5362,16-20 5362,8-8 0,-20 21 0,1-2-936,-10 12 1,-1-1 935,11-14 0,-1 1 0,-14 17 0,-1 0 0,11-23 0,0-1 0,-12 20 0,-1 0 0,3-9 0,-2 3 0,8-7 0,-12 16 0,-6 18 0,-13 14 0,-7 20 0,-15 21 0,2 7 0,-8 5 0,-3 2 3930,-9 15-3930,7-12 0,-1 0 0,-13 10 0,-1 7 0,-1 6 0,0 2 0,19-31 0,-2 2 0,-10 11 0,-2 0 0,5-11 0,-1 1 0,-18 19 0,1-4 0,-13 1 0,23-19 0,1-3 0,-10-2 0,-20 11 2493,29-23-2493,-15 10-495,30-17 495,-9 10 0,9-10 0,-15 7 0,14-7 0,-9-2 0,7 1 0,-8-4 0,-5 5 0,-1-4 0,8-1 0,-10-5 0,7 1 2172,-10-4-2172,8-1 0,0-4 0,12 0 0,-21-11 0,30 4-6600,-16-12 6600,23-2 288,1-22-288,7 3-4509,1-17 4509,8 14-552,14-20 552,3 11 0,11-8 0,-3 18-852,7-13 852,-5 13 3025,0-6-3025,-13 21 692,-6 7-692,-8 4 5655,3-2-5655,-6 5 2004,3 5-2004,-12 24 0,2 7 0,-10 21 0,-3-2 0,-1 6 0,-4-1 0,5-4 0,5-11 0,-2 1 0,3-8 0,0 1 1404,2-7-1404,6-8 0,5-7 0,8-8 0,0-1 0,7-10 0,1-2 0,23-17-1646,9-3 1646,16-15 0,16-7 0,-4 2 0,-8 7 0,4 0-1581,-19 16 0,1 0 1581,17-14 0,0 2 0,-17 18 0,0 0 0,19-9 0,-1 0 0,-16 10 0,-1 1 0,17-6 0,-3 1 0,8-6 0,12 5 0,-35 12 0,4 2 0,-29 9 0,-5 5 1369,-3 0-1369,-2 7 3439,-4 2-3439,-3-1 0,-5 3 0,-3-3 0,-4 3 0,0 3 0,0-2 0,0 11 0,0-6 0,-4 14 0,3-13 0,-3 4 0,7-14 0,1-1 0,3-3 0,4-3 0,5-2 0,5-7 0,10-10 0,-4-2 0,16-14 0,-14 9 0,14-9 0,7-8 0,-2 3-6784,3 2 6784,-8 8-1718,10-3 1718,-4-2-380,16-4 380,-16 8 0,-1 5 0,0 4-3842,-6 2 3842,-1 9 3762,2 5-3762,-15 5 1652,4 7-1652,-20 1 431,-5 19-431,-4 6 0,-3 15 0,-9 10 4723,-3 7-4723,-14 15 0,5-19 0,-1 3-1456,0-7 1,0 0 1455,-2 7 0,-1-1 0,3-13 0,-1 0 0,0 5 0,-1 0 0,-23 35 0,16-26 0,2-3 0,-5 7-1773,2-5 1773,19-35 0,6-15 0,3-5 1499,4-15-1499,9-11 0,9-9 0,6-7 0,10-5 0,2-9 0,-6 10 0,1-3 1298,22-33-1298,-18 26 0,0 2 32,15-16-32,3 1 0,-11 14 0,17-19 0,-21 26 0,3-10 0,-24 36 0,-6 3 0,-10 14 0,1 2 0,-5 6 0,-10 14 0,-3 8 0,-18 15 361,-8 18-361,-16 20 0,25-35 0,-1 4 0,-16 19 0,0 2 100,9-12 0,0 0-100,-9 9 0,0-1-1776,11-15 0,2 0 1776,0 0 0,-1-1 0,1-1 0,-1 0-2232,-5 10 0,1-3 2232,-19 18 0,-1 0 711,35-49-711,0-8 0,17-8 1115,-1-3-1115,8-4 2856,2 2-2856,8-22 6784,3 4-6784,19-25 0,19-20 0,2 1-3392,-16 15 0,0-1 3392,20-20 0,-8 11 0,0 1-704,11-12 704,-10 14 0,1 0-1505,8-13 1505,-1 1 0,4 0 0,7-15 0,-28 32 0,23-24 0,-50 52 0,12-4 5690,-26 19-5690,-13 23 930,-3-2-930,-10 17 0,-1 7 0,-7 16-2206,6-9 1,-1 2 2205,-14 32 0,19-28 0,1 1-710,4-10 0,1 0 710,-3 7 0,1-2 0,-4 16 0,-6 5 0,17-37 0,-2 8 0,15-35 0,3 0 0,3-7 0,1-1 0,12-15 6080,7-8-6080,10-9 0,5-8-4660,2-3 4660,5-6 0,-3-5 0,4-1 0,-11 12 0,1-1-743,18-24 743,-3 7 0,0-1-1572,10-20 1572,-17 25 0,-1-2 0,-12 12 0,-2-1 0,9-17 0,-1 0 0,-12 15 0,-1 0 0,3-9 0,-2 2 0,7-15 0,-5-5 0,3 5 0,1-21 0,-9 24 0,-3-15-23,-11 37 23,-7 6 0,6 17 651,-6 10-651,2 10 1659,-3 10-1659,0 40 0,0 13 0,0 24 0,0 11 3209,-5-12-3209,0-28 0,-2 0 0,-11 37 0,6-39 0,-1 4 0,-4 18 0,0 1 0,3-17 0,1 0-1671,-5 25 1,1-1 1670,4-29 0,1-3 0,1-2 0,-1-1 0,-11 47 0,8-47 0,0-2-365,-8 22 365,-5 4 0,15-51 0,0 1 0,9-16 0,22-38 0,-6 13 0,23-44 0,-6 22 2257,8-24-2257,-4 17 0,2-3 1411,-10 6 1,1-1-1412,12-17 0,1-1 0,-12 18 0,0-2 0,10-22 0,0-1 0,-8 24 0,-2 0 0,3-10 0,-2 0 0,15-15 0,-17 19 0,0-2 0,17-32-2065,-14 29 1,-1 1 2064,6-21 0,15-10-734,-16 20 734,4 3 0,-19 31 453,-2 4-453,-11 34 776,1-9-776,-6 31 4797,0-1-4797,0 11 0,-10 36-2244,-4 15 2244,2-35 0,0 1 0,0-2 0,0 2 0,-6 33 0,0 2 0,5-29 0,-1 4 0,-4 20 0,-1 12 0,0-8 0,1-6 0,-1-3 0,5-10 0,-2 3 0,1-4-1627,-5 5 0,2-5 1627,5-9 0,0-3 0,1-6 0,0-1 0,-10 40 0,11-28 0,-4-7 0,7-23 0,0-12 0,7-16 2682,11-14-2682,-1 1 0,11-20 0,12-22 0,2-11 667,-8 16 0,0-2-667,13-30 0,-1-5 0,0 1 0,-11 21 0,1-2 0,-4 13 0,1-1 0,6-19 0,-1 2 0,-7 22 0,0-1 0,11-30 0,0 0 0,-8 27 0,-1 1 0,9-24 0,0 1 0,-11 25 0,0 1 0,13-19 0,0 0 0,-13 17 0,1 1 0,11-11 0,-1 3 0,-3-6 0,8-12-235,-13 21 235,-5 8 0,-9 20 0,-8 16 0,0 3 0,-4 14 0,0 0 0,0 19 0,-4 0 0,-7 27 987,-1 22-987,-10 16 0,16-41 0,-1 3 0,-6 16 0,-1-1 0,6-15 0,1-1-2795,-4 15 1,0 1 2794,5-20 0,1 0 0,-4 16 0,1 1-578,0 33 578,1-31 0,0-2 0,1 7-890,1 8 890,0-34 0,5-16 0,0-8 951,-3-12-951,-1-4 5606,0-12-5606,1-19 838,3-10-838,4-26 0,1 3-620,5-10 620,4 5 0,4-21 0,4-4 0,-3 10 0,2-4 0,-5 13 0,3-2-1862,2-1 0,4-5 0,-2 4 1862,-1-3 0,-1 2 0,10-16 0,-3 3-722,-11 29 0,-3 2 722,2-4 0,-2 2 0,9-36 0,-12 35 0,0 1 0,5-19 0,-6 8 0,-5 41 0,-5 15 0,0 10 1284,0 9-1284,-4 13 4768,-2 26-4768,-4 11 0,-7 32 302,8-36 0,-1 1-302,-2 1 0,0 0 0,-1 4 0,1 4 0,-3 17 0,0 1-1373,2-18 1,0 1 1372,0 25 0,1 2 0,2-20 0,1 1 0,0 19 0,0 1 0,1-15 0,1-1 0,1 8 0,0-5 0,3-24 0,1-4 0,2 46 0,-5-14 0,4 2 0,-4-27 0,1-8 0,3-30 655,-2-7-655,0-7 1423,2-10-1423,-2-2 3119,3-25-3119,0-4 0,0-19-6784,0 3 6784,0-9-1445,8-9 1445,-2 15 0,8-19 0,-5 22 0,6-38 0,-4 21 0,3-16 0,-5 35 0,4-4 0,-4 26 0,3-9 0,-4 23 0,-1-3 0,0 3 6069,1 16-6069,0 3 0,0 27 0,1-11 0,-4 22 0,-2-7 0,-3 15 0,0 2 1152,0 0-1152,0 5 0,0-5 0,5 21 0,-4-23 0,3 5 0,-4-33 0,0-9 0,-4-19 0,-1-13 0,-4-20 0,-9-34 0,5-3-2614,4 23 0,-1 1 2614,-1-23 0,3 16 0,1 0-762,0-9 762,-1 8 0,1 0 0,6-21 0,-4-6 0,5-12 0,0 26 0,0-1 0,0 15 0,0 0 0,0-22 0,0 2 0,0 26 0,0 0 0,0-16 0,0-2 0,0 11 0,0 0 0,2-7 0,1 2 0,-2-29 0,6 29 0,1 1 0,-1-18 0,0 22 0,2 0 0,1-5 0,-2 12 0,-1-1 0,0-18 0,-3 18 0,1 1 0,-1-6-914,-3-20 914,3 24 0,-4-33 0,0 32 0,0-2 0,-7 21 0,2 10 4612,-4 6-4612,6 7 1910,3 12-1910,0 22 1390,0-4-1390,0 29 0,0-3-2505,-11 37 2505,3 13 0,0-41 0,-2 1 0,2-4 0,0-1 0,2 1 0,-1 2 0,-6 10 0,0 0 0,6-9 0,0 0 0,-7 12 0,1-1 0,1 19 0,-13 13 0,13-36 0,-5-2 0,8-30 0,5-16 0,0 2 0,1-11 0,2 2 0,-2-9 0,3-1 0,0-16 0,0-7 2505,0-4-2505,0 1 0,5-32 0,1 6-758,6-41 758,1 32 0,0-1-700,-5 15 1,0-1 699,10-34 0,0 0-905,-10 35 1,-2 3 904,4-8 0,0 1 0,1-26 0,-1 19 0,0 6 0,-4 2 0,-2 29 635,-4-2-635,0 34 1309,-4 8-1309,-2 22 0,-27 51-1606,7-17 1606,3-17 0,-1 1 0,-9 27 0,-6 9 0,14-32 0,1 1 0,4-11 0,2 0 0,-3 3 0,2-2 0,-2 17 0,-7 4 0,15-28 0,-7 7 0,19-33 0,-3 6 0,4-11 0,-3-1 0,-1-8 3628,-4-3-3628,1 0 0,3-3 0,-2 2 0,2-9 0,-4 5 0,4-14 0,-2 10 0,-3-14 0,1 6 0,-1 3 0,5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0:05.4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542 0 24575,'-12'5'0,"1"1"0,0-1 0,-7 5 0,-11 6 0,4 1 0,-2-2 0,11 0 0,-4-2 0,-1 3 0,-11 0 0,13 0 0,-7-3 0,14 1 0,-15 2 0,9 0 0,-6 4 0,9-12 0,0 6 0,2-9 0,-1 2 0,3 3 0,-4-5 0,3 6 0,-3-4 0,8-3 0,3 3 0,1-3 0,3 3 0,3-3 0,9-5 0,-3-3 0,14-5 0,-6 2 0,8-2 0,1 1 0,-6 0 0,0-1 0,12-3 0,-4 3 0,6-1 0,-1 2 0,1 4 0,-6-1 0,7-3 0,-18 4 0,9-4 0,-4 3 0,-2 2 0,-5 3 0,-1 0 0,-6-3 0,6 2 0,-7-2 0,0 3 0,1 0 0,-1 0 0,0 0 0,0 0 0,0 0 0,0 0 0,-6 3 0,1 1 0,-5 3 0,0 0 0,-1 0 0,-7 0 0,-1 4 0,0-2 0,-3 5 0,3-2 0,-14 7 0,7-2 0,-12 3 0,14-8 0,-18 11 0,15-12 0,-11 11 0,16-10 0,-8 4 0,6-4 0,-2-1 0,4 0 0,4-3 0,-4 6 0,3-9 0,1 5 0,1-3 0,2 1 0,-2 3 0,2-4 0,4 0 0,-2 0 0,2 0 0,-3 0 0,3 0 0,-3 0 0,3 4 0,0-3 0,-3 3 0,3-4 0,0 0 0,-2 3 0,5-2 0,-2 5 0,3-5 0,7-1 0,-2-4 0,6-3 0,4 0 0,2 0 0,4-3 0,19-6 0,-6-5 0,6 1 0,-6 3 0,2-9 0,-6 16 0,6-16 0,-12 14 0,4-7 0,-5 7 0,-1-3 0,-7 5 0,-4-5 0,1 3 0,-2-1 0,-3 3 0,-15 14 0,-3-4 0,-11 14 0,-2-5 0,2 5 0,-3-7 0,-7 11 0,-4-5 0,-4 9 0,-13 3 0,13-8 0,-4 2 0,18-13 0,-19 12 0,23-14 0,-23 14 0,24-13 0,4 1 0,-2-2 0,4 0 0,2-3 0,-5 3 0,13-4 0,-9 4 0,9-3 0,-3 3 0,5-4 0,3 0 0,0 0 0,0 0 0,3 0 0,-2 1 0,2-1 0,13 4 0,-9-5 0,21 2 0,-11-8 0,20 0 0,0 0-6784,-2 0 6784,9-5-578,-9-3 578,2-2-158,11-6 158,-20 7 0,4-3 0,-8 0 0,-3 6 0,-1-5 0,8 3 0,-15-1 6420,9-6-6420,-14 10 854,10-5-854,-9 6 246,5 0-246,-10-2 0,-1 8 0,-6 2 0,-1 4 0,-4 6 0,-8 3 0,-9 15 0,-3-3 0,0 0 0,7-9 0,1-3 0,-8 7 0,-6 4 0,5-3 0,3-4 0,-10-1 0,16-3 0,-16 3 0,16-7 0,-4 5 0,6-9 0,-3 9 0,13-10 0,-3 6 0,7-6 0,-3-1 0,13-4 0,0-3 0,9 0-6784,10 0 6784,-3 0-871,34 0 871,-25 0 0,52 0 0,-41-4 0,17 3 0,-19-7 0,-18 7 0,17-8 0,-4 5 0,2-5 0,-5 1 0,-13 3 6352,-7 2-6352,-5 0 1303,-7 13-1303,-9 1 0,-3 10 0,-12 15 0,0-7-6784,-12 21 6784,2-15-2138,-28 26 2138,22-23-3829,-10 12 3829,18-13-702,2-3 702,-4 0 0,5-2 0,12-10 3481,1-2-3481,8-5 1943,-3 0-1943,9-6 6168,3-3-6168,6-6 1861,0 0-1861,8 0 0,-2-4 0,7 4-6784,0-8 6784,1 4-239,11-5 239,-1 0 0,14-3 0,-7 2 0,4-6 0,-11 6 0,-1-3 0,-5 5 0,7-4 0,-9 3 0,3 1 0,-14 1 6666,2 6-6666,-16 5 357,3 1-357,-16 14 0,3-6 0,-9 11 0,-8 5 0,0-1-6784,-4 2 6784,12-10-12,-11 8 12,13-9 0,-5 4 0,13-15 0,1 2 0,2-6 0,-2 6 0,3-2 12,-1-1-12,1-3 0,0-1 0,3 0 0,1 1 0,3 3 6784,3-3-6784,1-1 0,3 0 0,0-2 0,0 5 0,13-5 0,-10 2 0,10-3 0,-9 0 0,5 0 0,7-3 0,3-2 0,2 0 0,-7 2 0,3-1 0,-8-4 0,4-1 0,-8-2 0,2 4 0,-6-1 0,2 4 0,-6-2 0,2 2 0,-5-3 0,2 6 0,-6 8 0,-11 16 0,4-3 0,-10 6 0,7-7 0,-3-5 0,4 1 0,-3-4 0,3-3 0,0 3 0,1 0 0,4-3 0,-1 0 0,-7-1 0,3 1 0,-4 0 0,-2 3 0,12-4 0,19-10 0,-1 0 0,24-13 0,-12 7 0,-3-3 0,1 4 0,-10 1 0,6-4 0,-9 3 0,5-3 0,-7 4 0,4-4 0,-7 3 0,3-3 0,-7 4 0,0 0 0,-3-4 0,2-1 0,-6 0 0,0 1 0,-5 3 0,-18-10 0,6 11 0,-3-10 0,4 12 0,-6-6 0,1 5 0,-13-2 0,15 5 0,-25 2 0,16-3 0,-12 4 0,12 0 0,-3 0 0,5 0 0,0 0 0,13 0 0,5 0 0,4 0 0,0 0 0,4 0 0,3-3 0,1-1 0,3-3 0,0-1 0,0 1 0,0 0 0,0-8 0,0 6 0,0-10 0,4-11 0,-3 1 0,3-15 0,-4 8 0,0-6 0,0 9-6784,0-4 6784,0 12 0,-3 1 0,-1 3 0,-3 6 0,-1 4 0,1 7 0,0 1 6784,3 6-6784,-3 1 0,7 3 0,-4 0 0,1 1 0,2-1 0,-2 0 0,3 7 0,-3-6 0,2 6 0,-2-7 0,3 1 0,0-1 0,0 0 0,0 0 0,0 0 0,0 0 0,0 0 0,0 0 0,0 0 0,-3 0 0,2 0 0,-2 0 0,3 0 0,7-6 0,6-3 0,7-2 0,6-12 0,4 9 0,-7-6 0,12-4-6784,-8 10 6784,10-14-918,5 7 918,-4 0-34,-1 6 34,-3 0 0,-13 3 0,8 0 0,-8-2 0,4 6 6313,7-3-6313,-10 4 1368,5 0-1368,-15 0 55,5 7-55,-8-2 0,5 9 0,-6-2 0,0 3 0,-4 1 0,-1 3 0,1-2 0,-3 14 0,2-13 0,-3 13 0,0-10 0,0 7 0,0-6-6784,0 1 6784,0-11 0,0 1 0,0-5 0,0 3 0,3-8 0,1-3 0,7-7 0,-6-1 6784,5-3-6784,-6 3 0,7-2 0,4-6 0,-3 0 0,7-7 0,-11 10 0,11-17 0,-10 15 0,6-8 0,-7 4 0,0 6 0,3-10 0,-3 7 0,0 1 0,-5 0 0,1 7 0,0-10 0,3 9 0,-3-5 0,-1 7 0,0-4 0,1 3 0,3 1 0,-3 25-6784,-1-9 6784,-3 24 0,0-24 0,0 14 0,0-6 0,0 15 0,0-9 0,0 7 0,0-13 0,0 3 0,-3-5 0,-1 4 0,-4-3 0,3-1 0,2-4 0,3 3 0,0-5 0,-4 23 0,3-21 6784,-4 14-6784,2-17 0,-1 7 0,-7 1 0,-2 8 0,1-1 0,-3-2 0,2-3 0,-3 7 0,-3-4 0,1 8 0,-1-9 0,-2 0 0,4 0 0,0-3 0,-2 19 0,9-13 0,-6 9 0,4-8 0,3 0 0,-6-3 0,10-2 0,-6-5 0,7-2 0,0 3 0,1-4 0,0 0 0,2-4 0,-6 0 0,7 0 0,-4 0 0,1 0 0,2 0 0,-5 0 0,5 0 0,-2 1 0,3-1 0,0 0 0,0 0 0,0 0 0,0 0 0,0 0 0,0 0 0,3 0 0,5-3 0,0-1 0,7-3 0,-7 0 0,2 0 0,1 0 0,-3 0 0,7 0 0,-7 0 0,3 0 0,-4 0 0,-7 3 0,0 1 0,-16 12 0,6-7 0,-15 16 0,8-12 0,-1 1 0,6-3 0,6-10 0,5-1 0,-2-4 0,3-4 0,0-3 0,0 3 0,0-3 0,0 0 0,0 3 0,0-11 0,0 10 0,3-6 0,-2 8 0,2-7 0,-3 5 0,0-9 0,0 6 0,0-4 0,0 4 0,0-9 0,0 11 0,0-8 0,0 11 0,0 0 0,0-4 0,0 3 0,0-3 0,0-3 0,0 1 0,0-2 0,-4 0 0,3 7 0,-2-3 0,3 4 0,0 0 0,-3 0 0,-1-1 0,0 1 0,-3 0 0,3 3 0,-3 1 0,0 3 0,0-3 0,0-1 0,-1-4 0,1 4 0,0-2 0,3 2 0,1-3 0,0 0 0,2 0 0,-5-1 0,5 1 0,-6 0 0,7 3 0,-4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8:03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542 216 24575,'20'0'0,"4"0"0,-11 0 0,8 0 0,-8 0 0,9 0 0,-13 0 0,10 0 0,-11 3 0,3-2 0,-4 2 0,4-3 0,-3 0 0,9 0 0,-8 0 0,5 0 0,-7 0 0,0 0 0,-16 4 0,2 3 0,-15-1 0,-1 7 0,6-7 0,-2 1 0,4-3 0,3-4 0,-3 3 0,-1 5 0,0-3 0,5 2 0,0-7 0,3 7 0,1-5 0,-4 8 0,3-6 0,-2 0 0,3-1 0,0 0 0,-1 1 0,4 3 0,4-3 0,8-1 0,0-3 0,7 0 0,-7 0 0,6 0 0,-6 0 0,7 0 0,-7 0 0,6 0 0,-6 0 0,11-4 0,-6 0 0,13-1 0,-13 2 0,4 3 0,-9 0 0,2 0 0,-2 0 0,3 0 0,-4 0 0,0 0 0,0 0 0,0 0 0,1 0 0,-1 0 0,0 0 0,0 0 0,0 0 0,0 3 0,0 1 0,0 0 0,0-1 0,0-3 0,0 3 0,-3 1 0,2 0 0,-2-1 0,3-3 0,-6 3 0,-5-2 0,-13 9 0,-3 0 0,-6 3 0,5-5 0,-9 8 0,3-13 0,-1 14 0,4-10 0,-1 2 0,7 3 0,-7-4 0,3 3 0,0-2 0,2 2 0,1-6 0,8 1 0,-1-2 0,2 3 0,3 0 0,0-3 0,3 2 0,-3-2 0,3 0 0,-3-1 0,0-3 0,0 3 0,0 1 0,-1 3 0,1-3 0,-3 3 0,2-7 0,-3 3 0,4 1 0,3 0 0,-2 3 0,2-3 0,-3-1 0,-1-3 0,1 3 0,3 1 0,-2 0 0,5 2 0,1-5 0,4 2 0,3-3 0,4 0 0,-3 0 0,6 0 0,-6 0 0,7 0 0,-3 0 0,0 0 0,-2 0 0,1 0 0,5 0 0,1 0 0,3 0 0,2 0 0,0 0 0,-2 0 0,-1 0 0,0 0 0,-5 0 0,8-4 0,-10 3 0,14-2 0,-3 3 0,1 0 0,-5 0 0,-1 0 0,-7-3 0,14 2 0,-19-2 0,12 3 0,-7 0 0,1 0 0,-2 0 0,4 0 0,-5 0 0,5 0 0,-7 0 0,0 0 0,0 0 0,0 0 0,4 0 0,-3 0 0,3 3 0,-4 1 0,0 0 0,0-1 0,7 0 0,-5-2 0,5 2 0,-7-3 0,0 0 0,0 0 0,0 0 0,0 0 0,0 0 0,-6 0 0,-13 3 0,-2 1 0,-25 8 0,11-3 0,-15 7 0,12-2 0,1-4 0,0 1 0,3-6 0,-3 3 0,-6-3 0,16 2 0,-25-7 0,33 15 0,-32-12 0,31 15 0,-11-14 0,14 4 0,5-2 0,-10-1 0,7-1 0,-3 2 0,0-5 0,3 2 0,-11-3 0,10 0 0,-10 0 0,11 0 0,-3 0 0,0 0 0,-1 0 0,-11 0 0,10 0 0,-10 4 0,15-4 0,-3 7 0,4-6 0,0 5 0,0-2 0,-4 0 0,3-1 0,-3 0 0,4-2 0,-1 2 0,1-3 0,0 3 0,0-2 0,0 2 0,0 0 0,-1 1 0,1 0 0,0 3 0,0-7 0,0 3 0,-1-3 0,1 0 0,0 0 0,0 4 0,0-4 0,0 4 0,-1-1 0,1-3 0,0 4 0,0-4 0,0 0 0,-1 0 0,8 0 0,15 0 0,0-4 0,8 3 0,-13-2 0,-2 3 0,2 0 0,-2 0 0,3 0 0,-4 0 0,11-4 0,-8 0 0,9-4 0,-9 4 0,2-3 0,8 7 0,8-8 0,-2 4 0,13-5 0,-12 1 0,5 4 0,-7 0 0,7 4 0,-5-4 0,-3 3 0,-9-3 0,-1 4 0,-5 0 0,5 0 0,-3 0 0,0 0 0,4 0 0,-4 0 0,0 0 0,-4 0 0,0 0 0,0 0 0,0 0 0,0 0 0,1 0 0,-1 0 0,0 0 0,0 0 0,0 0 0,0 0 0,0 0 0,0 0 0,0 0 0,7 0 0,-5 0 0,5 0 0,-7 4 0,0-4 0,0 3 0,3-3 0,2 0 0,-1 0 0,0 0 0,-4 4 0,0-4 0,0 4 0,0-1 0,4-3 0,-3 4 0,3-4 0,-4 0 0,0 3 0,0-2 0,0 2 0,0-3 0,0 0 0,0 0 0,0 0 0,0 0 0,0 0 0,1 0 0,-1 0 0,0 0 0,0 0 0,0 0 0,0 3 0,0 1 0,0 3 0,0 0 0,0-3 0,0 2 0,0-5 0,0 5 0,0-5 0,1 5 0,-1-5 0,0 5 0,0-5 0,0 5 0,0-5 0,4 6 0,-3-6 0,-8 2 0,-8-3 0,-13 0 0,-3 0 0,-1 0 0,-1 8 0,-4-7 0,4 10 0,-9-14 0,-7 10 0,8-7 0,-7 5 0,11-1 0,-1-4 0,0 0 0,5 0 0,6 0 0,1 0 0,7 3 0,-10-2 0,14 2 0,-7-3 0,8 0 0,0 0 0,0 0 0,0 0 0,-1 0 0,-2 0 0,1 0 0,-8 0 0,4 0 0,-2 0 0,0 0 0,7 0 0,-7 0 0,7 0 0,-3 0 0,0 0 0,-1 3 0,-3-2 0,-5 3 0,0-4 0,-5 0 0,9 0 0,-12 3 0,7-2 0,-10 3 0,11-4 0,1 12 0,8-10 0,-2 10 0,3-9 0,3 1 0,0 3 0,-1-3 0,4 2 0,-2-2 0,2 3 0,-3-3 0,0 2 0,-1-5 0,4 5 0,-2-5 0,5 5 0,-2-2 0,3 3 0,0 0 0,0 0 0,0 0 0,-3-3 0,2 3 0,-2-3 0,0 3 0,-2 3 0,-2-2 0,3 3 0,-6 0 0,5-6 0,-3 4 0,5-5 0,0 3 0,2 0 0,-2 0 0,3 1 0,-4-5 0,4 4 0,-4-3 0,1 0 0,2 2 0,-2-2 0,0 0 0,2-4 0,4-4 0,2-3 0,9-4 0,-2 2 0,3-2 0,1 0 0,-1-2 0,-3 2 0,2 0 0,2-1 0,0 0 0,8-1 0,4-10 0,-5 8 0,16-13 0,-25 15 0,12-5 0,-18 9 0,3-1 0,-4 6 0,0-3 0,0 3 0,0 0 0,0 1 0,0 3 0,4-4 0,1 4 0,3-4 0,1 4 0,-1 0 0,-3 0 0,3 0 0,3 0 0,-5 0 0,8 0 0,-13 0 0,6 0 0,-6 0 0,3 0 0,-4 0 0,0 0 0,1 0 0,10 0 0,-8 0 0,12 0 0,-14 0 0,6 0 0,-6 0 0,10 0 0,-9 0 0,5 0 0,-4 0 0,2 0 0,3 0 0,-4 0 0,0 0 0,-4 0 0,4 0 0,0 0 0,4 0 0,-3 0 0,-2 0 0,-3 0 0,4 0 0,-3 0 0,3 0 0,0 0 0,-3 0 0,3 3 0,-4-2 0,0 5 0,0-5 0,0 2 0,4 1 0,-3-3 0,3 2 0,-1 0 0,-2-2 0,2 5 0,-3-2 0,0 0 0,0 2 0,0-5 0,0 2 0,0 0 0,-3 1 0,3 3 0,-4-3 0,5-1 0,-1 1 0,0-4 0,0 4 0,0-4 0,0 0 0,0 3 0,0-3 0,0 4 0,0-4 0,0 3 0,0 1 0,0 3 0,0-3 0,1-1 0,-1 0 0,0-2 0,-3 5 0,2-5 0,-2 5 0,3-2 0,0 3 0,0 0 0,0 0 0,0 0 0,0 0 0,-3 0 0,2-3 0,-5 3 0,6-3 0,-4 3 0,1 0 0,0 0 0,-4 0 0,0 0 0,0 0 0,0 0 0,0 0 0,0 0 0,0 0 0,0 0 0,0 0 0,0 1 0,0-1 0,0 0 0,-4-3 0,-8-1 0,3-3 0,-10 0 0,7 0 0,-3 0 0,0 0 0,-1 0 0,1 0 0,3 0 0,1 0 0,0 0 0,-4 0 0,-1-4 0,1 3 0,-4-2 0,3-1 0,-5 0 0,-9-4 0,12 0 0,-9 0 0,15 4 0,-3 1 0,7 3 0,-6 0 0,6 0 0,-6-4 0,6 3 0,-3-2 0,0 3 0,0-4 0,-5 4 0,5-4 0,0 4 0,0 0 0,3 0 0,-3 0 0,0 0 0,-4 0 0,-2 4 0,-1-3 0,6 2 0,-10 1 0,12-3 0,-8 5 0,7-5 0,-4 6 0,3-7 0,-2 4 0,3-1 0,2-2 0,-1 3 0,-5-1 0,6 1 0,-5 0 0,7-1 0,0-3 0,0 0 0,0 0 0,-1 0 0,1 0 0,0 0 0,0 0 0,0 0 0,-4 0 0,3 0 0,-7 0 0,7 0 0,-3 0 0,4 0 0,0 0 0,-1 0 0,1 0 0,0 0 0,-4 0 0,-4 0 0,2 0 0,-1 0 0,3 0 0,0 0 0,-1 0 0,5-3 0,4-1 0,3-7 0,0 0 0,0-5 0,0 1 0,0 0 0,0 3 0,0-3 0,0 0 0,0 2 0,0-1 0,0 7 0,3-3 0,1 2 0,3-3 0,0 4 0,0 0 0,3 0 0,-2 0 0,2 3 0,1-3 0,-3 3 0,3 0 0,0-3 0,0 3 0,4 0 0,-4-3 0,7 6 0,-5-5 0,5 5 0,-6-3 0,10 1 0,-13 2 0,13-6 0,-10 3 0,-1-1 0,0 2 0,0 3 0,-3 0 0,3 0 0,-4 0 0,0 0 0,4-4 0,-3 3 0,6-2 0,-6 3 0,3 0 0,0 0 0,-3 0 0,7 0 0,-7 0 0,6 0 0,-6 0 0,3 0 0,-4 0 0,0 0 0,7 0 0,-6 0 0,6 0 0,-7 0 0,0 0 0,0 0 0,0 0 0,0 0 0,-3 7 0,-1-2 0,-3 9 0,-3-3 0,-1 1 0,-3-5 0,-19 14 0,6-5 0,-12 8 0,8-8 0,-14 4 0,13-8 0,-16 12 0,20-15 0,4 2 0,-6-3 0,6 0 0,0-4 0,-4 0 0,12-4 0,-5 0 0,10-3 0,1-1 0,3-3 0,0-9 0,4 3 0,-4-7 0,11 1 0,-5-9 0,10-4 0,-6-1 0,2 3 0,-7 9 0,2-8 0,-2 0 0,0-8 0,2 4 0,-6 7 0,3-9 0,-4 11 0,3-8 0,-2 12 0,3 5 0,-4 3 0,3-3 0,-2-1 0,3-1 0,-4-7-6784,0 3 6784,0-4-16,0-12 16,0 14 0,0-13 0,-4 20 0,3-4 0,-6 4 6775,6 1-6775,-6-1 25,3 1-25,0-1 0,1 5 0,3 0 0,0 1 0,0 2 0,0-3 0,0 4 0,0 0 0,0 0 0,0 0 0,0-1 0,0 1 0,0 0 0,0 0 0,0 0 0,-3 0 0,2-1 0,-2 1 0,3 0 0,0 0 0,0 0 0,0-1 0,-4 1 0,4 0 0,-4 0 0,4 0 0,0-1 0,0 1 0,0 0 0,0 0 0,0 0 0,0 0 0,0-1 0,0 1 0,0 0 0,0 0 0,0 0 0,0-1 0,0 1 0,0 0 0,0 0 0,0 0 0,0 0 0,0-1 0,0 1 0,0 6 0,-7 6 0,2 3 0,-2 3 0,0-1 0,3-2 0,0 3 0,-3 0 0,3-6 0,-7 16 0,2-11 0,-2 5 0,4-4 0,0-8 0,3 8 0,-3-6 0,6 5 0,-2-6 0,3 3 0,0 0 0,0 0 0,0 0 0,0 4 0,-3-3 0,-1 3 0,0-4 0,-2 0 0,5 0 0,-2 0 0,3 0 0,0 0 0,0 1 0,-4-1 0,4 0 0,-7 0 0,3 0 0,0 0 0,-2 0 0,5 4 0,-2-3 0,-1 6 0,4-6 0,-4 3 0,1-4 0,2 0 0,-5 0 0,5 0-6784,-6 1 6784,7-1 0,-7 0 0,3 0 0,0 0 0,-2 0 0,5 0 0,-5 0 6784,5 0-6784,-5 0 0,2 0 0,-4 4 0,4-3 0,1 3 0,-1 0 0,0-3 0,-4 6 0,4-6 0,1 3 0,-1-4 0,4 0 0,-7 0 0,3 0 0,-3 0 0,3 1 0,-2-1 0,2 0 0,0 0 0,-3 0 0,3 0 0,0 0 0,-2 0 0,5 0 0,-5-3 0,5 2 0,-5-2 0,5 3 0,-2 0 0,-1 0 0,4 1 0,-4-1 0,1 0 0,2 0 0,-5 0 0,5 0 0,-2 0 0,3 0 0,0 0 0,-3 0 0,2 0 0,-2 0 0,3 0 0,0 0 0,0 1 0,-3-1 0,2 0 0,-2 0 0,3 0 0,0 0 0,0 0 0,0 0 0,0 0 0,0 0 0,0 0 0,0 0 0,0 0 0,0 0 0,0 1 0,0-1 0,0 0 0,0 0 0,0 0 0,0 0 0,0 0 0,0 0 0,0 0 0,0 0 0,0 0 0,0 0 0,0 0 0,0 0 0,0 1 0,0-1 0,0 0 0,0 0 0,0 0 0,0 0 0,0 0 0,0 0 0,-4 0 0,4 0 0,-4 0 0,4 0 0,0 0 0,0 0 0,-3 1 0,2-1 0,-5 0 0,2 0 0,-3 0 0,3 0 0,-2 0 0,5 0 0,-6 0 0,3-3 0,0 2 0,-2-2 0,2 0 0,-3 2 0,3-2 0,-3 3 0,7 1 0,-7-1 0,6 0 0,-5-3 0,5 2 0,-5-2 0,2 3 0,0 0 0,1 0 0,3 0 0,6-16 0,-1 2 0,6-12 0,-7 8 0,10-7 0,-5 5 0,3-10 0,-2 11 0,-2-2 0,0-2 0,4-1 0,-4-3 0,0 0 0,9-7 0,-7 5 0,11-8 0,-12 13 0,7-7 0,-4-8 0,1 8 0,-1-7 0,-8 19 0,7-23 0,-9 18 0,10-27 0,-8 21 0,5-18 0,-4 21 0,-1-7 0,-4 20 0,0-1 0,0 1 0,0 0 0,0 0 0,3-4 0,-2 3 0,3-3 0,-4 4 0,3-1 0,1 4 0,0-2 0,-1 2 0,0-3 0,1 0 0,3 0 0,0-1 0,-3 1 0,2 0 0,-2 0 0,3-4 0,-3 3 0,3-3 0,-3 4 0,7-4 0,-3 3 0,3-7 0,-4 4 0,0-1 0,0 5 0,1-7 0,-1 9 0,0-10 0,-3 8 0,3 0 0,-7 0 0,7 0 0,-7 0 0,7-1 0,-3 1 0,3 3 0,0-2 0,-3 2 0,-1-3 0,0-1 0,-2 1 0,5 0 0,-2 0 0,3 0 0,0 0 0,0-1 0,0 4 0,0-2 0,0 5 0,1-2 0,-1 3 0,0 0 0,0 0 0,0 0 0,0 0 0,0 0 0,0 0 0,0 0 0,0 0 0,4 0 0,-3 0 0,3 0 0,0 0 0,-3 0 0,2 0 0,-2 0 0,-1 0 0,0 0 0,0 3 0,0-2 0,0 2 0,0-3 0,0 3 0,0-2 0,-3 5 0,2-5 0,-1 9 0,10 4 0,-5-1 0,6 3 0,-9-9 0,0 7 0,0-6 0,-2 6 0,-2-7 0,0 4 0,-2-3 0,6 3 0,-3 0 0,3-3 0,-3 3 0,3-7 0,-7 2 0,7-2 0,-3 7 0,3-3 0,-3 3 0,3-8 0,-7 4 0,7-3 0,-7 3 0,4 0 0,-1 4 0,-2-3 0,5 2 0,-5-2 0,2-1 0,1 3 0,-3-2 0,6 7 0,-7-4 0,7 1 0,-3-2 0,3-3 0,-3 4 0,-1-3 0,0 3 0,-2-4 0,2 0 0,0 0 0,-2 0 0,2 0 0,0 0 0,2 4 0,-1-3 0,-1 3 0,-3-4 0,0 0 0,4 4 0,-4-3 0,4 3 0,-4 3 0,3-2 0,-2 3 0,3-4 0,-1 0 0,-2-3 0,2 6 0,-3-6 0,4 7 0,-3-7 0,8 6 0,-7-6 0,4 2 0,-6-3 0,3 0 0,-2 0 0,2 0 0,-3 0 0,0 0 0,3 0 0,1 0 0,3 0 0,-3 1 0,0-1 0,-4 0 0,0 0 0,0 0 0,0 0 0,0 0 0,0 0 0,0 0 0,0 0 0,0 0 0,0 0 0,0 0 0,0 0 0,0 4 0,0-3 0,0 3 0,0 0 0,0-3 0,3 3 0,-3-4 0,4 0 0,-4 0 0,0 0 0,3 3 0,-2-2 0,5-1 0,-5-1 0,2-2 0,-3 3 0,0 1 0,0-1 0,0 0 0,0 0 0,-3 0 0,-1 0 0,-4-3 0,1-1 0,-4-7 0,-11-9 0,-2-11 0,-11-12 0,15 7 0,-13-19 0,22 27 0,-11-21 0,14 22 0,-17-27 0,12 16 0,-12-16 0,12 17-6784,-1-1 6784,-4-5-1145,-11-7 1145,16 14-7,-21-10 7,24 22 0,-9-2 0,8 8 6213,4 4-6213,3-4 1710,1 3-1710,0-3 0,-2 0 0,-2 3 13,3-6-13,1 2 0,3 1 0,0 0 0,-4 0 0,3 3 0,-5-3 0,2 4 0,-4-4 0,1 3 0,0 1 0,3 1 0,-2 5 0,2 1 0,-3 1 0,-1 2 0,-3 8 0,-6 4 0,-1 10 0,-9 7 0,4 0 0,-18 18 0,10-9 0,-17 15 0,18-16-502,0-1 502,11-9 0,8-12 0,6 5 0,2-3 0,3-2 0,0 4 0,0-14 502,0 3-502,3-8 0,1-3 0,3 0 0,4-11 0,1 3 0,0-4 0,-2 1 0,5 0 0,3-6 0,3-1 0,10-8 0,-8 4 0,9-6 0,-6 5 0,0-2 0,12-5 0,-14 10 0,13-13 0,-3 3 0,-13 2 0,4-2 0,-19 16 0,-5 3 0,2-1 0,-3 0 0,0 1 0,0 4 0,0 0 0,0 0 0,0 0 0,0-1 0,0 1 0,0 0 0,0 6 0,-7 16 0,1 4 0,-10 17 0,6-10 0,-3 9 0,-4 12 0,6-7 0,-6 8 0,12-23 0,2 4 0,3-7 0,0 4 0,0-10 0,0 2 0,0-10 0,0 10 0,0-10 0,0 10 0,0-9 0,6 5 0,-4-7 0,5 0 0,-4 0 0,1 0 0,7-3 0,-3 0 0,3-4 0,0-4 0,-3 3 0,6-2 0,-2-1 0,3-4 0,1 0 0,-1-7 0,8-4 0,-6 1 0,6-8 0,-7 9 0,8-18 0,-10 11 0,5-13 0,-10 12 0,-1 0 0,1-5 0,-2 8 0,-2 2 0,-2 16 0,-3 4 0,0 18 0,0-8 0,0 16 0,-3-17 0,2 9 0,-6-2 0,6 5 0,-2-4 0,3 6 0,-4-5 0,3 9 0,-3-1 0,4 1 0,3-11 0,2 9 0,-1-15 0,-1 7 0,-3-9 0,0-1 0,0-7 0,0-13 0,0 2 0,0-12 0,0 11 0,0-8 0,0-1 0,0-21 0,0 8 0,0-10 0,0 14 0,0 9 0,0-3 0,-4 0 0,0 2 0,-4 0 0,1 13 0,3 0 0,-3 5 0,3 0 0,-3-3 0,0 3 0,0 0 0,-1-2 0,1 5 0,3-5 0,-2 5 0,5-6 0,-2 4 0,3-5 0,0 1 0,0 0 0,0 0 0,0 0 0,0-1 0,0 1 0,0 0 0,-4 17 0,-4 1 0,-1 13 0,-3-5 0,4-3 0,-7 7 0,9-6 0,-12 10 0,13-6 0,-11 12 0,7-14 0,-2 4 0,0-8 0,2 6 0,-7 4 0,10-4 0,-1-2 0,7-8 0,-3-3 0,2 2 0,-2-7 0,0 5 0,-2 2 0,1-2 0,-3 7 0,6-7 0,-2 3 0,0 3 0,2-5 0,-2 5 0,-1-7 0,0 0 0,0 0 0,-2-3 0,2 2 0,0-2 0,-2 3 0,2 0 0,-3 0 0,-12 8 0,9-10 0,-16 13 0,13-12 0,-7 5 0,9-4 0,-3 1 0,-2-1 0,-4 4 0,-5 2 0,5-1 0,4-1 0,-6 1 0,12-4 0,-11 6 0,12-6 0,-8 3 0,8-4 0,-6 1 0,8-1 0,0 0 0,0 0 0,0-3 0,0-1 0,-1-3 0,1 0 0,0 3 0,0-2 0,0 2 0,-1 0 0,1-2 0,0 5 0,0-5 0,0 2 0,0 0 0,-1 1 0,1 0 0,0 3 0,0-7 0,3 7 0,1-10 0,3-1 0,0-12 0,0-24 0,0 10 0,0-6 0,0 10 0,0 8 0,0-11 0,0 4 0,0 5 0,0 0 0,0 2 0,0 5 0,0-1 0,0 7 0,0 0 0,0-1 0,0 1 0,0 0 0,0 0 0,0 0 0,0 0 0,0-4 0,0 2 0,0-1 0,0 2 0,0 1 0,0 0 0,0 0 0,3 0 0,-2-1 0,2 1 0,0 0 0,1 0 0,0 0 0,-1 0 0,0-1 0,1 1 0,0 0 0,-1 0 0,0 3 0,1 1 0,0 18 0,-1-7 0,-3 11 0,-3-8 0,-2 10 0,-3 0 0,0 1 0,4-8 0,-3-4 0,3-5 0,-3 9 0,2-9 0,2 6 0,0-1 0,-2 1 0,-2 1 0,3-2 0,-2-2 0,5-1 0,-6 0 0,7 0 0,-7 0 0,6 0 0,-5 0 0,5 0 0,-5 0 0,5 0 0,-2 0 0,0-3 0,2 2 0,-6-5 0,7 6 0,-4-4 0,4 5 0,0-1 0,0 0 0,0 0 0,-3 0 0,-1 0 0,0 0 0,1 0 0,3 0 0,0 0 0,0 0 0,0 0 0,0 0 0,0 0 0,0 1 0,0-1 0,0 0 0,0 0 0,0 0 0,0 0 0,0 0 0,0 0 0,0 0 0,0 0 0,0 0 0,0 0 0,0 0 0,0 0 0,0 0 0,0 1 0,0-1 0,0 0 0,-3 0 0,2 0 0,-2 0 0,0 0 0,2 0 0,-2 0 0,3 0 0,0 0 0,0 0 0,0 0 0,3-3 0,1-1 0,3-3 0,9-11 0,-7 4 0,11-12 0,-12 14 0,2-5 0,4 2 0,-5 3 0,5-5 0,-3 3 0,-3-2 0,6-2 0,-6 7 0,3-3 0,0 0 0,-3 2 0,3-5 0,4 1 0,1 1 0,-2-3 0,2 4 0,-11 3 0,5 0 0,-3 4 0,0 0 0,0 0 0,0 0 0,0 0 0,0 0 0,0 0 0,4 0 0,-3 0 0,3 0 0,-1 0 0,-2 0 0,2 0 0,-3 0 0,0 0 0,1 0 0,-1 0 0,0 0 0,4 0 0,-3 0 0,2 0 0,-3 0 0,0 0 0,1 0 0,2 0 0,-2 0 0,2 0 0,1 0 0,-3 3 0,-1 1 0,0 0 0,-3-1 0,3-3 0,0 0 0,0 0 0,0 0 0,0 0 0,0 0 0,0 0 0,0 0 0,0 0 0,0 0 0,0 0 0,0 0 0,0 0 0,1 0 0,-1 0 0,0 0 0,0 0 0,0 0 0,0 0 0,0 0 0,0 0 0,0 4 0,0-4 0,0 7 0,0-7 0,0 4 0,0-4 0,4 3 0,-3-2 0,3 2 0,-4-3 0,0 0 0,0 4 0,0-4 0,0 7 0,1-7 0,-1 7 0,3-3 0,-2 0 0,3-1 0,3 1 0,-1-3 0,5 6 0,-6-7 0,6 4 0,-9-4 0,5 0 0,-7 3 0,0-2 0,0 2 0,-3 0 0,2-2 0,-2 5 0,3-2 0,0 3 0,0-3 0,0 2 0,-3-2 0,3 0 0,-4-1 0,5 1 0,-1-4 0,-3 7 0,2-3 0,-2-1 0,0 4 0,2-6 0,-2 5 0,0-2 0,2 3 0,-5 0 0,5-3 0,-2-1 0,3-3 0,8 4 0,-6-3 0,6 2 0,-8-3 0,1 0 0,-1 0 0,0 0 0,0 0 0,0 0 0,0 0 0,0 0 0,0 0 0,0 3 0,0 1 0,0 3 0,0 0 0,0-3 0,0 0 0,1-1 0,-5 1 0,4 0 0,-3-1 0,3 0 0,-3 1 0,-1 3 0,-3-6 0,0-9 0,0-5 0,0-2 0,0 0 0,0-4 0,0 5 0,0-12 0,0 9 0,0-12 0,0 11 0,0-13 0,0 21 0,0-30 0,0 28 0,0-19 0,0 15 0,0-1 0,0-2 0,0 7 0,-4-7 0,3 3 0,-3-1 0,4-1 0,-3 2 0,-2-8 0,-3 9 0,4-2 0,1 13 0,3-3 0,0 0 0,0 0 0,0 0 0,0-1 0,0-3 0,-3 3 0,-1 1 0,0 0 0,-3 3 0,6-3 0,-5 0 0,5 0 0,-2 0 0,0-1 0,2 1 0,-5 0 0,2 0 0,-4-4 0,4 3 0,1-3 0,-1 4 0,4-1 0,-7 4 0,7-2 0,-7 5 0,6-5 0,-2 2 0,3-3 0,-3-1 0,2 1 0,-5 0 0,5 0 0,-5 0 0,5 0 0,-2-1 0,-1-3 0,3 3 0,-2-3 0,0 4 0,-1 0 0,-4 0 0,4 0 0,-2-4 0,5 3 0,-6-3 0,3 3 0,-3 1 0,0 0 0,0 0 0,-1 0 0,4 0 0,-2-1 0,2 1 0,0 0 0,-2 0 0,2 0 0,-4-1 0,4 1 0,-2 0 0,2 0 0,-3 0 0,3 0 0,-2-1 0,2 1 0,0 0 0,0 0 0,1 0 0,2-1 0,-5 1 0,2 0 0,-3 0 0,3 0 0,-3 3 0,3-3 0,0 3 0,-2-3 0,5 0 0,-5 0 0,2 3 0,0-3 0,-3 3 0,3 0 0,-3-2 0,0 2 0,0-3 0,0 0 0,0-1 0,-1 1 0,1 3 0,3-2 0,-2 5 0,2-5 0,-3 2 0,-1 0 0,4-3 0,-2 7 0,2-7 0,-3 3 0,0-3 0,0 0 0,-1 3 0,1-3 0,0 7 0,0-7 0,0 3 0,-1-3 0,1 0 0,0 0 0,0-1 0,0 1 0,-1 0 0,1 0 0,0 3 0,0-2 0,0 5 0,0-6 0,-1 7 0,4-7 0,-2 6 0,2-5 0,-3 5 0,0-2 0,-1 0 0,1 2 0,0-5 0,0 2 0,0 0 0,0 0 0,-1 4 0,8 0 0,7 0 0,2 0 0,5 0 0,-7 0 0,0 0 0,0 7 0,-3-2 0,3 3 0,-3-2 0,3-2 0,0 0 0,-3 2 0,2-2 0,-5 3 0,5-3 0,-5 3 0,2-4 0,0 5 0,-2 2 0,2-2 0,-3 3 0,0-4 0,3 0 0,-2 0 0,2 0 0,-3 1 0,0-1 0,0 3 0,0-2 0,0 16 0,0-14 0,0 10 0,-3-16 0,-1-1 0,-7 4 0,-15 2 0,11 2 0,-11 0 0,11-3 0,-2 0 0,0-1 0,-7 10 0,14-8 0,-13 10 0,11-7 0,-7 3 0,3 1 0,-11 11 0,8-8 0,-16 19 0,21-20 0,-8 9 0,9-7 0,-6 8 0,1-2 0,2 6 0,0-6 0,7 1 0,-3-5 0,4 3 0,0-4 0,0-1 0,3-4 0,-2-2 0,7-6 0,-4 10 0,4-9 0,0 5 0,0-7 0,0 0 0,0 0 0,0 0 0,0 0 0,0 0 0,0 0 0,-3 0 0,2 0 0,-2 0 0,3 0 0,-3 0 0,2 1 0,-6-1 0,3 0 0,1 0 0,-4 0 0,3 0 0,-6 0 0,2 0 0,1 0 0,0 0 0,6 0 0,-5 0 0,2-3 0,-3 3 0,0-7 0,-9 7 0,7-6 0,-6 3 0,8-4 0,6 0 0,8 0 0,2 0 0,4 0 0,-6 0 0,0 0 0,0 0 0,0 0 0,-3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0:26.5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1 141 24575,'28'13'0,"-6"-6"0,-1 0 0,-1-6 0,0 2 0,6-3 0,-16 0 0,8 0 0,-6 0 0,7 0 0,-3 0 0,-1 0 0,-4 0 0,4 0 0,2 0 0,7 0 0,-7 0 0,-3 0 0,-7 0 0,7 0 0,-2 0 0,3 0 0,0 0 0,-4 0 0,4 0 0,-4 0 0,0 0 0,3 0 0,-1 0 0,2-3 0,-5 2 0,4-2 0,-5 3 0,9 0 0,-6 0 0,6 0 0,-1 0 0,-2 0 0,3 0 0,2 0 0,2 0 0,0 0 0,-6 0 0,6 0 0,-5 0 0,6 0 0,-8 0 0,7 0 0,-4 0 0,4 0 0,-10 0 0,6 0 0,-10 0 0,10 0 0,-10 0 0,3 0 0,-1 0 0,-2 0 0,6 0 0,-6 0 0,3 0 0,-1 0 0,-2 0 0,2 0 0,4 0 0,-5 0 0,8 0 0,-9 0 0,2 0 0,0 0 0,-2 0 0,2 0 0,1 0 0,-3 0 0,3 0 0,-1 3 0,-2-2 0,9 2 0,-8-3 0,9 0 0,-7 3 0,5-2 0,-4 2 0,9-3 0,-11 0 0,11 0 0,-9 0 0,10 0 0,0 0 0,1 0 0,-3 0 0,3 0 0,-2 0 0,6 0 0,-2 0 0,-9 0 0,2 0 0,-6 0 0,4 0 0,2 0 0,-1 0 0,-3 0 0,1 0 0,0 0 0,1 0 0,-1 0 0,0 0 0,-4 0 0,4 0 0,-4 0 0,0 0 0,7 0 0,-5 0 0,10 0 0,-3 0 0,3 0 0,3 0 0,1 0 0,-6 0 0,14 0 0,-15 0 0,26 0 0,-26 0 0,10 0 0,-10 0 0,-3 0 0,-1 0 0,10 4 0,-12-3-984,13 2 0,-12-3 0,8 0 0,-6 4 0,5-3 0,-6 2 104,6-3 880,-5 0 0,6 0 0,-8 0 983,4 0 0,-3 0 0,-1 0 0,0 0 0,-4 0 0,4 0-1967,-4 0 0,0 0 0,3 0 0,-1 0 0,2 0 6,-4 0 978,7 0 0,-5 0 0,10 0 0,-11 0 0,3 0 0,-4 0 983,5 0 0,-1 0 0,1 0 0,3 0 0,-3 0 0,-1 0-97,-4 0-886,6 0 0,-3 0 0,4 0 0,-3 0 0,4 0 0,-2 0 0,6 0 0,-7 0 0,11 0 0,-9 0 0,9 0 0,-8 0 0,9 0 0,-5 0 0,3 0 0,-10 0 0,6 0 0,-5 0 0,2 0 0,-4 0 0,0 0 0,-3 0 0,6 0 0,-10 0 0,9 0 0,-8 0 0,5 0 0,-7 0 0,4 0 0,-3 0 0,3 0 0,0 0 0,-3 0 0,6 0 0,-6 0 0,3 0 0,3 0 0,-1 0 0,2 0 0,-1 0 0,1 0 0,1 0 0,3 0 0,-3 0 0,2 0 0,-5 0 0,1 0 0,-7 0 0,3 0 0,-2 0 0,2 0 0,0 0 0,-2 0 0,6 0 0,-6 0 0,3 0 0,3 0 0,-5 0 0,5 0 0,-7 0 0,0 0 0,3 0 0,-2 0 0,2 0 0,-34 7 0,9-1 0,-32 6 0,15-7 0,5 2 0,-6-2 0,6 0 0,-4 2 0,1-2 0,6-1 0,-6 4 0,0-7 0,-1 3 0,-6-4 0,14 0 0,-4 0 0,7 0-984,4 0 0,0 0 0,-6-3 0,12 2 0,-8-3 0,7 1 104,-4-2 880,3 1 0,-6-3 0,10 6 983,-7-2 0,4-1 0,-1 0 0,-2 0 0,-14-3 0,9 6-97,-21-7-886,13 3 0,-30 0 0,15-3-417,-20 7 417,30-3 0,-20 0 0,27 3 0,-15-2 0,19-1 0,-11 3 0,5-7 0,-1 7 0,4-2 0,4 0 0,0 2 417,5-6-417,4 7 0,3-4 0,-2 4 0,-6-3 0,4 2 0,-15-7 0,14 4 0,-7-1 0,6 2 0,2-1 0,-8-1 0,-8-3 0,1 0 0,-12-1 0,16 5 0,-4 0 0,16 4 0,3-3 0,37 2 0,-14-2 0,26 3 0,-21 0 0,-4 0 0,8 0 0,-11 0 0,10 0 0,-10 0 0,14 0 0,-10 0 0,11 0 0,-8 0 0,12 0 0,-9 0 0,4 0 0,-12 0 0,4 0 0,-7 0 0,6 0 0,-6 0 0,15 0 0,-13 0 0,8 0 0,-11 0 0,4 0 0,-3 0 0,2 0 0,-7 0 0,4 0 0,-3 0 0,11 0 0,-10 0 0,14 0 0,-14 0 0,14 0 0,6 0 0,-5 0 0,16 0 0,-18 0 0,29 0 0,-21 0 0,16 0 0,-21 4 0,-5-4 0,9 4 0,-8-4 0,14 0 0,-2 0 0,-1 0 0,0 0 0,-7 0 0,0 0 0,-4 0 0,5 0 0,-12 0 0,7 0 0,-14 0 0,4 0 0,-1 0 0,6 0 0,-4 0 0,3 0 0,-4 0 0,4 0 0,1 0 0,3 0 0,-8 0 0,7 0 0,-9 0 0,9 0 0,-10 0 0,6 0 0,-7 0 0,4 0 0,3 0 0,-6 0 0,6 0 0,-6 0 0,-1 0 0,3 0 0,1 0 0,1 0 0,2 0 0,-2 0 0,3 0 0,4 0 0,-3 0-984,-1 0 0,4 0 0,-3 0 0,9 0 0,-5 0 0,-1 0 104,9 0 880,-5 0 983,15 0 0,-16 0 0,27 0 0,-27 0 0,27 0 0,-27 0-97,15 0-886,-10 0 0,1 0 0,-12 0 0,5 0 0,-11 0 0,8 0 0,-8 0 0,5 0 0,2 0 0,-3 0 0,-3 0 0,11 0 0,-7 0 0,11 0 0,-10 0 0,4 0 0,-4 0 0,4 0 0,0 0 0,8 0 0,-2 0 0,-2 0 0,-9 0 0,-8 0 0,9 0 0,1 0 0,0 0 0,17 0 0,-22 0 0,22 0 0,-17 0 0,4 0 0,-1 0 0,6 0 0,-7 0 0,12 0 0,-15 0 0,15 0 0,-4 0 0,11 0 0,-11 0 0,23 0 0,-29 0 0,29 0 0,-28 0 0,15 0 0,-11 0 0,2 0 0,1 0 0,-15 0 0,10 0 0,-13 0 0,0 0 0,3 0 0,-6 0 0,22 0 0,-10 0 0,16 0 0,-15 0 0,3 0 0,-3 0 0,30 0 0,-15 0 0,21 0 0,-30 0 0,13 0 0,-16 0 0,8 0 0,-8 0 0,-1 0 0,-1 0 0,-4 0 0,-7 0 0,3 0 0,-1 0 0,2 0 0,-5 0 0,-2 0 0,6 0 0,-2 0 0,3 0 0,0 0 0,-4 0 0,1 0 0,7 0 0,5 0 0,-2 0 0,5 0 0,-11 0 0,6 0 0,-5 0 0,6 0 0,-8 0 0,4 0 0,-7 0 0,6 0 0,-10 0 0,10 0 0,-9 0 0,8 0 0,-5 0 0,7 0 0,-3 0 0,-1 0 0,-1-3 0,-6 2 0,3-3 0,7 4 0,-5 0 0,10 0 0,-8 0 0,4 0 0,-6 0 0,7 0 0,-11 0 0,9 0 0,-10 0 0,3 0 0,-1 0 0,-2 0 0,2 0 0,0 0 0,-2 0 0,2 0 0,1 0 0,-3 0 0,3 0 0,7 0 0,-9 0 0,17 0 0,-13 0 0,18 0 0,-13 0 0,13 0 0,-14 0 0,14 0 0,-17 0 0,12 0 0,-14 0 0,6 0 0,-1 0 0,-2 0 0,-1 0 0,-3 0 0,5 0 0,-5 0 0,3 0 0,-6 0 0,3 0 0,0 0 0,1 0 0,11 0 0,-6 0 0,2 0 0,0 0 0,9 0 0,-4 0 0,11 0 0,-18 0 0,9 0 0,-9 0 0,6 0 0,-8 0 0,1 0 0,-1 0 0,1 0 0,-4 0 0,-1 0 0,-4 0 0,3 0 0,-2 0 0,5 0 0,-5 0 0,2 0 0,4 0 0,-5-3 0,5 2 0,-3-2 0,-3 3 0,9 0 0,-8 0 0,9 0 0,-10 0 0,6 0 0,-6 0 0,2 0 0,0 0 0,-2 0 0,2 0 0,0 0 0,-2 0 0,2 0 0,1 0 0,-3 0 0,2 0 0,0 0 0,-2 0 0,2 0 0,0 0 0,-2 0 0,2 0 0,1 0 0,-4 0 0,4 0 0,4 0 0,2-4 0,0 3 0,-2-2 0,-4-1 0,0 3 0,4-6 0,3 6 0,-1-6 0,1 7 0,2-4 0,-7 1 0,2 2 0,3-5 0,-8 5 0,12-2 0,-14 3 0,3 0 0,-1 0 0,-2 0 0,2 0 0,0 0 0,-2 0 0,2 0 0,1 0 0,-4 0 0,7 0 0,-6 0 0,7 0 0,-7 0 0,7 0 0,-7-4 0,2 4 0,1-4 0,0 4 0,5 0 0,-5-3 0,0 2 0,3-5 0,-6 5 0,6-3 0,-7 4 0,-3 14 0,0-7 0,-4 14 0,0-13 0,0 3 0,0 0 0,0-3 0,0 3 0,0 0 0,0-3 0,0 2 0,0 1 0,0-4 0,0 4 0,-4-1 0,4-2 0,-4 2 0,4 0 0,0-2 0,0 2 0,0 0 0,0-2 0,0 3 0,0-1 0,0-2 0,0 2 0,0 0 0,0 2 0,0-1 0,0 0 0,0-4 0,0 3 0,0-2 0,-3 2 0,2 0 0,-2-2 0,3 2 0,0 0 0,0-2 0,0 3 0,0-1 0,-3-2 0,2 2 0,-2 0 0,3-2 0,0 2 0,-3 0 0,2-2 0,-5 2 0,5 1 0,-6-4 0,7 4 0,-4-1 0,1 1 0,2 1 0,-2-2 0,3-2 0,0 2 0,0-2 0,0 6 0,0-6 0,0 2 0,0 1 0,0-4 0,-4 4 0,4-1 0,-4-2 0,1 2 0,-1 0 0,0-2 0,1 2 0,3 0 0,0-2 0,0 3 0,0-1 0,-3-2 0,2 2 0,-2 0 0,3-2 0,0 2 0,0 0 0,0-2 0,0 2 0,0 1 0,0-4 0,0 4 0,0-1 0,0-2 0,0 2 0,0 0 0,0-2 0,0 2 0,0 0 0,0-2 0,0 3 0,0-1 0,0-2 0,0 2 0,0 0 0,0-2 0,0 2 0,0 0 0,0-2 0,0 2 0,0 1 0,0-4 0,0 4 0,0-1 0,0-2 0,0 2 0,0 0 0,0-2 0,0 2 0,0 0 0,0-2 0,0 2 0,0 1 0,0-3 0,0 2 0,0 0 0,0-2 0,0 2 0,0 0 0,0-2 0,0 2 0,0 1 0,0-4 0,0 4 0,0-1 0,0-2 0,0 2 0,0 0 0,0-2 0,0 2 0,0 0 0,0-2 0,0 2 0,0 1 0,0-3 0,0 2 0,0 0 0,0-2 0,0 2 0,0 0 0,0-2 0,0 2 0,0 1 0,0-4 0,0 4 0,0-1 0,0-2 0,0 2 0,0 0 0,0-2 0,0 2 0,0 0 0,0-2 0,0 2 0,0 1 0,0-3 0,0 2 0,0 0 0,0-2 0,0 2 0,0 0 0,0-2 0,0 2 0,0 1 0,0-4 0,0 4 0,0-1 0,0 10 0,0-6 0,0 24 0,0-27 0,0 14 0,0-14 0,0 0 0,0 4 0,0-4 0,0-1 0,0 1 0,0-3 0,0 7 0,0-7 0,0 3 0,0-1 0,0 1 0,0 1 0,0-2 0,0-3 0,0 4 0,0 1 0,0 0 0,0 2 0,0-2 0,0 4 0,0 2 0,0-1 0,0-3 0,0-3 0,0 3 0,0-1 0,0 5 0,0-6 0,0-1 0,0 0 0,0-3 0,0 6 0,0 1 0,0 2 0,0-2 0,0-5 0,0 4 0,0-5 0,0 12 0,0-12 0,0 8 0,0-9 0,0 3 0,0 0 0,0-4 0,0 4 0,0-1 0,0-2 0,0 2 0,0 0 0,0-2 0,0 2 0,0 0 0,0-2 0,0 2 0,0 1 0,0-3 0,0 2 0,0 0 0,-3-2 0,2 2 0,-2 0 0,3-2 0,0 2 0,0 1 0,0-4 0,0 4 0,0-1 0,0-2 0,0 2 0,0 4 0,0-5 0,0 8 0,0-9 0,0 3 0,0-1 0,0-2 0,0 2 0,0 1 0,0-3 0,0 2 0,0 0 0,0-2 0,0 2 0,0 0 0,0-2 0,0 2 0,0 1 0,0-4 0,0 4 0,0-1 0,0-2 0,-4 2 0,4 0 0,-4-2 0,4 2 0,0 0 0,0-2 0,0 2 0,0 1 0,0-3 0,0 2 0,0 0 0,0-2 0,0 2 0,0 1 0,0-3 0,0 3 0,0-1 0,0-2 0,0 2 0,0 0 0,0-2 0,0 2 0,0 1 0,0-3 0,0 3 0,0 3 0,0-5 0,0 5 0,0-7 0,0 0 0,0 3 0,0-2 0,0 2 0,0 0 0,0-2 0,0 2 0,0 1 0,0-4 0,0 4 0,0-1 0,0-2 0,0 2 0,0 0 0,0-2 0,0 2 0,0 1 0,0 0 0,0 1 0,0-2 0,0 1 0,0 0 0,0 1 0,0-2 0,0-3 0,0 4 0,0-3 0,0 9 0,0-8 0,0 9 0,0-10 0,0 6 0,0-6 0,0 2 0,0 1 0,0 0 0,0 0 0,0 10 0,0-11 0,0 8 0,0-11 0,0 4 0,0-3 0,0 9 0,0-8 0,0 9 0,0-10 0,0 10 0,0-10 0,0 6 0,0-7 0,0 4 0,0-3 0,0 6 0,0-6 0,0 2 0,0 1 0,0-4 0,0 4 0,0-1 0,0-2 0,0 2 0,0 4 0,0-5 0,0 5 0,0-7 0,0 4 0,0 9 0,0-2 0,0 3 0,0-10 0,0 6 0,0-7 0,0 8 0,0-11 0,0 7 0,0-2 0,0 3 0,0-4 0,0-1 0,0-2 0,0 6 0,0-6 0,0 3 0,0-1 0,0 2 0,0-1 0,0 0 0,0-4 0,0 3 0,0-2 0,0 2 0,0 0 0,0 2 0,0 3 0,0 0 0,0-3 0,0 3 0,0-7 0,0 3 0,0-1 0,0 2 0,4 7 0,-3-3 0,2-1 0,-3 0 0,0-4 0,0 5 0,0-1 0,0-4 0,0 0 0,0-4 0,0 7 0,0-6 0,0 10 0,0-10 0,0 10 0,0-9 0,0 5 0,0-7 0,0 0 0,0 3 0,0 2 0,0-1 0,0-1 0,0-2 0,0 2 0,0-2 0,0 2 0,0 0 0,0-2 0,0 2 0,0 0 0,0-2 0,0 2 0,0 1 0,0-4 0,0 7 0,0-6 0,0 3 0,0-1 0,0-2 0,0 3 0,0 14 0,0-6 0,0 8 0,0-12 0,0-7 0,0 2 0,0-2 0,0 7 0,0-7 0,0 3 0,0 0 0,0 0 0,0 4 0,0-4 0,0 4 0,0-3 0,0-1 0,0 3 0,0-6 0,0 6 0,0-6 0,0 14 0,0-12 0,0 23 0,0-22 0,0 15 0,0-15 0,0 12 0,0-5 0,0 1 0,0 0 0,0-7 0,0 12 0,0 4 0,0-1 0,0 0 0,0-7 0,0 6 0,0-8 0,0 9 0,0-12 0,0 1 0,0-1 0,0 1 0,0-4 0,0 5 0,0-8 0,0 9 0,0-6 0,0 2 0,0 2 0,0 2 0,0 2 0,0 0 0,0 0 0,0-5 0,0 1 0,0 3 0,0-3 0,0 6 0,4-6 0,-3 3 0,2-8 0,-3 11 0,0-12 0,0 11 0,0-9 0,3 6 0,-2-1 0,3-2 0,-4-1 0,0 1 0,0 1 0,0-1 0,0-4 0,0 11 0,0-7 0,0 11 0,0-10 0,0-1 0,0 1 0,0 10 0,0-7 0,0 7 0,0-10 0,0-1 0,0-3 0,0 13 0,0-15 0,0 11 0,0-14 0,0 0 0,0 4 0,0-4 0,0 4 0,0 3 0,0-6 0,0 10 0,0-10 0,0 10 0,0-9 0,0 8 0,0-9 0,0 10 0,0-9 0,0 5 0,0-7 0,0 18 0,0-13 0,0 20 0,0-24 0,0 13 0,0-8 0,0 2 0,0-4 0,0-4 0,0 7 0,0-6 0,0 10 0,0-10 0,0 3 0,0 0 0,0-3 0,0 3 0,0-1 0,0-2 0,0 7 0,0-4 0,0 4 0,0-3 0,0-2 0,0 1 0,0-3 0,0 6 0,0-6 0,0 5 0,0-5 0,0 2 0,0 1 0,0-3 0,0 7 0,0-3 0,0-1 0,0 11 0,0-12 0,0 11 0,0-9 0,0 3 0,0 5 0,0-7 0,0 10 0,0-14 0,-4 10 0,3-7 0,-2-1 0,3 7 0,0-9 0,0 8 0,0-9 0,0 2 0,0 0 0,0-2 0,0 2 0,0 1 0,0-4 0,0 4 0,0 0 0,0-3 0,0 6 0,0-6 0,0 3 0,0 0 0,0 0 0,0 4 0,0-4 0,0 0 0,0 3 0,0-5 0,0 5 0,0-7 0,0 0 0,-3 3 0,2-2 0,-2 2 0,-1 4 0,3-5 0,-2 9 0,3-10 0,0 6 0,0-6 0,-4 10 0,3-5 0,-2 5 0,3-6 0,-4 6 0,4-9 0,-4 5 0,4-4 0,0-2 0,0 3 0,-3 0 0,2-3 0,-6 6 0,6-2 0,-5 2 0,5-2 0,-2 1 0,3-5 0,-3 2 0,2 0 0,-2-2 0,3 2 0,-4 0 0,4-2 0,-4 3 0,1-1 0,2-2 0,-5 2 0,5 0 0,-5-2 0,5 2 0,-5-3 0,5 3 0,-5-2 0,5 2 0,-6-2 0,7 2 0,-7-2 0,6 3 0,-5-4 0,2 3 0,0 2 0,-2-1 0,1 4 0,1-7 0,1 3 0,-1-1 0,3 2 0,-5-1 0,5-1 0,-2-3 0,-1 4 0,4-3 0,-7 2 0,7 0 0,-4-2 0,4 2 0,0 0 0,0-2 0,0 2 0,21-20 0,-16 7 0,19-15 0,-20 14 0,0 4 0,-1 16 0,-3-5 0,0 8 0,3-12 0,1 0 0,3 0 0,0 1 0,0-1 0,0 0 0,0 0 0,0 0 0,-3 0 0,3 0 0,-3 3 0,0-2 0,2 2 0,-32-21 0,12 13 0,-22-13 0,17 18 0,4 1 0,-5 0 0,7-4 0,-6 0 0,11-4 0,-7 0 0,7 0 0,-3 0 0,1 0 0,2 0 0,-3 0 0,1 0 0,2 0 0,-6 0 0,6 0 0,-3 0 0,-3 0 0,5 0 0,-8 0 0,9 0 0,-7 0 0,3 0 0,0 0 0,-2 0 0,6 0 0,-3 0 0,0 0 0,3 0 0,-2 0 0,0 0 0,2 0 0,-3 0 0,-3 0 0,5 0 0,-5 0 0,7 0 0,0 0 0,-4 0 0,3 0 0,-6 0 0,6 0 0,-3 0 0,0 0 0,3 0 0,-7 0 0,7 0 0,-3 0 0,0 0 0,3 0 0,-3 0 0,0-3 0,3 2 0,-6-3 0,5 4 0,-5 0 0,6 0 0,-2 0 0,0 0 0,2 0 0,-3 0 0,1 0 0,-2 0 0,1 0 0,0 0 0,4 0 0,-4 0 0,3 0 0,-2 0 0,-4 0 0,5 0 0,-5 0 0,3 0 0,3 0 0,-3 0 0,0 0 0,3 0 0,-2 0 0,-4-3 0,5 2 0,-5-3 0,7 4 0,0 0 0,-4-3 0,3 2 0,-2-2 0,-13 0 0,8 2 0,-9-2 0,13 3 0,3 0 0,-6 0 0,5 0 0,-8 0 0,8 0 0,-2 0 0,1 0 0,2 0 0,-2 0 0,-4 0 0,5 0 0,-9 0 0,10 0 0,-3 0 0,0 0 0,3 0 0,-3 0 0,0 0 0,3 0 0,-2 0 0,0 0 0,2 0 0,-3 0 0,1 0 0,2 0 0,-6 0 0,6 0 0,-2 0 0,0 0 0,2 0 0,-3 0 0,1 0 0,2 0 0,-2 0 0,-5 0 0,6 0 0,-5 0 0,3 0 0,3 0 0,-3 0 0,1 0 0,2 0 0,-2 0 0,-1 0 0,3 0 0,-2 0 0,-1 0 0,4 0 0,-4 0 0,1 0 0,2 0 0,-3 0 0,1 0 0,2 0 0,-2 0 0,-1 0 0,3 0 0,-2 0 0,0 0 0,2 0 0,-3 0 0,1 0 0,-6 0 0,3 0 0,-15 0 0,18 0 0,-14 0 0,16 0 0,-3 0 0,0 0 0,3 0 0,-6 0 0,5 0 0,-1 0 0,-1-4 0,2 4 0,-13-4 0,9 1 0,-10 2 0,11-3 0,-6 1 0,5 2 0,-6-5 0,4 5 0,0-3 0,3 4 0,1-3 0,4 2 0,-7-2 0,5 3 0,-5 0 0,3-3 0,3 2 0,-3-6 0,4 6 0,-4-6 0,3 7 0,-3-4 0,0 4 0,3 0 0,-3 0 0,1 0 0,2 0 0,-3 0 0,1 0 0,2 0 0,-3-3 0,1 2 0,2-2 0,-2 0 0,-1-1 0,3 0 0,-2 1 0,0 3 0,2 0 0,-3 0 0,1 0 0,2 0 0,-14 0 0,12 0 0,-21-4 0,21 3 0,-10-3 0,9 4 0,3 0 0,-11 0 0,10 0 0,-10 0 0,3 0 0,-1 0 0,-2 0 0,7 0 0,1 0 0,4 0 0,-10 0 0,7 0 0,-7 0 0,2 0 0,5 0 0,-8 0 0,9 0 0,-2 0 0,-3 0 0,5 0 0,-8 0 0,5 0 0,0 0 0,-10 0 0,12 0 0,-11 0 0,13 0 0,-7 0 0,7 0 0,-6 0 0,6 0 0,-3 0 0,1 0 0,2 0 0,-2 0 0,-1 0 0,3 0 0,-2 0 0,-1 0 0,3 0 0,-2 0 0,0 0 0,5-7 0,-1-6 0,6 1-246,-4-11 0,3 17 0,-3-5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0:42.06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77 24575,'42'0'0,"-1"0"0,0 0 0,-3 0 0,8 0 0,12 0 0,-11 0 0,5 0 0,-17 0 0,2 0 0,-4 0 0,0 0 0,-9 0 0,0 0 0,-3 0 0,2 0 0,-7 0 0,-1 0 0,5 0 0,8-3 0,3-2 0,-2-4 0,0 4 0,-3 2 0,5-1 0,16-1 0,-9-4 0,9 5 0,-6 0 0,35 4 0,-15 0-984,27 0 0,-33-5 0,20 4 0,-37-7 816,18 8 168,-31-4 0,-3 1 0,-2 2 0,-10-2 0,1 3 983,-3 0 0,3 0 0,3 3 0,-5 1-811,5 4-172,-7-4 0,0-1 0,7 4 0,-5-2 0,5 5 0,-3-2 0,-3-4 0,2 2 0,-3-2 0,0 3 0,1 4 0,-1-4 0,0 4 0,-3-4 0,2 0 0,-2 3 0,0-2 0,-1 2 0,-6 0 0,-10 7 0,3-1 0,-26 22 0,19-19 0,-21 24 0,21-25 0,-6 16 0,7-12 0,-7 14 0,0-3 0,-9 20 0,2-7-984,-2 13 0,3-15 0,-12 19 0,18-29 0,-16 22 0,25-33 0,-21 29 217,9-11-217,-15 14 0,6-7 0,-12 13 0,4-7 1368,-16 24-384,16-30 0,-4 7 581,10-16-581,3-1 0,-4 0 0,-18 17 0,14-17 0,-9 11 983,19-21 0,-5 2 0,13-8 0,-7 1 0,19-15 0,2-1 0,3-7 0,-4-7 0,6 2 0,-1-14-187,2 6-796,-1-11 0,-3-4 0,-4 1 0,6-1 0,-1 8 0,7-11 0,0 7 0,0-9 0,0 9 0,0-4 0,0 5 0,0-8 0,0 15 0,0-7 0,0 6 0,0-6 0,4-3 0,1-7 0,7-3 0,-6 2 0,6 4 0,-8 5 0,5 0 0,-1-5 0,1-7 0,0 0 0,0-4 0,0-2 0,-1 10 0,0-4 0,1 12 0,6-7 0,-5 9 0,5-4 0,-11 16 0,6-7 0,-8 9 0,8-5 0,-5 39 0,-1-5 0,0 24 0,-4-9 0,0-4 0,-5 16 0,0-4-984,-1-3 0,-2-2 0,3-16 0,0 8 0,-2 0 0,2-8 104,0 7 880,2-8 0,3 0 0,-4 3 0,3-11 0,-3 10 983,4-14 0,0 6 0,23-52 0,-5 13 0,16-38-1967,6 3 0,-13 12 492,2 4 0,1-1-492,3-5 0,14-16 622,-13 21 362,3-7 0,-3 9-984,2-10 0,-14 24 0,13-25 0,-10 18 1967,6-13 0,-13 20-796,-5-1-187,-5 8 317,-3-8-317,-2 11 983,-3-3 0,0 13 0,0-3 0,10 1 0,0 5 0,8-2 0,-2 7 0,4 0-230,1 4-753,8-3 0,2 2 0,16-3 0,-8 0 0,19 0 0,-8 0 0,38 0-463,-14 0 463,9 0 0,-17 5 0,-1-4 0,-13 7 0,5-7 0,-21 7 0,-9-7 0,1 7 0,3 0 0,-8 1 0,3-2 463,-16-3-463,-9-4 0,-24 14 0,-24 2 0,-9 10 0,-14-3 0,2 3 0,4 0 0,-17 7-618,19-2 618,0-5 0,9-2 0,-2 2 0,15-14 0,3 10 0,20-20 0,26 5 0,6-7 0,20 0 0,-6 0 0,11-4 0,10-2 0,0-4 0,3 0 0,40-4-492,-25 1 0,3-1 0,-11 4 0,-2 1 0,5-3 0,2-2 0,11-2 0,9-1 164,5 0 0,9 0 0,-4 1 0,-20 2 0,-4 0 0,11 1 131,3 0 0,13 0 1,4 1-1,-3 0 0,-11 2-131,-2 0 0,-9 2 0,6 0 82,6 0 0,7 0 0,-1 0 0,-7 2-82,-11 0 0,-6 1 0,3 0 0,23 0 0,5 0 0,-5 0 0,-25 2 0,-4 0 0,1 0 0,12 1 0,2-1 0,-9 2 64,-12 1 1,-6 0 634,7 0 1,-5 0-372,2 0 0,-3 3 0,-47-2 983,-16 9-9,-19 13 9,9-8 0,-22 11 0,11-14 0,-44 12 0,-12 5-492,23-12 1,-3-1-1,9-1 1,-1-1-1,-20 1 1,1-1-984,19-2 0,1 1 310,-12 1 1,1 0 181,-19 3-939,2-1 939,6-5 0,20-2 0,-3 0-984,-33 4 517,36-4 1,2-1 466,-15-1 0,21 1 0,16-7 731,4 3-731,15-4 983,-1 3 0,10 1 0,33 3 0,7-3 0,43-6-187,-35 1-796,14-4 0,-14 0 0,7 4 0,23-9 0,15 9 0,-21-4 0,-1 5 0,-33 0 90,-36 0-90,-38 9 0,-16-2 0,5 1 0,-3-1 0,4-1 0,-1 0-492,-11 3 0,-2 0 0,-4-1 0,0-1 0,0 2 0,0 0 0,-3-2 0,0-1 475,2 1 1,1-1 16,4 0 0,0 1 0,-2 2 0,1 0 0,9-2 0,2-1 0,-4 3 0,0 0-984,-35 2 975,4 1-975,13-2 946,31-1 38,13-4 0,41-5-984,15-5 0,18-8 804,4 3-804,14-10 153,-5 5-153,5-1 254,8 1 730,-6 0 0,-6 4 983,-14 1 0,-20 6 0,-13 4 0,-44 12 0,-5 0 0,-37 12 0,-6-2-492,35-10 1,-5 0-1,-33 5 1,-2 1-984,22-4 0,0-1 195,-21 5 0,3 0 297,29-4 0,2 1 0,-25 5 0,1 1 0,24-5 0,0 0 0,-20 4 0,2-1 0,-6 3 0,1-1 0,9-5 0,-4 7 0,28-12 783,-3 2-783,34-9 983,1-4-300,24-21 300,0 4 0,9-9 0,-6 10-945,-8 5-38,-4-8 0,-1 2 0,0-6 0,-2 8 0,3-1 0,-4 4 0,-4-14 0,0 15 0,-7-15 0,3 18 0,-14-13 0,9 11 0,-6-8 0,4 10 0,-9-3 0,1 1-984,-10 2 0,-8 5 0,-20 11 0,2 3 0,-7 12 0,25-4 0,-9 21 216,15-14 768,-10 23 0,17-11 0,-5 37 0,7-21 0,-7 21 0,22-42 0,-10 22 0,10-13 0,-8 19 0,-2 4 0,-3 19 0,1-4-984,3 10 560,0-23 424,5 15 0,-6-16 0,2 31 0,4-38 0,1 10-285,5-36 285,-4 6 983,3-17 0,-5 7 0,6-12 0,-1-3 0,6-14 0,0-27 0,4 1 0,0-29-9,0 23-974,0-29 0,0 7-984,0-19 639,0 6 345,5-1 0,1 6 0,4-5 0,0 6 0,0 0 0,0 6 0,4-26 0,-3 27-511,2-7 511,-4 22 0,3 1 0,-2-1 0,6-3 0,-10 16 0,13-19 0,-16 19 0,13-20 983,-8 21-177,-3-11-806,6 12 0,-10-7 562,3 15-562,-4 4 0,0 58 0,0-2-492,0 11 0,0 7 0,0-6 0,0 0 0,0 6 0,0 3 0,0 6 0,0 0 0,0-3 0,0 0 0,0 4 0,0 1 0,-3 0 0,-1 7 164,0 6 0,-1 8 0,0-6-164,0 4 0,0 0 164,0-1 0,0 6 0,2-10 248,2-10 1,2-7 79,-1-4 0,0-2-234,2-7 1,1 0 233,2 3 0,1-2 0,1 20 0,3 11 0,-10-57 0,0-11 0,0-25 0,0-15 0,-4-13 0,3-2 983,-3 4 0,4-5 0,4-3-492,-2-10 1,2-4 491,6-28-492,-3 21 1,2 0 383,7-23-875,-3 24 0,1 0 0,9-27 0,-12 32 0,-1 3 782,5-10-782,7-15 0,-4 14-984,10-15 587,-9 23 397,8-6 0,-6 9 0,1-9 0,-4 17 0,-5-7 0,5 7 983,-1 2 0,2-5-794,3-9-189,-2 8 0,15-33 0,-18 43 0,8-15 983,-17 33-402,-4 3-581,-1 8 0,0 0 573,8-4-573,-2 3 0,5-3 0,-7 4 0,0 0 0,7-4 0,-5 3 0,5 0 0,-7 5 0,4-1 0,0 0 0,1-3 0,-1-1 0,3 4 0,-5-2 0,5 5 0,-3-2 0,-3 3 0,2 0 0,4 0 0,-1 3 0,2-2 0,-1 2 0,-6-3 0,7 4 0,0 0 0,-3 1 0,6 1 0,-6-1 0,7-1 0,-3 3 0,-1-6 0,-4 2 0,3 1 0,-6-3 0,10 2 0,-10-3 0,6 3 0,-6-2 0,6 2 0,-6-3 0,3 0 0,-1 0 0,-5 6 0,-17 18 0,4-9 0,-18 16 0,11-16 0,-1-3 0,-3 6 0,7-6 0,1 0 0,0 3 0,-4-1 0,2-1 0,-5 5 0,10-10 0,-3 3 0,-4-4 0,-1 4 0,-1-6 0,-1 5 0,10-9 0,-7 9 0,7-5 0,-10 10 0,9-7 0,-5-1 0,7-1 0,0-5 0,-4 8 0,6-4 0,-4 5 0,2-3 0,-1 0 0,0 1 0,2-1 0,2 0 0,-7 3 0,3-2 0,-3 3 0,4 0 0,-1-3 0,1 3 0,0-4 0,-1 7 0,1-8 0,-1 14 0,1-15 0,-4 13 0,3-10 0,0 3 0,-2 0 0,5-3 0,-3 3 0,-2-1 0,5 2 0,-7 7 0,5-7 0,-1 6 0,4-6 0,-6 6 0,5-5 0,-6 1 0,4-3 0,3 0 0,-3 1 0,6-2 0,-5-3 0,2 3 0,0-2 0,-3 2 0,7-3 0,-7 0 0,3 3 0,-3-2 0,0 3 0,3-4 0,-3 0 0,3 3 0,-3-2 0,3 2 0,1-3 0,0 3 0,-1-2 0,0 2 0,-6-3 0,9 0 0,-18 19 0,8-7 0,-7 12 0,-2-18 0,14 5 0,-12-12 0,9 13 0,-7-4 0,1 2 0,3 1 0,0-2 0,2-8 0,1 2 0,2-33 0,7 16 0,1-29 0,6 19 0,-10-4 0,13 4 0,-12 3 0,9-8 0,0 1 0,-2-8 0,2 5 0,1-6 0,-3-2 0,7 5 0,1-13 0,-1 21 0,4-23 0,-4 19 0,1-9 0,3 7 0,-4 4 0,4 1 0,13-13 0,-13 9 0,9-6 0,-9 6 0,4 4 0,-1-2 0,7-2 0,-17 9 0,17-8 0,-12 9 0,9-12 0,-7 13 0,16-16 0,-12 7 0,8 0 0,-13 3 0,4 0 0,-2 5 0,2-7 0,-5 9 0,2-4 0,-7 4 0,8 1 0,-8 0 0,9 3 0,-1-11 0,2 13 0,2-17 0,-1 10 0,1-9 0,-6 10 0,-4 2 0,3-1 0,-5 2 0,8-8 0,-9 8 0,6-5 0,-6 6 0,2-2 0,-6 3 0,9-1 0,-7 1 0,8 3 0,-7-3 0,4 3 0,-3 0 0,3-3 0,0 3 0,-3-3 0,2 2 0,-3-1 0,4 5 0,-3-5 0,7-2 0,-7 0 0,3 0 0,-4 2 0,0 5 0,3-9 0,-2 9 0,2-9 0,-3 9 0,0-5 0,4 2 0,-4-3 0,4 3 0,-1 1 0,2 3 0,0-3 0,2-2 0,-6 1 0,3-3 0,0 7 0,-3-4 0,10 1 0,-9 3 0,5-4 0,-7 4 0,3-3 0,-2 2 0,2-2 0,0 3 0,2-3 0,-1 2 0,4-3 0,-7 4 0,2 0 0,1 0 0,-4-3 0,4 2 0,-4-5 0,3 5 0,-2-5 0,2 5 0,-3-5 0,3 2 0,-2 0 0,2-3 0,-3 6 0,8-6 0,-5 3 0,5 0 0,-8-3 0,0 7 0,3-4 0,6-3 0,0 5 0,4-5 0,-9 7 0,0 0 0,0 0 0,1-4 0,0 3 0,-2-2 0,4-1 0,-5 3 0,12-6 0,-12 3 0,5 0 0,-7 1 0,4 3 0,-3-3 0,6 2 0,-2-2 0,0 3 0,-1 0 0,-4 0 0,3 0 0,-2 0 0,3 0 0,0 0 0,-3 0 0,7 0 0,-7 0 0,2 0 0,1 0 0,-3 0 0,3 0 0,4-4 0,5-4 0,1 2 0,2-1 0,-8 4 0,12 2 0,-9-2 0,5 3 0,-12 0 0,-1 0 0,-2 0 0,2-4 0,1 4 0,-4-4 0,4 4 0,3 0 0,-6 0 0,10 0 0,-10 0 0,3 0 0,7 0 0,-5 0 0,9 0 0,-6 0 0,11 0 0,-9 0 0,12 0 0,-14 0 0,3 0 0,-8 0 0,3 4 0,-6-4 0,3 3 0,2-3 0,-4 0 0,5 0 0,-3 0 0,-3 0 0,7 0 0,-7 0 0,2 0 0,10 0 0,-6 0 0,10 0 0,-12 0 0,-2 0 0,-3 0 0,3 0 0,-2 0 0,2 0 0,1 0 0,0 0 0,0 0 0,0 0 0,0 0 0,-3 0 0,3 0 0,0 0 0,4 0 0,-3 0 0,2 0 0,-7 0 0,0 0 0,3 0 0,-2 0 0,3 0 0,-1 0 0,-2 0 0,2 0 0,0 0 0,-2 4 0,2-4 0,-3 7 0,3-3 0,-2 3 0,6 0 0,-6 0 0,3 1 0,-4-1 0,0-3 0,0 2 0,4 2 0,0 3 0,5 1 0,-5-2 0,0-3 0,-1 4 0,-2-3 0,10 7 0,-9-7 0,9 6 0,-10-6 0,6 6 0,-7-6 0,4 6 0,-4-6 0,0 3 0,1-7 0,-1 2 0,0-2 0,0 3 0,3 0 0,-2 0 0,2-3 0,-3 2 0,0-2 0,0 3 0,3 0 0,-2-3 0,3 3 0,-4-7 0,3 7 0,2-6 0,4 6 0,-5-6 0,0 2 0,-1 3 0,-2-4 0,3 4 0,-1-6 0,-2 7 0,2-3 0,-3 3 0,0 0 0,3-13 0,-2 4 0,-1-8 0,-4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1:16.86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4347 966 24575,'23'8'0,"5"-6"0,-6-7 0,4-7 0,4-1 0,-9 0 0,7-4 0,-6 5 0,29-6 0,-15 0 0,11 4 0,-7-7 0,-1 6 0,-6-3 0,7 6 0,-18 0 0,0 6 0,-7-5 0,-1 10 0,-5-2 0,5 3 0,-7 0 0,0 0 0,4 0 0,-3 0 0,6 0 0,-6 0 0,3 0 0,8 0 0,-10 0 0,10 0 0,-9 0 0,-2 0 0,3 0 0,-1 0 0,2 0 0,-1 0 0,0 0 0,-4 0 0,3 0 0,-2 0 0,2 0 0,1 0 0,-4 0 0,7 0 0,-6 0 0,3 0 0,-1 0 0,2 0 0,-1 0 0,0 3 0,-4-2 0,6 2 0,-4-3 0,4 0 0,-5 0 0,-1 3 0,3-2 0,-2 2 0,2-3 0,1 0 0,-3 0 0,3 0 0,3 0 0,-6 0 0,6 0 0,-7 0 0,0 0 0,4 0 0,-3 0 0,2 0 0,0 0 0,-2 0 0,2 0 0,0 0 0,-2 0 0,2 0 0,4 0 0,-5 0 0,5 0 0,-3 0 0,-3 0 0,3 0 0,-1 0 0,-2 0 0,3 0 0,0 0 0,0 0 0,0 0 0,0 0 0,-1 0 0,-2-3 0,6 2 0,-6-2 0,6 3 0,-6 0 0,2 0 0,0 0 0,-2 0 0,2 0 0,4 0 0,-5 0 0,5 0 0,-7 0 0,3 0 0,16 0 0,-7 0 0,7 0 0,-12 0 0,-6 0 0,3 0 0,0 0 0,1 0 0,0 0 0,6 0 0,-8 0 0,8 0 0,-6 0 0,11 0 0,-6 0 0,1 0 0,-7 3 0,-4 1 0,0 0 0,7-1 0,-5-3 0,9 4 0,-10-3 0,10 2 0,-10 0 0,6-2 0,-3 2 0,4-3 0,-2 0 0,1 0 0,-7 0 0,7 0 0,-6 0 0,6 0 0,-7 0 0,7 0 0,-5 0 0,5 0 0,-7 0 0,0 0 0,4 0 0,-4 3 0,4-2 0,-4 5 0,3-5 0,-2 5 0,2-5 0,1 2 0,-3-3 0,3 0 0,3 4 0,-6-4 0,6 7 0,-7-7 0,0 4 0,4-1 0,-3-3 0,2 7 0,0-3 0,2 0 0,-1-1 0,0-3 0,-4 3 0,0 1 0,3 3 0,-2-3 0,2 2 0,-3-5 0,3 5 0,-2-5 0,2 5 0,1-2 0,0 4 0,0-4 0,0 2 0,0-2 0,-3 0 0,3 3 0,-4-3 0,0 0 0,4 2 0,-3-2 0,6 4 0,-6-1 0,2-3 0,-3-1 0,0 3 0,3-4 0,-2 7 0,2-8 0,18 15 0,-11-9 0,15 10 0,-20-13 0,-1 2 0,-4-5 0,4 6 0,-3-6 0,7 6 0,-4-3 0,-3 3 0,2 0 0,-6-3 0,6 2 0,-2-2 0,2 3 0,-3 0 0,0-3 0,0 3 0,0-4 0,3 5 0,-2-1 0,2-3 0,-3 2 0,1-2 0,-1 3 0,0 0 0,0-3 0,0 2 0,0-2 0,0 6 0,0-2 0,0 2 0,0-3 0,0 0 0,0 1 0,0-1 0,-3 0 0,3 3 0,-3-2 0,3 2 0,0-3 0,-3 0 0,6 4 0,-9-3 0,9 3 0,-6-4 0,0 0 0,3 4 0,-3-3 0,3 6 0,-2-6 0,1 3 0,-2-4 0,0 0 0,2 3 0,-5-2 0,5 3 0,-2-1 0,3-2 0,-3 2 0,3-3 0,-4 0 0,5 3 0,-1 2 0,-3-1 0,3 3 0,-3-5 0,0 1 0,3 1 0,-3 0 0,3 5-984,0-5 0,-2 0 0,1-1 0,-5-2 0,5 2 0,-2-3 104,0 3 880,2-2 983,-2 6 0,0-6 0,3 3 0,-3 0 0,0-3 0,3 6-97,-3-2-886,1 4 0,5 6 0,-5-9 0,15 23 0,-10-20 0,7 10 0,-13-16 0,3 1 0,-3-3 0,3 10 0,1-9 0,-1 8 0,-3-9 0,3 3 0,-6-4 0,5 0 0,-2 4 0,0-4 0,2 4 0,-5-4 0,5 0 0,-2 3 0,3-2 0,0 2 0,-3-3 0,-1 3 0,0-2 0,-2 2 0,5 1 0,-5-3 0,2 2 0,0 0 0,-2-2 0,2 2 0,1 0 0,-4-2 0,7 10 0,-2-1 0,3 0 0,-4 2 0,3-7 0,-3 7 0,0-7 0,0 2 0,-4 1 0,0-6 0,0 6 0,0-4 0,3-3 0,1 13 0,0-11 0,0 7 0,-4-10 0,3 7 0,-2-5 0,6 8 0,-6-9 0,2 3 0,-3-1 0,0-2 0,0 6 0,0-6 0,0 3 0,3 3 0,-2-5 0,3 5 0,-4-4 0,0-2 0,0 6 0,0-6 0,0 3 0,0-1 0,3-2 0,-2 2 0,2 0 0,-3-2 0,0 2 0,3 0 0,-2-2 0,5 3 0,-5-1 0,2-2 0,-3 2 0,3 0 0,-2-2 0,2 2 0,-3 0 0,0-2 0,0 2 0,0 1 0,0-3 0,0 3 0,0 0 0,0-3 0,0 10 0,0-10 0,0 13 0,3-12 0,-2 5 0,2-7 0,-3 7 0,0-5 0,3 5 0,-2-7 0,2 0 0,-3 4 0,0 0 0,3 0 0,-2 0 0,2-4 0,1 4 0,-3-3 0,2 2 0,-3 4 0,0-5 0,0 9 0,0-10 0,0 3 0,0-1 0,0 2 0,0-1 0,0 0 0,0-4 0,0 3 0,0 2 0,0 3 0,0-4 0,0 4 0,0 0 0,0-3 0,0 2 0,0-7 0,0 3 0,0-2 0,0 2 0,0 1 0,0-4 0,0 4 0,0-1 0,0-2 0,0 2 0,0 0 0,0-2 0,0 2 0,0 1 0,0-3 0,0 3 0,0 0 0,0-3 0,0 9 0,0-8 0,0 9 0,0-10 0,0 3 0,-3 0 0,2 3 0,-3 2 0,4-2 0,-3 1 0,2-7 0,-3 3 0,4 6 0,-3-4 0,2 5 0,-3-7 0,4-4 0,-3 3 0,2-2 0,-2 2 0,0 1 0,2-4 0,-5 4 0,2-1 0,0-2 0,1 2 0,0-3 0,2 3 0,-6-2 0,7 2 0,-7 1 0,6-4 0,-2 4 0,0-1 0,2-2 0,-5 2 0,5 0 0,-2-2 0,0 2 0,-1 0 0,0-2 0,-3 2 0,6-2 0,-5 2 0,5-2 0,-2 2 0,-3 0 0,1-2 0,-6 2 0,7-3 0,-2 0 0,2 0 0,-3 4 0,0-4 0,-8 8 0,2-7 0,-4 7 0,6-9 0,7 7 0,-3-12 0,3 12 0,-3-5 0,3 4 0,-3-5 0,3 0 0,-3 0 0,0-3 0,0 6 0,0-6 0,-1 3 0,-2 0 0,5 0 0,-4-3 0,1 5 0,0-4 0,-2 5 0,3-3 0,0-3 0,-1 2 0,1-2 0,0 3 0,-3 0 0,2-3 0,-3 3 0,4-3 0,0 0 0,-3 5 0,2-7 0,-3 4 0,4 0 0,0-4 0,0 7 0,0-5 0,-1 3 0,1 0 0,0 0 0,0-3 0,0 2 0,-1-2 0,-3 4 0,3-4 0,-3 2 0,4-2 0,0 0 0,0 6 0,0-9 0,0 9 0,-1-6 0,1 6 0,0-2 0,3 2 0,-2-3 0,2 3 0,0-2 0,-3 2 0,3-3 0,0 0 0,-2 4 0,5-4 0,-5 4 0,-2-1 0,0-2 0,-2 2 0,3-3 0,0-3 0,0 2 0,-1 1 0,1-2 0,0 4 0,0-5 0,0 0 0,-4 6 0,3-9 0,-2 9 0,3-6 0,0 3 0,-4 0 0,3 0 0,-2-3 0,-5 9 0,5-7 0,-5 6 0,8-9 0,0 0 0,-7 4 0,2 1 0,-3-1 0,4-3 0,4-1 0,-3 1 0,2 3 0,-3-3 0,4-1 0,-7 3 0,5-4 0,-5 5 0,7-7 0,0 3 0,-4-2 0,3 5 0,-2-2 0,3 0 0,-4 2 0,3-5 0,-2 2 0,0 0 0,2-2 0,-3 5 0,4-2 0,0 0 0,-4 2 0,3-2 0,-2 0 0,0 3 0,2-7 0,-6 7 0,6-6 0,-3 2 0,3 0 0,-6 2 0,5-1 0,-5-1 0,7 0 0,0 1 0,0 3 0,-4-3 0,3 2 0,-2-2 0,3 3 0,0-3 0,-1 3 0,-2-7 0,2 7 0,-2-3 0,2 3 0,1-3 0,0 2 0,0-2 0,-3 3 0,2-3 0,-3 2 0,4-2 0,0 3 0,0 0 0,-1-3 0,1 2 0,-3-2 0,2 3 0,-3 0 0,4 1 0,0-1 0,-4 0 0,3-3 0,-3-1 0,1-3 0,2 0 0,-3 0 0,1 7 0,-2-2 0,1 2 0,-13 0 0,14-6 0,-14 7 0,16-8 0,0 7 0,-1-6 0,1 2 0,-3-3 0,0 0 0,4 0 0,-3 3 0,2-2 0,-3 5 0,-6-2 0,3 0 0,-4-1 0,7-3 0,4 0 0,-3 0 0,2 0 0,-3 0 0,0 0 0,3 0 0,-3 0 0,1 0 0,2 0 0,-2 0 0,-1 0 0,3 0 0,-2 0 0,-1 0 0,3 0 0,-2 0 0,0 0 0,2 0 0,-10 4 0,10-3 0,-7 2 0,4 0-984,3-2 0,-6 3 0,-1-1 0,-2-2 0,2 2 0,0-3 104,-3 3 880,4-2 0,-8 3 0,14-4 983,-6 0 0,6 0 0,-2 0 0,-4 0 0,1 0 0,-1 0-97,3 0-886,1 0 0,-2 0 0,1 0 0,-4 0 0,7 0 0,-3 0 0,0 0 0,-1 0 0,0 0 0,-7 0 0,3 0 0,-4 0 0,5 0 0,4 0 0,-4 0 0,3 0 0,-6 0 0,6 0 0,1 0 0,4 0 0,-3 0 0,2 0 0,-6-4 0,6 3-984,-3-2 0,0 3 0,-8 0 0,5-3 0,-7 2 0,5-2 104,-4 3 880,-1 0 0,6-4 0,4 4 983,-3-4 0,5 4 0,-5 0 0,7 0 0,-1 0 0,-2 0-97,2-3-886,-6-1 0,6 0 0,-3 0 0,0 4 0,3 0 0,-3-3 0,0 2 0,3-2 0,-3 0 0,1 2 0,-2-6 0,-3 7 0,0-4 0,3 4 0,2 0 0,-1-3 0,2 2 0,-5-6 0,6 6 0,-3-3 0,0 4 0,3 0 0,-2-3 0,0-1 0,2-3 0,-3 3 0,4-2 0,0 2 0,-3-4 0,2 4 0,0-2 0,2-2 0,2 3 0,0-8 0,1 8 0,3-5 0,-10 3 0,5 3 0,-6-3 0,2 6 0,4-2 0,-9-3 0,6 1 0,-2-2 0,3 1 0,0 5 0,-4-6 0,-1 3 0,0-1 0,-3-2 0,4 6 0,-1-5 0,2 2 0,3 0 0,-4-3 0,3 7 0,-2-7 0,3 3 0,-1 0 0,-2-2 0,2 2 0,-2 0 0,3-3 0,-1 3 0,-2-3 0,2 3 0,-6-5 0,6 7 0,-2-4 0,0 3 0,2-1 0,-3-4 0,4 4 0,-3 4 0,2 1 0,-3 2 0,1 0 0,2-2 0,-2 5 0,-1-2 0,3 0 0,-2 3 0,3-7 0,0 7 0,-1 0 0,1-3 0,0 9 0,0-11 0,0 4 0,-4-3 0,3-2 0,-20 15 0,3-13 0,-3 13 0,8-16 0,9 4 0,-1-4 0,0 0 0,-2 0 0,-6 0 0,3 0 0,-6 0 0,-7 0 0,11 0 0,-11 0 0,18 0 0,1 0 0,4 0 0,-4 0 0,3 0 0,-2 0 0,0 0 0,2 0 0,-3 0 0,1 0 0,2 0 0,-2 0 0,-1 0 0,3 3 0,-2-2 0,3 5 0,-4-2 0,3 0 0,-2-1 0,3 0 0,-4-2 0,3 2 0,-2 0 0,3 1 0,0 3 0,-4-3 0,2-1 0,-1 0 0,-1-2 0,-15 6 0,3-2 0,-8 0 0,15-1 0,1 3 0,7-2 0,-3 2 0,7 3 0,-2-5 0,2 5 0,-6-3 0,5 0 0,-5-3 0,6 5 0,-3-7 0,0 7 0,0-5 0,0 3 0,-1 0 0,-3 1 0,3-4 0,1 2 0,-7-1 0,8-1 0,-11 2 0,8-5 0,-1 3 0,-1-1 0,3 1 0,-7 4 0,7-4 0,-3-1 0,4 0 0,-4-2 0,3 2 0,-2-3 0,-1 4 0,3-4 0,-2 3 0,0-3 0,2 0 0,-3 4 0,1-4 0,2 4 0,-2-4 0,-1 3 0,3-3 0,-2 4 0,-1-4 0,4 0 0,-4 0 0,1 0 0,2 0 0,-3 0 0,1 0 0,2 0 0,-2 0 0,-1 0 0,3 0 0,-2 0 0,0 0 0,2 0 0,-7-4 0,7 3 0,-6-2 0,5 3 0,-1 0 0,-6-4 0,-1 3 0,-4-3 0,5 4 0,5 0 0,4 0 0,-4 0 0,3 0 0,-7-3 0,7 2 0,-9-3 0,8 1 0,-5 2 0,7-2 0,-4 3 0,3-3 0,-3-1 0,4 0 0,-7-3 0,5 7 0,-5-4 0,7 1 0,0 2 0,-4-2 0,3 3 0,-2 0 0,-1-3 0,3-1 0,-2-4 0,-1 4 0,3 1 0,-3 3 0,4-3 0,0-1 0,-4-3 0,3 3 0,-7-3 0,7 6 0,-3-3 0,0 1 0,3 2 0,-7-6 0,7 3 0,-3-1 0,0-1 0,3 2 0,-10-4 0,5 0 0,-12 0 0,7 1 0,-4-1 0,10 3 0,-3-2 0,3 3 0,-3-4 0,0 1 0,0 3 0,4 0 0,0 1 0,4-1 0,0 0 0,-7-3 0,5 7 0,-8-7 0,9 6 0,-7-2 0,7-1 0,-6 4 0,5-4 0,-5 1 0,2-1 0,0-1 0,-6-1 0,9 5 0,-9-6 0,6 3 0,-3-4 0,0 4 0,4 1 0,-4-1 0,4 3 0,-5-6 0,8 3 0,-2 0 0,3-6 0,-5 2 0,1-4 0,0 1 0,-4 1 0,7 1 0,-10-5 0,10 6 0,-3-3 0,3 4 0,1-1 0,0 4 0,0-2 0,0 2 0,0-3 0,-4 0 0,3-1 0,-2 1 0,3 3 0,-1-2 0,1 2 0,0-3 0,-7-4 0,5 3 0,-5 0 0,3 2 0,0-2 0,-5 0 0,5-3 0,0 4 0,-8-12 0,-9-1 0,7-2 0,-3 9 0,9 3 0,5 5 0,-12-6 0,14 6 0,-15-10 0,9 8 0,-6-5 0,6 1 0,6 6 0,-3-6 0,3 4 0,-2-4 0,1 3 0,-2-3 0,4 4 0,0 0 0,0 0 0,0-1 0,-7-6 0,5 9 0,-5-9 0,10 10 0,-10-6 0,8-2 0,-8 0 0,3-3 0,-5 0 0,0-1 0,1 3 0,3 0 0,2 8 0,1-10 0,-1 7 0,5-3 0,-8-7 0,10 8 0,-14-8 0,12 11 0,-9-8 0,5 3 0,-2-7 0,7 3 0,-10-3 0,12 7 0,-12-3 0,6 5 0,0-2 0,-6-3 0,9 3 0,-6-2 0,7-1 0,-7-2 0,2 2 0,1 1 0,-9-2 0,13-5 0,-17 1 0,16 4 0,-10-15 0,10 16 0,-3-16 0,1 15 0,-1-7 0,-5 6 0,2-10 0,3 6 0,-1-11 0,1 5 0,3-1 0,-3-1 0,-4-4 0,2 0 0,-11-13 0,11 18 0,-16-28 0,14 20 0,-13-16 0,15 21 0,-7-20 0,7 20 0,-3-15 0,8 21 0,1-8 0,1 6 0,2 0 0,-3 10 0,4-4 0,0 3 0,0-6 0,0 0 0,-7 0 0,5-1 0,-9-3 0,10 3 0,-9-3 0,8 6 0,-8 3 0,9 5 0,-2 2 0,3 0 0,0 1 0,0 4 0,0-7 0,0 5 0,0-9 0,0 10 0,0-3 0,0 0 0,0 3 0,0-3 0,0 0 0,4-15 0,-3-7 0,3 0 0,-4-1 0,0 1 0,4 0 0,1-10 0,0 12 0,-1-20 0,0 21 0,0-12 0,1 22 0,6-20 0,-9 18 0,10-28 0,-7 23 0,4-15 0,0 4 0,-4 4 0,2 0 0,-6-8 0,3 11 0,-4-19 0,0 28 0,0-15 0,4 10 0,-3-1 0,3 8 0,-1-11 0,-2 12 0,7-17 0,-7 20 0,2-12 0,-3 11 0,0-11 0,0 12 0,0-4 0,0 0 0,0-4 0,0 3 0,0 2 0,0 0 0,0 2 0,-3-4 0,2-10 0,-6 8 0,6-5 0,-3 4 0,0-4 0,3 1 0,-6-5 0,6 7 0,-10-12 0,9 9 0,-6-9 0,5 12 0,2-12 0,-3 9 0,4-8 0,0 6 0,0-12 0,0 3 0,-4-8 0,3 20 0,-7-18 0,7 20 0,-3-12 0,4 8 0,-4 2 0,-1 0 0,0 3 0,-2 8 0,3-4 0,-1 4 0,-2-4 0,6 4 0,-6-7 0,6 10 0,-2-5 0,3 7 0,0 0 0,-4-5 0,4 5 0,-4 0 0,4 4 0,0-4 0,-3 3 0,2-2 0,-17 31 0,11-11 0,-12 33 0,-10 20 0,15-22 0,-19 26 0,19-37 0,-11 17 0,9-17 0,-5 15 0,9-19 0,-7 10 0,0 6 0,-14 33 0,16-21-984,-6 16 900,10-24 84,-1 7 0,-1-8 0,2 7 0,8-21 0,-3 10 0,3-8 0,1 4 0,0-7 0,0 6 0,3-16 0,-7 14 983,4-25-898,0 13-85,0-13 0,4 5 0,0-7 0,0 0 0,0-31 0,0 13 0,5-40 0,-4 17 0,3-3 0,-4-9 0,0 14 0,0-26 0,0 13-518,0-9 518,0 13 0,0-6 0,0 3 0,0-5 0,4 3-984,1-12 0,5 6 0,-1-12 0,0 21 0,8-9 0,-3 13 275,7 1 709,-8 9 347,9 1-347,-12 10 983,12-8 0,-14 18 0,3-3 0,0 3 0,1 4 0,3 1-97,5-5-886,-3 3 0,18-7 0,-16 7 0,16 1 0,-14 1 0,0-2 0,-5 1 0,-1 0 0,-4 1 0,16-2 0,6-4 0,-7 1 0,-1 3 0,-18 2 0,0 3 0,-3 21 0,-1-13 0,-3 20 0,0-12 0,0 5 0,-8 25 0,2-15 0,-12 25 0,8-28 0,-30 63 0,1-13-492,11-19 0,-2 2 0,3-12 0,1-3-492,-13 37 0,1-6 0,6-9 0,-3 21 0,8-23 0,-2 16 977,9-27 7,5-2 0,1-5 0,1 10 0,7-13 0,-2 7-423,8-11 423,0 2 0,0 4 0,0 1 0,0 0 0,0 5 0,0 2 0,0 0 983,0 4 0,0 3 0,0 34 0,0-15-943,0-29 0,0-1-40,0 17 0,-5 6 0,4 2 0,-9 7 0,4 1 0,-6 5 0,1-5 0,0 0 0,5 5 0,1-6 0,5 1 0,0-32 0,0-1 0,0 29 0,0 4-62,0-19 62,0 12 0,0-17-483,0 14 483,0-26 0,0 10 0,0-13 983,0 7-972,0-21-11,0 10 0,0-17 983,0 7 0,0-16-604,0 8-379,0-10 983,0 12-700,0-8-53,0 7-230,0-4 0,0 0 0,0 0 0,0 12 0,0 1 0,0 10 0,0-16 0,0 13 0,0-7 0,0 2 0,0 4 0,0-6 0,0-5 0,0 7 0,0-14 0,0 7 0,0-10 0,-3-1 0,2-10 0,-2 1 0,3-42 0,0 7 0,0-43 0,0 21 0,0-37-984,0 30 84,0-25 900,0 27 0,0-1 0,0 0 0,0 7 0,0-20-984,0 14 0,0-22 0,4 15 0,-3 6 0,8-4 0,-3-3 0,0 0 859,7-33 125,-10 28 0,6-10 0,-5 25 0,1 9 983,4 10-793,0-28-190,-1 29 0,-2-12 0,1 20 0,-2-4 0,3 4 983,1-13 0,-5 12 0,7-3 0,-6 7 0,6-5 0,-7 13 0,0-1-140,-4 7-843,0 32 0,0-5 0,0 53-984,0 1 492,0-13 0,0 4 0,-3-2 0,0 4 0,0 21 0,-2 6 164,-1-28 0,-2 2 0,0 0 0,0 3 0,1 0 0,-2 2 0,-1 8 0,-1 3 0,0 3 82,3-4 0,1 4 0,-1 1 0,0-5-82,-2 6 0,-1-4 0,1 4 82,3-6 0,1 4 0,1 0 0,-1-9-246,-2 26 0,1-9 0,3-12 0,2-4 0,1-7 0,2-2 0,-1-1 0,0-4-114,0 28 606,0-24 0,0-4 0,0-3 0,0 29 983,0-55 0,0 5 0,0-30 0,0 0 0,4-53 0,-3 23 0,7-51 0,2 5 0,1-8-1967,4-13 614,1-1 370,1 2-459,-5 33 0,0-4 459,6-25 0,-1-3 0,-3 11 0,1 0-492,2-15 0,1 0 0,-4 18 0,-2-2 164,-1 7 0,0-5 0,-1 5 267,1-7 1,-1 0 60,3-27 0,-2 1 0,-4 35 0,-1 1 0,3-22 0,-1 0 0,-3 11 0,-1 2 0,4-9 0,0 2-492,-7 19 0,-1 2 157,3-1 1,-1 1 825,-1 3 1,-2-2-1,1-15 1,0 1-216,0 17 1,0-1-277,0-25 0,0 0 0,0-13 0,3 33 0,-1 3 0,-1-13 0,13-20 0,-12 43 685,10-15-685,-11 40 983,3 4 0,-4-2 0,0 11 0,8 44 0,-6-12 0,12 57 0,-9-30-126,1 30-857,4-4 0,-9-2 0,-1 4-492,2-19 0,1 2 164,-3 2 0,0 6 0,0-4-164,0 3 0,0 3 219,0 14 0,0 11 0,0-6-219,0 0 0,0 0 164,0-1 0,1 6 0,-2-6-164,-2 4 0,-1-1 164,0-7 0,-1 4 0,0-3 221,0-17 0,-1-3 1,1 2 106,0 12 0,0 2 0,1-8 0,1-5 0,0-3 0,3 16 0,0-1-492,0-23 0,0-1 285,0 10 1,0-3 206,0 19 0,0-11 651,0-16-651,0 24 0,0-34 0,0 23 0,0-38 0,0 1 0,0-17 983,0-5 0,0-4 0,0-37 0,0 8 0,4-27 0,1 14 0,4-7 0,15-48 0,-5 5-1475,0-3 0,0-5 0,-6 32 0,-1 0 0,1-21 0,-1-1 0,0 24 0,-1 3 0,-5 1 0,1 2-492,10-40 492,-8 21 0,-2 0-492,1-17 492,-3 20 0,0 1-492,-5-24 976,0 30 1,0-2 7,5-35 0,-5 37 0,1 1 983,9-23-492,-9 29 1,-1-1 491,5-33-561,-5 24 1,0 1 560,0-18-213,0-8-770,0 24 0,0 11 0,0-6 0,0-10 0,0 13 206,0-7-206,0 31 983,0-7 0,0 24 0,0-12-446,0 8 446,0-7-558,0 2 300,0 2-725,0 8 0,0-3 0,0 6 0,0-7 0,0 5 0,0-8 0,0 6 0,0-6 0,0 3 0,0-3 0,0 1 0,0 0 0,0 10 0,0 2 0,0 3 0,0-4 0,0 4 0,0-4 0,0 1 0,0 2 0,0-6 0,0 6 0,0-3 0,4-5 0,-3-6 0,6-15 0,-6 12 0,6-16 0,-6 30 0,6-15 0,-6 10 0,2-8 0,-3 6 0,0 0 0,0 11 0,0 0 0,0 36 0,0-8 0,0 28 0,-4 17 0,3-31 0,-1 21 0,0 2 0,2-20-724,0 40 724,0-49 0,0-2 0,0 7 0,0-3 0,0 5 0,0 0 0,0 5 0,0 17 0,0-16 0,0 30 0,0-37 0,0 28 0,0-29 0,0 11 0,3-23 0,-2 7 0,3-3 0,-4 16 0,0-4 0,0 16 0,4-11 0,-3 0 74,3 9-74,-4-8 0,0 15 0,0 12 0,0-12-492,0-3 0,0 2-492,5 20 492,-4-23 0,0 0 466,4 21-958,-5-2 173,0 1 811,0 9 0,0 7 0,0-39 0,0 0 0,0 35 0,-3-31 0,0-1 0,2 23 0,-9 19 0,3-14 0,0-28 0,-1 1 0,-10 40 0,4-18 0,0 2 0,5-24 0,-1-2-492,-2 21 0,2-2 0,4-23 0,0 0 0,-3 27 0,1 0-492,0 20 492,2-27 0,1-3 171,5 8 321,0 1 0,0-18 0,0-13 0,0-21 983,0-9-232,0-10-1735,0-25 0,0-11 47,0-28 1920,0 4 0,0-19-1967,0-3 0,0-1 852,0 18 0,0-1-159,0-25 291,0 28 0,0-1 0,0-23 0,2 21 0,1-1 0,3-18 0,-1 19 0,1 1 0,4-9 0,5-27 0,-3 15 983,3-8 0,-5 22-877,0 12 841,0 1-947,-5-10 0,-1 18 0,-4-18 0,0 31 983,0 0 0,0 13 0,0 8 0,0 1 0,0 0 0,0 3 0,-3 36 0,2-6 0,-2 50-1967,3 0 492,-3-18 0,0 2 0,0 3 0,-1 1 0,-2 13 0,-2 6 426,1-2 0,-2 6 0,0-3 66,-3 18 0,0 2 0,-1-9 0,-2 6 0,1-6 0,-1 7 0,-1-7 0,-1-9 0,1-2 0,5-7 0,1-4 0,1-14 0,1-2 0,-4 40-492,6-34 0,1-2-492,-1 13 0,-3 2 0,9-38 0,-4-17 0,1-1 0,-1-8 1967,4-51 0,2 16-539,12-44-444,-5 38 983,8-2 0,-3 0-595,10-15-388,16-40 983,1 6-492,-12 28 1,1 0-984,-2 7 0,-1 2 237,0 2 0,0 0 255,-1-3 0,1 1 0,-1 4 0,-1 0 0,22-44 0,-11 18 0,1-2 0,-12 23 0,1-2-492,17-39 0,0 0 0,-20 40 0,-1 2 367,8-12 0,-2 1 125,0-23-984,-3 19 0,0-6 0,4-8 454,-3 17 530,1-5 0,-8 23 0,-5 5 983,-2 9 0,-3-5 0,-2 18 0,1-7 0,-4 53 0,-1-8-1653,-3 40 670,0-22 0,0 17-984,0-14 868,-5 34 116,-2 8 0,-1-30 0,-2 5-492,-7 31 0,-3 5 0,-1-14 0,-2 0 164,6-17 0,0 2 0,-1-3-44,-6 12 0,2-3 372,1 2 0,1 0-380,1-5 0,-1 3 380,-3 18 0,2-2 0,4-26 0,1-1 0,-4 21 0,2-4 0,0 1 0,-1 6 0,9-34 0,1-21 983,-3-3 0,4-18 0,0-8 0,5-37 0,3 10-804,0-32-887,13 13 708,0-8 0,11-11 736,-2-13-736,-6 13 0,0-3 0,-6 14 0,0-3-492,11-39 0,0-2 0,-10 34 0,0 2 0,6-21 0,0 0 329,-4 15 0,-1 2 163,-2 7 0,-1 0-492,0-2 0,0 1 471,-3 5 1,-1 2 20,2-5 0,-2 0 0,-2-7 0,1 2 0,5-31 0,-7 1 0,2 36 0,-4 5 983,0 0 0,0-16 0,0 18 0,0-11-478,0 30-505,-4-13 0,0 20 438,-1-15-438,-2 18 983,6 1 0,-5 5 0,2 7 0,-4 20 0,0 10 0,-1 32-1967,-7 27 492,7-35 0,-1 3 0,-6 17 0,-1 3 0,1 2 0,-2 7 164,0-3 0,-1 8 0,1-3 0,2-13 0,1 0 0,-1 1 0,-3 19 0,0 2 0,1-4-164,-1 7 0,1-3 0,-1 5 0,2-2 0,3-16 0,1-2 0,-1 1 0,1-3 0,3-16 0,0-2 0,1-4 0,1-2 175,-3 39 317,4-14 983,-2-9 0,4-21 0,0-16 0,2-9 0,3-17 0,0-37 0,0 4 0,4-47-492,4 23 1,1-1 491,5-42-820,-1 27 0,1-3-163,-5 12 0,1 2 0,2 5 0,0 0 0,0-11 0,1-5 0,11-27 0,1-1 0,-10 23 0,1 0 0,0 2 0,2-4 0,-2 5 0,-2-2 0,-2-1 0,1 2 0,0-5 0,0 3 0,2-17 0,0-1-328,-2 15 0,0-4 0,0 7-164,0 2 0,0 2 0,2-23 0,0 4 0,-3 37 0,0 3 0,0-19 0,-1 4-492,3 3 858,-4 3 126,-5 8 0,-1 11 0,-4 16 983,0 0 0,0 13 0,0-5 0,-4 60 0,2-4-906,-12 57-77,6-8 0,-3-37 0,-1 0 0,3-3 0,0 0 0,-2 1 0,-2 2 0,-4 23 0,0 0 0,4-21 0,0 2 0,-6 28 0,2-1 0,8-34 0,0 0 0,-6 25 0,2 2-492,5-23 0,1 0 2,-3 13 1,-2-3 489,-3 18 0,3-9 0,-7-12 0,3 21 0,1-30 0,-6 21 0,6-41 0,-1 0 0,4-18 0,8-7 0,-2-5 983,-6-19 0,6 0 0,-8-17 0,13-2-768,-3 2-215,4-19 0,0-32 0,0 1-492,0 23 0,0 0-492,0-25 492,0 1 0,0 0-492,0-4 492,0 11 0,0 2-260,0-8 752,0 24 0,0-2 0,0 8 0,0 0 0,3-10 0,-1 2 0,-1-23 0,4 26 0,0 0 0,-4-19 0,4 26 0,0 1 0,0-11 0,5 6 0,-4 16 0,1-7 0,-6 31 0,6-15 0,-6 22 983,2-2 0,11 27 0,-3 6 0,9 20 0,4 49 0,-12-26-1475,-1-5 0,-1 2 51,-4 30 441,-3-43 0,-1 0 0,-2 48 0,0-18 0,0 2 0,1-28 0,-2 0 0,-1 34 0,-1 1 0,0-30 0,-1 1 0,-5 4 0,-2 6 0,0-4-492,0 11 0,-1-2 164,1-8 0,-3 2 0,2-6-164,0-6 0,0-4 0,0 4 0,0 0-492,-16 35 0,4-1 0,-3-15 858,10-28 0,0-2 126,-6 11 0,-8 7 0,17-35 983,-4-9 0,9-3 0,-2-18 0,8-20 0,3-16 0,0-6 0,0 2 0,9-6 0,-2-9 0,7-7-1967,3-33 890,1 8-398,-4 30 0,2 0 0,-2 4 0,2 1 0,5-4 0,0-2 0,2-12 0,1 0 0,-2 13 0,0-1 0,5-21 0,-1 2-492,4-6 492,-12 32 0,-1 3-492,3-6 1347,-2-5-363,-4 25 983,-5 3 0,-3 24 0,-5 8 0,2 22 0,-7 2 0,-1 13 0,-4 8 0,-1 7-428,0 17-555,-7 28-492,5-44 0,-2 6 164,0 7 0,-1 7 0,-1-2-164,-9 15 0,0 0 164,7-13 0,1 3 0,-2-4-164,-7 9 0,-1 0 171,6-6 0,1 5 0,0-6 321,-2 6 0,0-2 0,4-11 0,-2 3 0,4-8 0,3-11 0,1-4 0,-6 9 0,0-1-222,-6 27 222,-5 6 0,14-39 704,-3 3-704,9-26 983,-3 5 0,5-27 0,3 2 0,21-37 0,6 4 0,31-34-762,-5 8-221,20-2 0,-21 13 0,3-1-492,-5 8 0,4-3 164,10-10 0,8-7 0,-6 4 215,-3 4 0,-1-1 113,3 2 0,4-3 0,-5 2 0,1-3 0,-1 2 0,-3 7 0,5 0 0,-4 1-492,8-13 0,-2 1 0,11 0 0,-3 2 75,-23 14 0,-2 0 417,8-5 0,-1 1 0,-12 9 0,-1-1 0,6-5 0,-2 1 0,7-10 0,16-8-331,-19 12 331,2 0 0,-29 20 842,14-11-842,-19 17 983,26-23 0,-22 26 0,5-8 0,-9 9-1967,2-1 0,-7-2 0,3 4 0,0-1 187,-3 4 797,-2 2 0,4-5 0,-5 5 983,2-7 0,-33 12 0,-1 2 0,-28 4 0,3 9 0,-28 10-97,15-7-1870,-19 11 0,25-13 162,-22 5-162,18-5 440,-10-1 394,22-1 150,4-2 0,11-2 0,0-5 0,18-4 983,2-3 0,20-12-1967,15-4 0,14-16 0,8-1 0,12-5 0,-7 5 0,13-5 0,-12 5 0,27-18 0,-10 8 492,-24 17 0,0 2-468,27-12 960,-10 9 0,2 1 0,17-8 0,-12 9 0,2 1 0,23-7 0,-40 13 0,1 0 159,39-14-159,-10 1 983,-16 4 0,-12 0 0,-20 9 0,-13 0-174,-26 13 174,-9-3 0,-13-3 0,-5 1 0,-22-6 0,-27 7 0,-8-4-1475,30 12 0,-6 1 427,-27 0 0,-1 1-427,24 2 0,0 0 164,1 0 0,-5 0 0,6 0-87,1 0 1,2 0 414,-25 0 0,0 0 0,19 0 0,2 0 0,-9 0 0,4 0 0,-13 0-594,17 0 594,14 0 0,21 0 983,7 0-907,21 0-76,57 0 0,-2 0-492,3-2 0,5-1-492,35-4 492,-29 2 0,5-2 0,8-3 0,5-1 164,-19 6 0,3 0 0,5-1 82,6-1 0,6-1 0,2 1 0,-2 0-82,15 0 0,-2 2 0,4-1 82,-4 0 0,6 0 0,-1 0 0,-4 0 0,-19 2 0,-3-1 0,-1 1 0,2 0 0,6-1 0,2 1 0,0 0 0,1-1 97,-1 1 1,0-1 0,1 1-1,5-1 149,1 0 0,4 0 0,3 0 0,-1-1 0,-4 1 0,6 0 0,-3 0 0,-1 0 0,2 0 0,3-1 0,3 0 0,-3-1 0,-8 2 0,-10 2 0,-5 0 0,-4 0 377,27-1 1,-10 2-378,-36 1 0,-5 2 983,30-1 0,-78 0 0,-24 0 0,-27 13 0,-6-5-492,4 4 1,-5 1-444,-5 0 1,-6 1-49,-14 1 0,-9 2 0,1 0-328,12-1 0,3 0 0,-5 1 284,0-1 1,-5 1-1,1 0 1,5 0 43,6-1 0,5-1 0,-6 1 0,-7 2 0,-8 1 0,0 1 0,6-2 0,1-1 0,5-1 0,-3 1 0,5-3 0,-4 1 0,1 0 0,4-1 0,0 1 0,5 0 0,-3-1 0,-12 2 0,-2 1 0,2-1 0,12-3 0,2 1 0,-3-1 0,-17 3 0,-3 1 0,5-2 0,-7 0 0,1-1 0,14-3 0,-3 0 0,4 1 0,-8 2 0,3 0 0,-10-1 0,6-1 0,36-3 0,4-1 0,-43 7-40,43-8 40,1 4 0,46-10 0,36 2 0,5-7 0,44-2 983,-7-5-187,14 4-796,-1-3 0,-35 4 0,5-1 0,4 1 0,6-1 0,-1 0 0,26-4 0,4 1 0,-10 2 0,6 1 0,-5 1 0,-23 1 0,-2 0 0,4 0 0,10 1 0,6 0 0,2 0 0,-6 0 168,0 1 0,-4 1 1,3-1-169,-5 1 0,5 0 0,-1 1 0,-7-1 0,30 2 0,-9 0 0,-13 0 0,-4 0 0,-10 0 0,-2 0 0,-5 0 0,-4 0 50,23 0-50,-12 0 0,-31 0 0,-27 0 0,-51 5 0,10-4 0,-54 8 850,18 3-850,16-3 0,-2 1 491,1 1 1,-2 1-381,-13 2 0,-3-2-111,-1 2 0,-3-1 0,-18-2 0,-9 0 0,8-1 0,-6-1 0,1 0 0,8-3 0,1 0 0,-2-1 0,15 1 0,-1 0 0,1-1 0,2 0-328,-12-2 0,4 0 0,2 0 0,10 1 0,2 1 0,0-1-164,-26 0 0,1 0 0,7 0 0,3 0 0,16-1 0,2 0 0,-1-3 0,3 0-492,-25 0 173,23 0 811,41 0 983,21 0-460,32-15 460,4 7 0,15-15 0,-6 9 0,39-13-492,-33 12 1,4 0-1,25-5 1,4-1-1,-7 1 1,2 1-984,16-2 0,3-1 0,-4-2 0,2-1 164,-26 9 0,1 1 0,2 0 58,3 0 1,2 0 0,0 0 269,1 0 0,0 0 0,1 1 0,11 0 0,1 1 0,-1-2 0,-8 0 0,-3-1 0,1 1 0,2 1 0,0 1 0,-4 0 0,17-5 0,-5 2-292,-13 4 0,-4 3 292,-12-1 0,-4 2 0,15 1 0,-29 3 983,-13 4-767,-60 17 767,5-4-230,-40 14-753,20-12 0,-2-1 428,1-2 1,-4 1-429,-38 7 0,-9 2-328,31-9 0,-2-1 0,-2 2 0,-15 4 0,-4 2 0,1-1 0,2-2 0,1-1 0,-8 2 167,11-2 0,-6 1 1,-4 1-1,1-1 1,6-2-86,1-1 0,6-2 0,-1-1 0,-3 2 49,1 0 0,-3 1 1,-2 0-1,3-1 0,5-3-131,-19 1 0,6-3 0,-1 0 82,18-1 0,-2 1 0,2-1 0,4-1-82,-3 1 0,5-2 0,-2 0 272,-7 0 0,0 0 0,10-1 547,16 0 1,8-2 487,-6-2 4,24 3 0,26-2 0,32 2-746,2-11-237,24 1 0,-13-10 0,17 1 983,-2-4-599,33-3-384,-1 2 0,5 0 0,-24 6 0,6 0 0,-1-2 0,11-3 0,2 1 0,-8 3-328,-10 5 0,-6 3 0,3-1 318,20-7 0,4-1 0,-6 3 10,10 6 0,-8 2 0,-16-1 0,-3 1 0,-6-1 0,-4 2 0,33-2-984,-35 2 314,-21 5 670,-30 4 0,-47 14 0,-13-1-752,-37 12 752,15-7 0,17-9 0,-2 1 491,8-2 1,0 0-139,-13 0 0,-1-1-353,5-2 0,2 0 0,2 0 0,1-1 0,0-1 0,-2 0 0,-8 2 0,2-1 0,-26 3 983,12-5-143,54-2-840,28-4 0,35-11 0,-11 0 0,25-6 0,-15 4 0,19-2 983,2 0 0,31-13 0,6-2-492,-17 9 1,3 1-1,-16 3 1,0 1-1,22-1 1,-4 1-1476,2-1 766,-3 2 218,-52 10 0,-10 1 0,-22 4 607,-27 4-607,-1-3 0,-38 3 0,-4 1 0,-12 1-492,29 2 0,-2 2 0,-5 0 0,-2 0 89,3 2 0,-5 1 75,-3-2 0,-5 0 0,4 0-164,-2-1 0,2 1 0,-22 1 0,4 0-492,-11-1 0,18 0 0,33-5 661,4-1 1306,42-9 0,-2 3 0,35-10 0,-5 2 0,12-5 0,-2 1 0,1 0-459,19-7-524,-19 4 983,11-3 0,-31 8 0,0 5 0,-5-4-79,-45 9-904,6-2 0,-49 8-984,20-4 0,-23 9 492,25-4 0,-1-1-492,-44 2 492,34-1 0,1-2-492,-28-4 492,35 2 0,4 0-52,-7-1 544,1 4 0,68-5 0,30-4 0,8-2 491,10 1 1,4-1 491,35 0-492,-21 0 1,4 0-390,-6 3 1,1-1-103,-1-3 0,2 0 0,9 0 0,6 0 0,-7 4 0,4 1 0,-3 0-492,11-1 0,0-1 164,-7 2 0,5 0 0,-6 0-161,-2 1 0,-1 1 489,-9-3 0,3 1 0,-4 0 0,12 2 0,-2 0 0,15 0 0,-6 0 0,-37 0 0,0 0 0,25 0 0,2 0 0,-22 0 0,0 0 0,15 0 0,0 0 0,-18 0 0,-1 0 0,14 0 0,1 0 0,-10 0 0,3 0 0,35 0 0,0 0 0,-34 0 0,-3 0 0,14 0 0,-3 0-592,18 0 592,-21 0 0,-16 0 0,-25 3 0,-16 1 0,-14 0 983,-25 10 0,-4-2 0,-38 11 0,-19-1-573,37-11 1,-2 1-411,-17 4 0,-3 0 0,-12 2 0,-2 0-492,-5 3 0,-10 2 246,11-6 0,-12 2 0,-2-1 0,8-1-82,4-2 0,6 0 0,-10 0 164,12-2 0,-11 0 0,-5 1 0,0 0 0,5-1 0,9-1-164,-18 4 0,10-2 0,-4 0 82,5-2 0,-6 0 0,2 0 0,10 0-82,11 1 0,8-1 0,3 0-164,-20 2 0,4-1 0,15-2 0,3-1 0,1-1 0,6-1 932,-2-2-440,20-1 983,49-5 0,27-8 0,18-4 0,20-8-492,-28 8 1,3 1-1,-2-1 1,4 0-165,11-2 1,9-1 0,-5 0-820,3-2 0,4-1 448,0 0 0,11-1 1,2-1-1,-7 3-284,-4 2 0,-6 2 0,5-1 82,-4 1 0,4-2 0,1 1 0,-4 1-82,9-1 0,-2 2 0,0-1 0,-2 0 0,0 0 0,-1-1 0,-6 1 0,-2 0 0,6 0 82,4 1 0,7 0 0,0 1 0,-5 1 96,-1 1 0,-3 1 0,2 0 150,19 0 0,4 0 0,-7 2 0,4 2 0,-3 2 0,-19 1 0,1 1 0,-4 1 0,4-2 0,0 2 0,1 0 0,5 0 0,-10 2 0,-20-1 0,-5 2 0,6-2 0,-7 2 983,-13 4-880,-28-1 880,-7 1-24,-3 6 24,-9-5 0,-6 10 0,-12-4-649,7 2-691,-27 4 357,19-11 0,-27 8 0,-3-3-984,-18 2 492,30-6 0,-2 1 0,-10 1 0,-2-1 74,-12 4 1,-7 2 417,-7-2 0,-9 1 0,1 0-328,8 0 0,2 0 0,-6 0 82,1-3 0,-5 0 0,-1 0 0,5-1-82,0 2 0,5-2 0,-10 0 285,6-5 1,-9 0-1,-4-2 1,2 1 0,7-1-204,7 1 0,5 0 0,0 0 0,-4-1 49,-3-1 0,-6 1 1,-1-1-1,3-1 0,6 1 248,8 0 0,5-1 0,2 1 1,-1-2-52,-5 0 0,-1-1 0,2 0 0,4 0 0,-2 1 0,3 0 0,1-1 0,-6-2 0,1 0 0,13 0 983,-8 0 0,31 0 0,56 0 0,13-5 0,20 0-182,13-10 182,34-3-492,-26 5 1,6 0-1,17-5 1,9 0-293,-26 8 1,7 1 0,1-1 0,-2 0-528,12-6 0,-1-1 0,5 2 82,-4 3 0,6 1 0,0 1 0,-5 0-82,0-1 0,-5-1 0,10 2 164,-21 3 0,8 1 0,3 0 0,2 1 0,-2-1 0,-6 1-82,15 0 0,-6 0 0,1 1 0,5-1 82,-14 0 0,6 1 0,2-1 0,0 1 0,-3-1 0,-4 1-82,15-1 0,-5 0 0,-2 0 0,5 1 49,-7 0 0,4 1 1,0-1-1,-1 1 0,-5-1-49,2 0 0,-5-1 0,-1 0 0,3 1 144,12 1 0,3 1 0,-3 0 0,-11 0 429,-15-1 1,-8 0 0,-1 1-315,40 2 1,-10 0-14,0 0 0,0 0 0,-83 0 983,-11 4 0,-29 8-227,2-2-756,-43 13 983,-18 1-492,20-8 1,-7 1-165,13-3 1,-5 1 0,-6 0-83,-13 4 1,-10 1 0,-2 0 0,3-1-492,9-4 0,3-1 0,-2 0 0,-5 2 49,-2 2 0,-6 1 1,-3 1-1,1-1 0,3-1 0,12-3 0,2-2 1,1 0-1,-2 1 0,-3 1 33,-3 0 0,-4 2 0,-3 1 0,1-1 0,1 1 0,5-2-33,-1-1 0,3 0 1,1 0-1,1-1 0,-1 1 0,-6 0 0,-2 1 1,1 0-1,3-1 0,6 0-131,-17 2 0,7-1 0,-1-1 152,19-3 0,-3 0 0,3-1 0,3 0 176,0 0 0,5 1 0,-2-2 0,-12 1 0,0-2 0,11-2 0,-23-1 0,4-6 983,47 0 0,8 0 0,33 0 0,41-12 0,-10 5 0,21-9 0,17-5 0,5-2-492,-15 5 1,4-1-1,2 0 1,1 0-279,1 1 0,0-2-213,7-2 0,0-1 0,-3 3 0,0 0 0,10-3 0,7-1 0,-5 4 0,6 0 0,-1 0 0,-10 1 0,-1 1 0,5-2 0,3 0 0,7-1 0,-1 0 0,-8 1-328,-11 4 0,-6 0 0,0 1 0,7-3 0,0 1 0,-9 2-656,32-3 0,-25 2 179,-32 11 1370,-18 0-565,-18 9 0,-36 8 0,3 3 0,-44 14 500,-10 0-500,34-11 0,-4 0-424,-16 1 0,-7 2 424,14-3 0,-5 3 0,-7 0 0,4-2 0,-8 1 0,-3 0 0,-1 1 0,4-1-246,-9 2 0,2-1 0,-1 1 0,-4 1 49,1 0 0,-5 1 1,-2 1-1,3 0 0,4-4-49,4 0 0,3-3 0,2-1 0,2 1 0,7 0 0,2-1 0,0 0 0,1 0-82,-20 3 0,1-1 0,4-1 1,17-5 1,3 0 0,4-2 326,-16 4 0,6-2 295,15-3 0,6-2-295,-17 3 983,34-6 0,9-1 0,29-7 0,38-11-492,5-1 1,7-2-1,1 2 1,2 0-1,18-7 1,1-1-1,-12 4 1,0 0-391,9-4 1,1-1 389,-3 1 1,7-1-329,10-3 0,10-2 0,-6 3-655,5 1 0,2 0 246,-24 5 0,6-3 0,1 0 0,-6 3-82,-2 4 0,-5 1 0,4 0 0,20-8 0,4-2 0,-6 3-164,2 4 0,-3 1 0,11-6 0,-15 4 832,-34 13-340,-40 9 983,-15 2-128,-24 8-855,6-5 0,-26 6 983,-17 7-492,15-4 1,-8 3-1,-31 13 1,-7 2-355,3-5 1,-4 1-466,14-4 0,-5 1 0,4-2 0,16-6 0,3-1 0,-4 1 183,-6 1 1,-6 1 0,1 1-1,6-2-183,7-2 0,5-1 0,-3 1 0,-24 6 0,-4 2 0,9-4 183,14-6 0,4-1 145,-12 2 0,4-1 0,-22-2-984,10-1 497,60-14 1470,22 0-677,43-8-306,-18 3 0,49-13 983,-23 3 0,22-11 0,0 4-532,4-9-451,-12 11 0,2 1 0,-16 4 0,1-1-190,28-4 0,2 1 190,-19 4 0,1 0 0,34-5 0,3 1 0,-18 1 0,1 1 0,-14 6 0,4 0 0,-6 2 0,-3-1 0,-2 1 0,11 3 0,-5 0 983,-3 0 0,3 1-940,-57 8-43,-8 1 983,-20 11-565,5-5-418,-17 5 0,11-3 0,-14 2 0,-24 13 0,6-6 983,-11 6 0,18-8 0,8-1-225,-8 1-758,9-1 0,-6 5 0,-9 0 0,11 1 0,-2-7 0,10-8 0,12 1 0,-1-5 0,1 6 0,51-31 972,-10 5-972,41-20-984,-12 2 639,-6 12 345,6-17 0,-10 12-984,4-8 0,1 0 0,8-8 0,-16 11 0,2-7 0,-26 22 555,0-4 429,-8 9 983,-4 3 0,-15 5 0,-3 3 0,-11 4 0,-6 5 0,-8 11-1475,-16 3 0,-6 3 0,9-1 0,-7 3 246,-4-1 0,-12 3 0,-1 0 0,9-3 164,-7 5 1,3-1 81,-4-1 0,-6 1 0,14-4 0,-13 6 0,2 0-984,19-7 870,8-2 114,14-5 0,7-5 0,11-6 0,11-4 0,41-29 0,-9 2 0,20-13 0,-17 1 983,5 1 0,1 0 0,10-15 0,-6 15 0,-3-4-466,9-10-517,-14 12 0,5-3 0,-3 8 0,-7 7 0,-2 5 545,-4 1-545,-10 25 0,-1 11 0,-3 13 0,0 12 0,-4 0-752,-1 4 752,-5 7 0,-15 41 0,7-18-492,0-22 0,0-1-492,-5 15 456,-2-2 485,5-6 43,-4 5 0,4-15 0,6-12 0,3-19 655,10-28-655,10-24 0,3-8 0,9-9 983,-2 9 0,3 7-869,-3-8-114,29-37 0,-12 7-492,-7 21 0,0 0-492,15-22 567,-14 19 0,-1 1 417,12-19 0,-18 22 0,-1 2 0,2-8 0,-6 12 0,-4 16 0,-7 23 0,-19 43 0,-13 14-578,-9 18 578,-8-2 126,-1-6-126,-7 10 0,-6-5 0,14-17 0,-1-2 0,-12 7 0,17-17 0,1-2 0,-2 0 0,-20 5 0,11-6 0,-38 6-984,33-22 579,-22-2 405,20-8 0,0-1 936,7-3-936,-15-2 0,22-4 983,-22 0-269,15 0-714,-17 0 0,13 0 0,3 4 0,16 4 0,-1 5 983,6 0-338,-3-4-645,11-2 0,0 0 938,-5 2-938,2 2 0,2 5 0,6-7 0,3 3 0,5-2 0,-1-5 0,-3 10 0,6-7 0,-12 6 0,11-9 0,-8 12 0,10-12 0,1 9 0,13 0 0,-4-5 0,8 5 0,-7-10 0,0-1 0,3 0 0,-2-2 0,2 5 0,1-5 0,1 2 0,10 4 0,-5-5 0,6 8 0,-3-9 0,-1 2 0,2-3 0,-3 0 0,-6 0 0,-2 0 0,-2 16 0,3-1 0,-2 7 0,2-10 0,-3-2 0,6-1 0,-1 6 0,5 1 0,-2-7 0,11 1 0,0-9 0,6 6 0,7-6 0,-2 3 0,9-4 0,17-8 0,-13 1-505,-1-2 505,-6 1 0,-11-2 0,15 4 0,5-11 0,-3 11 0,30-16 0,-13 10-984,30-13 0,-14 13 649,-9 1 1,6-1 334,3 2 0,4-1-328,-12 2 0,4 0 0,0-1 0,-3-2 0,0-1 0,5 0 82,0-1 0,5-2 0,1 1 0,-4-1-82,4-1 0,-3 0 0,4-1 82,0 1 0,5 0 0,0-1 0,-7 1-82,-8 2 0,-6 0 0,6-1 82,12-3 0,8-3 0,1-1 0,-6 2-82,-3 0 0,-4 1 0,3-2 82,-3 0 0,5-2 0,-1 1 0,-5 1-82,-3 3 0,-5 1 0,5-1 82,2-1 0,7-1 0,-1-1 0,-7 3-82,-3 1 0,-5 2 0,5-2 239,2 0 1,8-1 0,-2-1-1,-8 3 375,-10 1 0,-7 2 0,4-1-286,22-2 0,5 1 0,-2-1 0,-12 3 0,-3 1 0,2 0 0,3 1 0,0 1 0,-3 0 0,14-3 0,-4 1-341,2 0 0,-4 1 341,-17 1 0,-2 1 491,2-2 1,-8 2 345,-8 4 146,-22 1-929,-27 5-54,-44 0 0,-8 5 983,-36 1 0,-7 11-492,41-6 1,-3 2-1,-14 0 1,-3 1-334,-3 1 1,-3 2-651,-15 0 0,-5 1 164,23-6 0,-3 1 0,-1 1 0,-2 1 0,-1 1 0,-3 0 82,10-3 0,-3-1 0,-2 0 0,-6 3 82,7-1 0,-6 1 0,-3 2 0,-1-1 0,0 1 0,3-2-33,-6 1 0,3-1 1,-1-1-1,-2 1 0,-6 2 56,6-1 1,-6 2-1,-3 1 1,-1 0-1,0 0 1,2 0-1,4-2-23,0-1 0,3-2 0,2 1 0,0-1 0,1 0 0,-1 1 82,2 0 0,-1 1 1,1 0-1,0 0 1,0 0-1,1-1 82,0 1 0,1-1 0,0 0 0,0 1 0,-2-1 0,-1 2 0,4-2 0,-2 2 0,-2-1 0,0 1 0,1-1 0,4 1 0,3-2 0,-5 2 0,5 0 0,2-1 0,-1 1 0,-6-1 0,-5 1 0,-9 0 0,-2 1 0,3-1 0,7-1 0,14-2 0,-26 6 0,11-3 235,15-3 1,-1-1 0,12-2-236,-20 7 983,16-3 0,34-9 0,9-2 0,29-4 0,25 0 0,-3 0 0,14-3 0,-5-7 0,12-5-492,0-2 1,5-1-1,-3 2 1,2 0-1,9-5 1,1-1-345,-5 1 1,4 0-476,4-1 0,7-2 0,-2 0-164,10-4 0,9-3 328,-17 7 0,13-4 0,7-3 0,3-1 0,-4 1 0,-8 3-82,5-2 0,-7 3 0,0 0 0,6-3 82,-5 3 0,6-2 0,3-1 0,0 1 0,-3 0 0,-6 2-82,9-4 0,-6 2 0,-2 1 0,-1 0 0,-6 4 0,-1 0 0,-1 1 0,-1-1-82,15-5 0,-3-1 0,5-2 82,-7 3 0,6-2 0,-3 0 0,-6 3-82,-11 3 0,-6 2 0,3-1 0,19-6 0,3-1 0,-9 4-164,-16 7 0,-5 3 331,-4 2 0,-3 1 1144,14-2 0,-14 5 0,-41 8 0,2 3 0,-32 10 0,-8 11 0,-10 2 0,-21 23 0,8-13 0,-28 17-765,38-22 1,-3 2-219,-26 7 0,-5 2 0,5 2 0,-7 2 0,0-6 0,-14 4 0,-2-1 0,7-3-328,4-3 0,4-3 0,-7 2 131,12-5 0,-7 3 1,-3-1-1,1 0 0,4-4-49,1-2 0,3-3 0,-1-1 0,-5 1 49,-10 2 0,-6 0 1,-3 0-1,1 0 0,5-2-49,-1 0 0,4-1 0,0 0 0,-8-1 82,9-2 0,-7 1 0,-3 0 0,0-1 0,6-2 0,9-1-164,-17 0 0,11-3 0,-2 0 82,8-1 0,-3 1 0,3-2 0,9-2-246,-13-2 0,10-2 0,12 1 0,6-1 1475,-23-3 0,21 0 0,40-4 0,17-4 0,31-10 0,12-2 0,1-2-492,11-4 1,6 0 491,31-8-492,-8 0 1,5-1-1,-11 12 1,5-1-425,4-5 0,9-5 1,2 2-314,-20 9 0,0 1 0,2-1 0,4 0 49,1-2 0,4-2 1,2 0-1,0 0 0,-2 2-49,8-1 0,-2 1 0,1 0 0,9-1 105,-17 4 1,6-1-1,5 0 1,1-1-1,0 0 1,-4 2-1,-6 0-56,4 0 0,-7 1 1,-1 1-1,1 0 0,7-2 56,-2 1 1,6-1-1,3-1 1,1 0-1,-1 1 1,-2 0-1,-6 2-56,6-1 0,-6 1 1,-1 1-1,1 0 0,6-1 56,-8 2 1,5 0-1,3-1 1,0 0-1,0 1 1,-2 1-1,-5 1-56,9-2 0,-4 3 1,-1-1-1,-1 1 0,3 0 33,-6 0 0,4-1 0,1 0 0,-2 1 0,-6 1 0,-7 3-164,16 1 0,-11 2 0,0 1 286,-2-1 1,-2 0 0,-6 2 41,-4 2 0,-6 1 0,38-3 983,-79 6 0,-20 0-345,-46 13-638,-15 6 446,6 0 1,-7 2-447,-14 3 0,-3 0 0,-3 4 0,-4 0 0,10-5 0,-4 0 0,-1 1 0,-2-1 0,0 1 0,-15 4 0,30-9 0,-10 4 0,-5 1 0,-5 2 0,-1 0 0,-1 0 0,3 0 0,4-2-141,0 1 1,2 0-1,1-1 1,1 0-1,-2 0 1,-1 1-1,-3 1 22,-3 0 0,-4 2 0,-2 0 1,-1 1-1,1-1 0,1 0 1,5-1-1,4-2-78,-16 7 0,3-2 1,5-1-1,4-1 0,7-1-131,-14 4 0,9-1 0,4-2 230,14-7 1,4-2 0,4 2 367,-19 10 1,10-4-271,5-5 983,7 4 0,57-25 0,5 2 0,12-3 0,1 0 0,17 0-574,-1 0-409,10-4 0,-7-5 0,-1-1 0,7-3 983,8-1-492,-2 3 1,11-3-165,9-4 1,9-3 0,-1 1-741,15-3 1,8-2 412,-26 5 0,10-3 0,4-2 0,-3 1 0,-9 3-328,1 0 0,-8 2 0,6-2 82,8-3 0,7-4 0,1 0 0,-6 3-82,2 2 0,-4 3 0,-1-2 0,-5-1 0,0-1 0,1 2 0,2 3 0,1 1 0,1-1 0,2-1 0,1-1 0,-7 1-164,6 1 0,-5 1 0,13-2 0,-14 3 168,-35 7 1307,-17 5 0,-24 5 0,-26 4 0,-6 6 0,-35 10 0,-4 2-492,22-6 1,-3 1-1,2 0 1,-4 2-165,-11 2 1,-8 3 0,3 0-820,-17 9 0,-4 1 246,22-10 0,-7 2 0,-1 1 0,4-2-82,-6 2 0,4-1 0,-4 0 82,7-3 0,-4 1 0,0-1 0,0 0-82,-15 5 0,0-2 0,-7 3 131,19-5 0,-7 3 1,-2 0-1,2 0 0,5-3-49,2-2 0,4-1 0,1 0 0,-5 1 49,-4 3 0,-6 3 1,-1 0-1,5-1 0,10-4 15,3-2 1,8-4 0,0 0 181,-7 2 0,0-1 0,7-3 150,9-2 1,9-3-151,-11-4 983,18-1 0,37-5 0,46-12-926,-11 1 434,15-5 1,9-5-1,22-15 1,4-3-1,-9 9 1,3 0-483,-4-2 1,4-3 0,-3 3-10,7 0 0,2 0 0,-17 6 0,6-3 0,2-1 0,-2 1-328,9-5 0,-1 0 0,5-1 82,2 0 0,5-2 0,1 0 0,-5 2-82,-1-2 0,-4 2 0,6-2 131,-10 5 0,6-2 1,3-1-1,-2 2 0,-8 2-131,7-3 0,-6 2 0,7-2 186,-6 3 0,10-4 0,1 0 0,-4 2 0,-14 5 142,15-5 0,-8 4 0,-12 4 0,3 1 0,-12 3 94,18-6-94,-24 11 983,-13 7 0,-18 5 0,-9 7 0,-27 13 0,6-6 0,-25 18 0,5-3 0,-33 24-917,0-7 0,-6 3-66,4-4 0,-4 2 0,3-5 0,-6 3 0,3-4-492,-16 8 0,-1-3 164,14-9 0,-3 0 0,0 0 0,-4 1 0,-1 0 0,-5 1 82,-1-2 0,-7 1 0,-1 0 0,3-1 0,8-3 0,3 0 0,-1 0 0,-2 0 0,-14 4 0,-3 1 0,1 0 0,7-4-82,3-1 0,5-3 0,1-1 0,-3 0 0,1-2 0,2-1-164,-15 2 0,1-1 197,21-6 0,-2 0 0,5-1 295,-3-2 0,3 0 0,-12 4 0,9-5 983,21-8 0,11-1 0,38-5 0,49-21 0,-16 7 0,32-13 0,-26 10-492,9-4 1,6-2 491,40-17-492,-13 4 1,11-4-165,-3 3 1,7-2 0,-4 2-656,-19 8 0,-4 2 0,6-2 82,6-1 0,7-3 0,1 0 0,-6 3-82,1 0 0,-5 2 0,10-2 164,-14 5 0,9-2 0,5-2 0,0 1 0,-2 0 0,-7 3-82,6-3 0,-5 4 0,-1-1 0,4-1 49,4-2 0,6-2 1,0-1-1,-4 3 0,-12 5-295,24-4 0,-14 4 0,-19 4 0,-4 1 0,-9 4 0,-3 2-346,26-10 1821,-23 12 0,-4 1-31,-19 4 31,-3 1 0,-26 4 0,-22 17 0,0-6 0,-22 25 0,6-12 0,-6 9 0,-24 3-1475,24-13 0,-4 1 301,-16 6 1,-5 0-302,-2 0 0,-2 0 0,-14 2 0,-3-1 0,-2-2 0,-7-1 246,29-8 0,-7 1 0,0-1 0,2-2-82,-11 1 0,2-2 0,-3 0 82,10 0 0,-3 0 0,1-1 0,6-2-82,3-4 0,4-3 0,-1-1 0,-18 0 0,-2-1 0,7-1-20,3-1 1,4 0 347,-22-3 0,7 0 0,-2 0 983,5 0-834,22-4 834,16 3 0,30-3 0,12 1 0,22-8 0,-1-2-73,40-14 73,11 0-520,25-7-711,-40 16 1,1 0 247,3-1 0,1 1-492,9-2 0,1 2 0,-3 4 0,0 1 0,4-3 0,5 1 164,2 4 0,6 2 0,-4 2-164,6-2 0,2 2 164,4-1 0,7 1 0,-6 3-164,6 3 0,-5 2 361,3-1 0,-1 0-361,0 0 0,-3 0 427,-12 0 0,-2 0 556,-12 0 1,-1 0-277,1 1 1,-7 2-216,-3 1 0,-6 4 983,-46-1-473,-27 21-510,1-6 983,-21 13 0,-44 10-782,23-18 0,-11 0 1,-2 1-202,-1 0 0,-2 0 0,-11 2-164,13-5 0,-10 3 0,-5 1 0,-1 1 0,1-2 0,6-3-33,6-2 0,5-3 1,0 0-1,-1 0 0,-5 1 33,-5 2 0,-5 2 0,-3 0 0,0 0 0,2-1 0,6-2-33,3-2 0,5-3 1,1 0-1,0 0 0,-4 0 33,1-1 0,-3 1 0,-2 0 0,1 0 0,2-1 0,4-2-82,-14 3 0,5-3 0,1 0 0,-1 1 0,-7 1 0,-3 1 0,4-2 0,8-2-47,15-3 1,7-3-1,3 0 711,-18 1 0,5-2-418,16-2 0,6-2 983,-14-2 0,30 0 0,36 0 0,32 0 0,1 0 0,28 0 0,0-5 0,10-1 0,7-5 0,19-1-1078,-45 6 0,-1 0 95,-1 1 0,4-1 0,13 0 0,9-1 0,-3 0 0,17-3 0,3-1-328,-10 1 0,6 1 0,-3-1 0,-9 0 0,-2-1 0,4 1 82,-1 2 0,4 0 0,0 1 0,-4 0-82,1-1 0,-5 0 0,4 1 0,24-1 0,3 0 0,-10 2-164,-12 2 0,-8 0 0,-11 1 0,-3 0 316,39 3 176,-49 0 983,-23 0 0,-34 8-964,-11-2-19,-35 12 983,0-2 0,-36 6 0,-5 6-492,44-13 1,0 0 491,-41 19-492,23-10 1,-1 2-356,18-5 0,-1 1-628,-25 5 0,-2-1 0,19-4 0,3-2 0,1-1 0,2-2 0,0-1 0,1-1-492,-37 12 781,36-13 1,2-2 202,-23 6 983,-6 1-735,36-14-248,16 0 983,17-5-17,68 0-966,-1-5 0,44-1 983,-16-10-492,-29 8 1,2-1 491,42-14-492,-32 12 1,1-1-44,27-11-448,-3 2 0,4 0-492,-23 3 0,-1 0 0,26-4 0,0 0 0,-19 4 0,-4 3 0,-10 2 0,-1 1 0,0-4 0,0 1 0,0 3 0,-4 0-492,18-10 174,-16 8 810,-41 6 983,-19 4 0,-29 15-396,-5 1-587,-29 17 983,7-3 0,-13 5-907,-7 1-76,-9 1 951,6 0-951,10-2-798,11-6 798,30-7 0,-1-9 0,30-6 983,24-7-243,-5 0 243,26-9 0,29-16-579,2-1-896,-25 9 0,0 0 0,-4 4 0,-1 0-492,35-22 0,1 5 599,-20 7 1,2 0 384,-16 5 0,1 1-492,19-5 0,1 0 0,-9 2 0,0-1 24,6 2 0,1 0 468,3 0 0,3-1 0,8 0 0,6 0 0,-8 7 0,7 1 0,-7 1-492,6-1 0,-2 1 164,-9 4 0,3-1 0,-8 3-3,-15 5 1,-5 2 330,0-1 0,-2 0 983,36 3 0,-10 8 0,-38-3-160,-5 14-823,-28-11 983,-4 10 0,-5-2 0,-27 14 0,10-7 0,-31 12 0,3-10-493,-6 0-490,-18 6 0,20-10 0,-1 0 0,-38 16 0,17-11 0,1 0 0,-9 3-492,29-13 0,2-1-492,-9 5 0,-16-4 0,26-6 693,8-6 291,30-4 983,15-3-787,21-5-196,-3-1 0,23-8 0,-15 8 0,13-9 0,2 4 0,8-6 983,24-1-492,-23 6 1,2-1-602,-4 1 1,0 0 109,7-1 0,-1 0 0,27-11 0,0 5 0,-5 5 0,-8 1 0,-9 6 0,-1 5 0,-27 0 0,4 5 0,-36 4 563,-29 12-563,2-5 0,-50 21-984,-4-2 492,32-12 0,-5 1 469,-7 3 1,-8 1-1,3-1 23,-11 1 0,0-1 0,8-3 0,-4 1 0,4-2-492,-10 0 0,4-3 0,2-2 0,2 0 0,7 0 0,0-1 86,-13 1 1,4-2 405,-15 7-605,2-8 605,60-5 0,21-5 0,32-23 0,11 9 0,25-24 0,6 5 983,7 0-751,-4-5-232,9 10-984,-19-1 290,0 7 694,-16 1 0,0-1-116,18-7 116,24-15 0,-35 18-427,-6-8 427,-13 13 983,-5-4-425,-18 18 425,-3 0 0,-26 3 0,2 4 0,-29 2 0,-45 27 0,17-9-1475,12-2 0,-1 1-492,-29 3 599,35-6 0,-1 0-107,5-4 0,1 1 347,-2 2 1,2 0 144,-25 7 0,-18-1 0,32-6 0,-5-2 0,41-8 0,15-1 0,10-4 0,26-8 983,6-2 0,29-14 0,8-3-330,2 0-653,6 1 0,4-6-984,-9 3 0,18-10 728,-20 9 1,1 0 255,-18 9 0,0 1 0,22-11 0,-2 0 0,12-2 0,-8 5 0,-20 4 0,-19 10 0,-23 5 464,-11 6-464,-57 12 0,5-2-492,-5 6 0,-5 2 366,3-3 0,0 2-366,-7 4 0,-2 2 268,-9-1 0,-3 2 224,-5 2 0,-3 1 0,-7 2 0,-6 0 0,10-5 0,-6 1 0,4-1-328,17-2 0,3-1 0,-2-1 0,-9 0 0,-2-1 0,6-2-164,-3 1 0,5-2 287,0-1 0,5-1 115,-10-4 90,4 3 983,71-10 0,2 0 0,35-9 0,-1-1 0,19-14-499,-3 4 499,2-4 0,6 4-344,19-1-639,11-6 0,1 3 0,-12 0 0,3-2 0,-16 5 0,0 1-492,21-8 0,3 1 0,-11 4 0,3 0 164,3 1 0,7-1 0,-4 2-164,8-3 0,-1 0 164,-5 2 0,5-2 0,-9 3-164,-5 3 0,-7 2 0,-8 0 0,-2 2 0,-3 4 0,-4 1 3,21-7 489,-30 10 815,-22 2-815,-29 4 0,-31 8 0,-20 4 491,11-2 1,-3 1-40,1 1 0,-2 0-452,-13 3 0,-2 1 0,12-3 0,-1 0 0,-14 5 0,-1 1 0,12-6 0,-1 0 0,-15 6 0,-2 1 49,4-3 0,-1 0-49,-4 0 0,0 0 0,-2 3 0,-3 0 0,11-5 0,-4 1 0,4-1 0,-6 3 0,1 0 0,10-3 0,-2 0 0,8-2-944,-33 5 944,17-2 0,22-10 0,27-2 0,14-4 0,53-8 0,-10 2 0,44-11 967,-3 0-967,17-6 0,-38 12 0,2-1 0,2 0 0,0 0 491,0-3 1,1 1-1,0 1 1,2 0-1,5-4 1,10-3-738,-1 2 0,12-4 0,3 0 0,-2 0 0,-7 1 0,-2 0 0,2 0 0,5-2 49,5 0 0,7-2 1,2 0-1,-3 0 0,-5 1-49,-5 1 0,-5 1 0,-2 1 0,0 0-82,19-5 0,-3 2 0,3 0 82,-18 5 0,2 0 0,0 1 0,-6 0-82,2-1 0,-5 1 0,3 0 0,15-3 0,3 0 0,-10 2 217,-14 3 1,-6 0 110,6-1 0,-4 1-284,22-3 284,-15 1 0,-44 13 983,-28 5 0,-24 21 0,-9 6-590,-15 10-393,12-4 983,-15 8-409,-9 4-574,-12 7 0,-6 4 0,24-17 0,-1 1-328,-1 1 0,-5 3 0,4-1-164,-6 5 0,2-1 0,-13 3 0,-1 0 203,4-1 0,0-1-203,-6-3 0,2 0 0,11-6 0,0 1 412,-16 7 0,2-2 80,23-14 0,3-1 0,-3 1 0,4-4 983,-6-2 0,23-11 0,16-4 0,19-7 0,36-14 0,-9 1 0,23-11 0,28-16 0,-3-5-1475,-21 15 0,2-1 414,-7 3 0,5-2 78,24-10 0,12-5 0,-3 2-328,-20 9 0,-3 1 0,6-2 82,13-5 0,9-3 0,1-1 0,-8 2-82,0-3 0,-5 2 0,0 1 0,0 3 0,0 1 0,-1-1 0,-4-2 0,-1-1 0,2 0 0,7 0 0,1 2 0,-5 1-164,8-4 0,-3 3 258,8-5 1,-9 5 233,-10 10 253,-34 8-253,-20 7 983,-7 8 0,-56 24 0,15 4 0,-34 15-173,17 0 173,15-15 0,-23 15-141,0-12-842,-5 7 0,-6 3 0,11-10 0,-2 1 141,-19 10 0,1 1-141,16-8 0,-1 0 0,-18 8 0,-1-1 0,20-10 0,-2 0 0,-4 2 0,-4 2 0,7-4 0,13-8 0,3-2 0,-13 9 0,4-1 0,2-1 0,14-3 0,12-9 513,16-5-513,13-5 983,31-18-915,-5-1 915,17-6 0,-8-4 0,-9 12-619,40-22-364,-3 3-492,-15 10 0,7-2 0,32-11 0,5 0 0,-17 7 0,1 1 164,-8 4 0,4 0 0,-4 1-164,5-1 0,-3 3 0,4 0 0,1 2 296,-3-1 0,1 0 196,11 0 0,-3 2 0,-24 6 0,-3 2 0,32-2-163,-64 16 163,-16 21 783,-7-10-783,0 19 983,-13-3-295,-3 3-688,-24 15 983,4-14 0,-16 16 0,5-8 0,-7 15-953,-4 5 0,-1 4-30,26-27 0,1 1-492,-27 26 0,7-6-492,25-20 226,1-6 758,21-23 0,-1-4 0,2-30 801,3-9-801,-2-20 0,3 13 0,0 3 983,5-27-921,1-1-62,6-29 0,3 10 0,-2 31 0,0 0 0,10-25 0,7-18 0,-10 33 0,8-10 0,-11 13-984,0 9 741,-4 10 243,-4 5 0,1 6 0,0 4 0,-9 14 983,2 6-35,-18 18-948,-1 4 0,-27 29-984,1-1 96,-25 16 888,21-25 0,-3 1 0,-1 2 0,-5 3 0,-4-1 0,-7 3 0,2-1-492,-14 12 0,-5 1 246,21-14 0,-7 3 0,-1 1 0,6-4-82,0-2 0,5-2 0,-1 0 0,-5 4 0,0-1 0,4-2-164,-8 5 0,7-5 0,16-12 0,2-1 0,-4 3 0,1-2-253,-18 10 745,8-7 0,29-13 0,8-9 983,16-3-162,34-23-821,-11 8 0,34-28 0,19-13 0,-18 5-492,-9 15 0,2-1-428,25-19 920,-29 21 0,3 1 491,-3 3 1,2 1-1,16-5 1,-3 4 491,-3 2-663,14 4-320,-53 15 362,-11 7-362,-18 17 0,-17 6 0,-24 16-492,1-2 0,-3 2 0,15-13 0,-2 0 0,-26 18 0,-1-1 105,20-13 1,2 0 386,-10 4 0,2-1 983,-19 14 0,-3 5 0,53-33 0,-4-3 0,28-8-712,33-29-271,-10 6 0,34-21 0,-1-3 0,-8 9-984,21-9 709,-36 18 1258,35-9 0,-19 2 0,29-9 0,-17 8-928,-7 3 0,2 1-55,24-4-492,-18 4 0,0 2-492,23-3 0,0 6 0,12 1 0,-29 10 351,8 2 1529,-31 4-896,-15 3 905,-7-2-905,-15 5 983,-3 2 0,-1 0 0,-13 6 0,1-2 0,-19 4 0,10 0-33,-11-3-950,-13 7 0,7-9 0,-23 10 0,25-11 0,-28 8 0,19-13-984,-21 8 0,20-12 0,-14 3 0,22-4 0,-11 0 0,16 0 0,-8-8 764,0 3 220,-5-8 0,7 4 0,0 0 0,-11 0 0,-9 3 0,-13 2-492,3 3 0,-5 2 0,16-1 0,-3 0 0,-37 0 0,0 0 0,31 0 0,4 0 0,-7 0 0,1 0 300,12 0 1,2 0 191,2 0 0,0 0 0,-3 0 0,-1 0 0,-14 0 0,2 0 0,-34 0 0,28 0 0,2 0 0,-12 0 0,26 0 0,2 0 983,-16 0 0,-4 0 0,6 0-93,-21 0-890,15 4-984,-14 6 0,33 1 0,-26 8 1967,32-9-93,-20 8-890,38-8 983,-2 2 0,11-4-557,-5 4-426,6-6 175,-7 8-175,2-12 0,3 8 0,3-6 0,-11 4 0,2-3 0,-8-2 0,2 1 0,2 4 0,1 2 0,0 2 0,14-8 983,-8 7 0,16-10 0,-16 10 0,17-7 0,-10 1 0,7 1 0,-3-2-780,3 1-203,-13-2 0,10-3 0,-12 4 0,11-3 0,-6 2 0,8-3 0,-4 7 0,14-2 0,1 6 0,-1-1 0,3 2 0,-9 7 0,8-3 0,-8-1 0,10-4 0,-7 3 0,6-5 0,-2 5 0,0-7 0,2 0 0,-5 4 0,5 0 0,-6 1 0,6-1 0,-2-4 0,-4 0 0,5 4 0,-5-3 0,7 2 0,-3-3 0,-1 3 0,-3-5 0,3 8 0,1-9 0,3 6 0,0 1 0,0-3 0,0 3 0,0-1 0,0-2 0,0 2 0,0 1 0,0-4 0,0 4 0,0-1 0,0-2 0,0 7 0,0-7 0,0 7 0,0-7 0,0 6 0,0-7 0,0 4 0,0-1 0,3 2 0,-2 7 0,3-3 0,-4 8 0,0-7 0,0 3 0,0-9 0,0 4 0,0-7 0,-7 0 0,26-5 0,-14-7 0,24 0 0,-7-7 0,-8 2 0,3 1 0,-2 1 0,9-1 0,-1-1 0,11-2 0,-17 3 0,9 0 0,-9 0 0,7 4 0,-7-3 0,14-2 0,-13 4 0,8-6 0,-14 10 0,10-9 0,-4 8 0,15-9 0,-11 7 0,3-1 0,10-7 0,-3 3 0,11-4 0,-16 4 0,-7 2 0,7-1 0,-9 3 0,13-6 0,-5 6-984,0-4 0,9 0 0,7-3 0,-8 2 0,7-6 0,-12 6 0,-3-5 0,-8 6 1659,-5-2-675,-9 4 0,3 3 413,4-2-413,1 1 983,8-3 0,-4-3 0,4 5 0,2-8 0,-4 9 0,19-10-97,-13 2-886,12-4 0,-11 4 0,0 1 0,-4 0 0,2 3 0,34-20-984,-1 6 0,33-16 492,-25 12 0,2 0 114,-12 4 1,3 0 377,4-1 0,5-1 0,-3 1 0,5-3 0,-2 1 0,9-3 0,-1 0 0,-13 4 0,2 0 0,23-5 0,1 0 0,-29 7 0,1 1 0,22-5 0,-2 2 0,4-3 0,-27 7 0,-1 1 0,34-6-395,-37 6 1,-2 0 394,19-2 0,-2-4-984,-6 6 734,0 0 250,-6 4 0,25-16 0,-40 19 0,26-14 0,-34 10 0,5 2 0,10-13 983,-9 4 0,4-4 0,8-8-671,-9 1-312,8-7 888,-17 13-888,29-30 0,-28 29-984,23-26 666,-24 24 318,19-20-882,-8 10 882,20-22 0,-27 24 0,16-26 0,-25 23 0,8-15 0,-17 22-194,0-7 194,-5 11 0,-4-5 0,-6 12 0,-3-16 0,0 12 0,0-12 0,0 15 983,0-15 0,0 16 0,0-11-211,0 25-534,-7 3-238,-9 12 0,-10 6 0,-26 13 0,-28 11-492,26-10 0,-7 3 164,-1 2 0,-6 5 0,0-2 0,7-3 0,0-1 0,-2 2 0,-10 7 0,-3 2 0,2-1 0,7-6 0,2-1 0,-6 4 82,-3 2 0,-7 3 0,-2 2 0,2-1 0,2-3 0,1 1 0,0-1 0,-2 0 0,-6 3 0,-2 1 0,2-2 0,3-2-82,-3 1 0,5-2 0,1-3 0,5-5 0,1-1 0,5-3-164,-13 2 0,5-2 0,3 1 0,6-3 108,-1-6 384,68-17 983,3 0 0,20-4 0,-4 0 0,20-14 0,12-3-492,0-4 1,4-1 491,39-12-492,-31 9 1,1-1-32,-12 9 1,4 0-461,12-9 0,9-5 0,-2 2-492,11-3 0,3 0 164,-3 0 0,6-3 0,-3 2 0,-19 9 0,-3 1 0,4-1 82,0 2 0,6-1 0,0-1 0,-2 0-82,14-6 0,-3 0 0,4 0 82,-11 5 0,5 0 0,-2 1 0,-6 2-82,-6-1 0,-5 2 0,0 2-164,30-8 0,-4 4 0,-20 4 0,-4 1 0,-6 3 0,-6 4 851,4 2-359,-34 5 0,-66 36 0,-5-5 983,-25 14-511,-11 2-472,28-13 0,-3 4 0,-14 6 0,-7 4 0,1 4 0,-7 5 0,2-2 195,11-5 1,1-1 0,-1 1-196,-11 7 0,-2 3 0,3-3 0,16-8 0,2-1 0,-3 1 0,-12 8 0,-4 2 0,5-3 0,14-9 0,4-3 0,-2 2 0,-10 7 0,-2 1 0,7-5 0,8-4 0,5-4 0,-3 4 0,3-2 983,-22 8 0,9 2-902,40-33-81,17-4 0,8-12 983,18-17 0,-1 2-460,23-19-523,27-26 0,-6 10-213,-14 8 1,1 1 212,11-12 0,-1 7 0,4-1-340,-21 16 1,1 0 339,30-22 0,0 1 0,-29 21 0,-2 2-492,6-4 0,-3 2-492,9-10 379,-7 9 605,-11 4-479,-3 10 479,-12 5 0,-8 13 0,-19 34 0,2-8 0,-19 34 0,-12 11 0,-3 6-160,12-25 1,1 0 159,-18 36 0,13-24 0,1 0-55,-13 27 55,15-27 0,2-2 0,-4 10 0,6 1 0,10-32 983,8 2 0,11-34-11,5 5-972,3-10 983,9-3 0,1-2 0,4-7 0,5 2 0,33-20 0,-1 6-651,21-11-481,-24 12 1,5-2 148,23-7 0,3 0-492,-6 2 0,3 0 164,-18 8 0,3 0 0,-6 3-147,-6 2 1,-1 4 474,27-1 0,0 3 0,-26 3 0,-1 2 0,16 0 0,-2 2 0,25 4 0,-44 2 0,-3 0 0,6 2-360,16 15 360,-61-5-10,14 13 10,-21-1 0,6-4 0,-10 2 983,2 12-347,-3-15-636,0 23 0,4-17 983,-3 11 0,7-6 0,-3 0-782,3-12 272,0 0-473,-4-8 14,9 13-14,-7-15 0,8 11 0,-7-14 0,0 0 0,0-3 0,0 2 0,4-2 0,-4 0 0,4-1 0,-1-3 0,1-3 0,4-2 0,17-14 0,-8 8 0,13-17 0,-16 18 0,3-13 0,-14 13 0,3-4 0,-12 7 0,2 0 0,-24 10 0,5-1 0,-15 10-984,1 6 0,3-4 0,-21 8 0,9-4 0,-19 5 0,14-3 0,-31 13 0,22-16 0,-22 10 0,20-12 0,-27 5 0,22-5 0,-10-1 56,29-5 1911,-2 3 0,15-6-1967,1 2 436,8-5 1531,3 5 0,-5 1 0,6 1-368,4-6 368,4 0 0,34-4-11,-15 0-972,28 0 983,-17 0 0,-1 0 0,2 0 0,10 0 0,-19 0 0,0 0-97,-46 0-886,5 3 0,-25 2 0,14 0-492,-37 7 0,-12 3 0,22-6 0,-1 0 164,-2 2 0,-6 2 0,8 0 59,5-1 0,8-1 269,-19 6 0,13 1 0,32-12 0,-6 8 0,25-12 0,3 8 0,-2-3 0,-2 1 0,-4 6 0,-4 2 0,5-4 983,0 3 0,0-8 0,3 1-442,-3 2-541,3-2 0,1-1 0,-4 3 0,3-5 0,-3 6 0,-3-4 0,1 0 0,-5-3 0,6 3 0,-10-6 0,12 5 0,-15-5 0,9 2 0,-1-3 0,-2 0 0,4 0 0,3 0 0,-2 0 0,39-10 0,-18 5 0,27-9 0,-27 10 0,0-2 0,3 5 0,-2-2 0,9 3 0,-4 0 0,10-4 0,-7 3 0,4-3 0,0 1 0,21-2 0,-15 0-984,24 1 0,-28 4 0,14 0 0,-9 0 0,-3 0 0,-9 0 0,-4 0 722,-3 0 262,3 0 0,-1 0 983,-2 0 0,2 0 0,15 4 0,-13-3 0,21 3 0,-20-4 0,11 0-714,-7 0-269,11 0 0,4 0 0,-4 0 0,7 0 0,7 0 0,-16 0 0,19 0 0,-24 0 0,15 0 0,-8 0 0,8-3 0,-15 2 0,6-7 0,-14 4 0,8 0 0,-13 1 0,2 3 0,1 0 0,-3 0 0,6 0 0,-6 0 0,11 0 0,-6 0 0,3 0 0,-5 0 0,0 0 0,0 0 0,5 0 0,-1 0 0,-3 0 0,3 0 0,8 0 0,-9 0 0,23 0 0,-22 0 0,8 0 0,-5 0 0,-5 0 0,3 0 0,2 0 0,-9 0 0,9 0 0,-10 0 0,5 0 0,-5 0 0,6 0 0,-6 0 0,2-3 0,0-1 0,-5-4 0,4-6 0,-8 5 0,3-5 0,-4-11 0,0 1 0,0-18 0,0 1-612,-5-7 612,4-1 0,-8-11 0,8 5 0,-4-33 0,1 14-492,3 6 0,0 0-492,-3-18 492,3 25 0,2 0-492,-1-23 0,0 0 473,0 8 511,0 26 0,0 0 0,0-20 0,0-24-115,0 39 115,0-20 0,0 22 0,3-2 0,-2 25 441,13-1-441,-11 12 0,8-17 0,-7 15 983,4-11 0,1 10 0,0-5 0,-2 7 0,4-4-181,2 3-802,3-2 0,-2 7 0,-2 1 0,-1 4 0,0 3 0,-38 52 0,10-20 0,-29 43 0,5-16-984,-15 12 584,-1-1 1,-6 6-93,3-7 0,-5 2 164,9-8 0,-4 3 0,2-3-164,-15 13 0,0-4 164,21-20 0,-1-1 0,-1 0-164,-25 15 0,0-2 0,6-6 0,-2-1 164,10-6 0,-2 2 0,4-4-164,-1-1 0,2-2 0,-20 14 0,5-4-492,6-7 0,12-6 614,38-25 1353,17-3 0,30-25 0,0 6-310,13-15-673,17-13 0,-27 14 983,24-19 0,-16 12 0,-2 4 0,20-16-954,-8 8 1,2-2-30,27-23 0,-3 3 0,-1-1 0,-34 26 0,-1 0 0,25-18 0,1-1 0,-15 13 0,-2 2 0,-2 2 0,-2 2 0,36-20 0,-29 20 0,-1 5 0,-4 0 0,14-1 0,-25 14 983,13-2 0,-9 17 0,-13-3-254,16 4-729,-23 7 481,-1-2-481,-1 14 0,15 25 0,-3-7-984,11 33 475,-14-13 509,-13-8 0,-1 5 0,7 44 0,-6-22 0,-1 1 0,-6-24 0,-1 0-492,3 14 0,-2-2-492,-4 20 677,0-23 0,0-1-402,0 23 709,0 12 0,-4-36-141,3-18 141,-7-10 0,7-3 983,-2-12-762,3-1 762,-4-6 0,0 1 0,24-30 0,-11 12 0,28-30-972,-8 8-11,0-4 0,5-2 0,-11 3 0,11-11 0,-13 4 0,5-6 0,-9 10 0,1-16 0,-8 19-438,7-29 438,-12 28 0,0-15 0,-1 15 0,-4 1 0,0 7 0,0 12 0,0 8 0,-24 60 0,10-23-984,-36 51 48,25-58 936,-18 17 0,10-13 0,-7 1 0,-5 0 0,-29 12 0,18-12 0,-2-2 0,9-9 0,0-3-492,-9 0 0,-1-1 0,2-2 0,-5-2 164,-7-1 0,-6-2 0,3-1 118,-5-2 1,0-1-119,3 0 0,-4 0 0,3-1-164,-12-2 0,-2-2 164,2 1 0,-7 0 0,3 0 0,14 1 0,3-1 0,-5-1 82,3 0 0,-4 0 0,-1-1 0,4-1-82,-6 1 0,3-1 0,-5-1 82,-2-1 0,-7-1 0,0 0 0,4 0-82,-9 0 0,3 0 0,-5 0 136,21-1 1,-6 0 0,-1 0 0,3-1-1,8 1-122,-9-1 1,8 0 0,0-1 313,-9-1 0,1-2 0,4 0 0,-6-1 0,2-2 0,15 1 0,-2-1 0,3 0 0,-8 0 0,1 0 0,-21-6 0,6 0 491,39 9 1,4 0-112,-12-1 0,1-1-380,-23-9 983,-7 3 0,36 5-885,-11 2 885,12 2 0,-6 2-571,25 5-412,-6-5 983,16 3 0,-49-8 0,41 10 0,-35-9 0,44 11 0,-4-6-840,-3 0 840,3 2 0,-10-11-470,-23 3-513,26 1 0,-19 0 0,31 1 793,0 3-793,5-2 0,-2-1 0,9-4 0,-5 3 0,6-6 0,-4 3 0,4 3 0,-4-17 0,5 22 0,2-13 0,-5 9 0,1-12 0,-8-3 0,1-1 0,0 8 0,-7-2 0,6 4 0,-2-4 0,4 6 0,3 1 0,0 3 0,1-3 0,0 3 0,-6-15 0,0 5 0,-14-22 0,-5 3 0,-22-13 0,9 11 0,-21 2-712,29 18 712,-2 5 0,14 9 0,12-1 0,4 5 0,3-3 0,6 2 0,-3 2 0,0-3 712,3-4-712,-3 3 0,3 1 0,-3 1 0,0 2 0,0-4 0,-4 1 0,3 3 0,-7-3 0,0 3 0,-1-4 0,1 1 0,4 2 0,-5 2 0,7 3 0,-13 0 0,13 0 0,-9-3 0,6 2 0,-3-6 0,-1 6 0,-4-2 0,4-1 0,-15 3 0,12-6 0,-12 6 0,14-6 0,-18 3 0,11-5 0,-17 1 0,15-1 0,-30-4 0,14 3 0,-4 1 0,24 1 0,16 0 0,5 0 0,-3-6 0,4 6 0,-3-3 0,2 0 0,-2 0 0,3-1 0,0 1 0,-7 0 0,2 3 0,-3-3 0,2 4 0,5 0 0,-5-3 0,2 2 0,0-3 0,1 0 0,3 3 0,7-3 0,-2 7 0,6 0 0,0 4 0,9-4 0,12 3 0,1-3 0,39 0 0,-22 3-984,45-9 0,-17 9 492,-11-6 0,4-2 399,-12 5 1,0 0-400,24-4 0,0-2 0,-15 4 0,0 0 0,20-6 0,1 0 0,-13 1 0,0 0 310,4-1 0,0 0 182,-9 2 0,-2 1 0,-7 2 0,4 1-328,1 0 0,5 0 0,-2-1-164,10-3 0,1 0 164,-9 3 0,4 0 0,-6 0-164,0-3 0,-2 1 0,9 2 0,6 0 164,1 2 0,6 1 0,-4 0-164,8-1 0,5 2 420,-8 1 0,13 0 0,0 0 0,-12 1-101,6 1 0,-3 0 173,-1 0 0,6 0 0,-7 0-341,3 0 1,-5 0 340,4 0 0,-1 0 0,-6 0 0,2 0-33,-20 3 1,3 1 0,-6 0 32,0 0 0,-2 0 491,19 6 1,-6 2-396,6 6 395,-35-4 1,-1 1-289,18 12-203,-17-5 0,-2 2 0,2 8 0,19 9 0,-25-16 983,2 0 0,2-1-164,-8-2-819,2-3 0,27 3 0,-13-6 0,27 4 0,-8 0 0,4-8 0,5 4 983,6-10-10,-5 4-973,-26-9 0,1-1 0,32 5 0,-40-4 0,0-2 0,22 1 0,-21 0 0,-1 0 0,20 0 0,28-4 983,-50-1 0,20-9-386,-27 0-597,9 0 0,-30 2 0,14-7 0,-15 8 983,15-12 0,-14 10 0,8-4-454,-2 3-529,24-19 0,-14 10 0,33-25 0,-24 21 983,3 1-184,-4 4-799,-2 0 0,-8 5-116,16-10 116,-35 21 0,14-9 0,-18 4 0,3 2 0,-3 1 0,2-2 0,-9 5 903,12-13-903,-11 9 121,8-5-121,-7 7 0,-3 0 0,-1-4 0,-3 3 0,0-2 0,-17-14 0,9 12 0,-25-13 0,4 21 0,-13 0-565,-6 4 565,5 0 0,-36 9 0,15-2 0,4 4 0,-3 2 0,-19 5 0,31-5 0,-1 0 0,-30 9 0,21-6 0,-2 0-984,-31 9 492,29-9 0,1 0-42,-28 7 534,13-2 0,-9 2 0,4-3 0,32-9 0,-13 2 0,58-15 0,-7 1 0,28-17 494,-4 4-494,14-14 983,-3 14 0,12-14-376,-6 17-607,2-9 0,-9 8 0,-2 0 0,-2-3 0,-1 3 0,-4 1 0,-4 4 0,0 0 0,0 3 0,-3-6 0,3 5 0,-7-8 0,-11 8 0,-4 2 0,-13 4 0,3 7 0,-5 1 0,-12 5 0,-8 5-492,-36 8 0,-9 1 0,40-13 0,-2 0 164,-12 3 0,-8 3 0,8-3-164,12-5 0,5-3 0,-3 0 0,2-1-59,-26 7 551,-9-5 0,40-2 0,-9-4 0,35-1 0,15-4 0,32-18 0,-4 10 0,16-17 983,-2 8 0,-11 4 0,17-8 0,-10 8 0,26-10-427,-11 8-1393,8-3 837,-19 9 0,-5 1 0,6-1 0,22-1 0,-11 1 0,17 0 0,-27 0 0,1 4 0,-8-3 0,-6 7 0,-7-3 0,-3 1 0,-10 5-984,-11 13 0,-3 4 0,-9 7 0,-16 13 0,14-15 0,-10 12 941,15-17 43,4 0 0,0-6 0,1 7 983,4-14 0,34-10 0,-16-3 0,38-12 0,-17 11 0,11-6-97,-6 4-886,3-4 0,8 2 0,-9 2 0,19-8 0,-26 12 0,-1-6 0,-7 7 0,0-6 0,-2-1 0,-3 3 0,-4 2 0,-4 1 0,0 1 0,3-6 0,-9 4 0,9-1 0,-9 4 0,6-3 0,-1-1 0,-2 4 0,7-7 0,-7 10 0,0-5 0,1-2 0,-4 0 0,9-2 0,-6 6 0,3-3 0,-1 3 0,-2-4 0,3 1 0,-1-3 0,-2 2 0,6-6 0,-3 6 0,0-3 0,0 4 0,-4 0 0,0-1 0,0 1 0,1-4 0,6-4 0,-5 3 0,5-6 0,-3 6 0,-3 0 0,4-3 0,2 0 0,-5-1 0,9-3 0,-10 7 0,10-10 0,-8 8 0,8-9 0,-13 7 0,13-7 0,-13 10 0,10-9 0,-4 10 0,1-7 0,3 2 0,-3 2 0,2 1 0,-2-1 0,3-2 0,-3 2 0,-2 4 0,4-3 0,-5 5 0,9-9 0,-6 6 0,7-10 0,-3 4 0,3-4 0,-7 10 0,6-10 0,-9 12 0,5-11 0,-3 5 0,1-4 0,4-1 0,-4 2 0,-1 7 0,0-5 0,-3 4 0,-1-2 0,0 4 0,-3-3 0,3 5 0,1-5 0,-1 7 0,-3-1 0,2 1 0,-2-3 0,-22 41 0,2-11 0,-16 27 0,0-11 0,8-8-533,-8 5 533,-1 4 0,-17 9 0,18-15 0,-11 8 0,23-23-984,-13 12 0,-5-3 0,-24 18 0,12-13 0,-10 3 0,12-10 0,-10-4 281,13-1 172,-3-4 531,14-2 142,-13-3-142,11 0 0,-10-1 0,21-3 983,0 2 0,4-2 0,-14-1 0,19 0 0,-14-1 0,22-2 0,-3 2 0,4 1-334,-4-1-649,7 5 0,-3 2 0,30-6 0,-1 3 0,20-7 0,-11 0 0,-1 0 0,5 0 0,-2 0 0,52 0 0,-20-5-984,30 4 0,-27-9 434,8 1 257,-17-6 293,15-5-984,-19 5 742,-5-3 242,2 2 0,-4-9 0,-9 5 0,2-5 0,-15 9 0,-6 0 0,4-5 983,-11 8 0,3-3-333,-6 5-650,-1-1 983,2 1-545,5-9-438,-3 7 0,4-4 0,2-3 0,-6 7 0,12-8 0,-12 5 0,14-15 0,-17 15 0,9-11 0,-12 20 0,11-11 0,-5 5 0,6-10 0,-7 3 0,-1 0 0,-3 0 0,3-2 0,-3 5 0,-1-1 0,-3 6 0,6-6 0,-8 9 0,8-5 0,-9 7 0,2 34 0,-7-7 0,-1 27 0,-4-13-984,-5 15 0,-7 8 0,-1 12 0,-10 12 492,9-13 0,1 4 0,2-13 0,-1 4 164,-1 15 0,-1 10 0,2-8-164,6-11 0,1-3 0,-6 30 0,4-4 0,12-36 0,1-4 0,0 2 0,1-1 1475,7 34-492,-1-32 1,2-2 491,5 9-756,3 24-227,-5-36 0,-3 5 0,2-17 983,-7 5 0,3-20 0,-1 4 0,1-12 0,1-3 0,1-1 0,-5-1-216,2-2-767,-3 2 0,7-40 0,0 3-862,5-33 862,2 6 0,2-7 0,0-2 0,4-10 0,-13 21 0,-2 1 0,6-6 0,-7-28 0,-4 53 0,0-21 0,0 8 0,-4-7 0,3 25 0,-7-7 0,0 12-984,-1-15 0,0 15 0,2-5 0,3 11 0,-8-22 0,3 13 966,0-23 18,2 16 0,6 6 0,-3-8 0,0 0 0,3-4 0,-3-10 0,4 16 0,0-25 0,0 22 0,0-17 0,0 20 0,0-9 983,0 18 0,0-13 0,0 15 0,0-3 0,3-1 0,1 9-97,1 1-886,2 0 0,-3 2 0,8-7 0,-7 8 0,5-3 0,-5-1 0,2-4 0,1 0 0,-4 5 0,0 4 0,-1 3 0,7 24 0,3-3 0,-1 17 0,-1-6 0,-2 2 0,4 21 0,1-12 0,3 31 0,-8-31-984,0 28 0,-5 0 773,-1-10 1,-1 5 210,-1-2 0,-1 2-492,3 14 0,-1 0 0,-2-15 0,0 3 0,0 33 0,0 2 0,0-33 0,0 1 97,0 32 0,0-3 395,-2-36 0,-1-2 0,0 17 0,-1-1-492,1-16 0,0-1 277,0 7 0,1-3 215,2 13 0,0 11-328,0-33 328,-4 14 0,3-31 983,-3 6-431,0-11 431,3-2 0,-3-1 0,1-13 0,2 8 0,-2-10 0,3 3 0,0-45-542,0 12-441,0-31 0,0-24 0,0 40-984,0-46 485,0 33 499,4-1 0,-3-21 0,3 9 0,-4-12 0,0-7 0,0-10 0,0 19 0,0-2-492,1 15 0,-2 0 0,-1-22 0,-1 0 468,2 27 0,0 1 24,-4-10 0,-1-4 0,5 3 0,1-4 0,-1 0-492,-2-26 0,1-2 164,1 22 0,1-3 0,1 5-164,-1-5 0,0 7 0,0 11 0,0 5-492,0-29 0,0 9 669,0 13 315,-5 8 0,0-9 0,0 25 840,0-11-840,5 36 983,0-1-589,0 7 589,0-3 0,0 2 0,0-6 0,0 6 0,0-10 0,0 9 0,0-5-363,0 6-620,0-2 0,0 1 0,0-2 0,0-3 0,0 5 0,0-5 0,0 7 0,0 0 0,0-3 0,0 2 0,0-3 0,0 1 0,0 37 0,0-9 0,0 39 0,0-19 0,0 3 0,0-10 0,0 3 0,5 8 0,-4 8 0,3 11 0,-4 6 0,5-10 0,-5 2 0,1 2 0,3 8 0,-4 2 0,0 0 0,0-9 0,0 34 0,0-44-984,0 11 0,0-15 0,0 16 243,0-18 741,0 16 0,0-25 0,0 20 0,0-17 0,0 3 0,0-10-44,0 10 44,0-12 0,0 18 0,0-22 0,0 16 0,0-6 0,-4 17 0,3-10 0,-2 4 0,3-11 0,-4-3 0,3 3 0,-3 16 0,4-8 0,0 24 0,0-34 0,0 16 0,0-20 0,0-4 0,0 2 0,0-1 0,0 3 0,0 2 0,0-3 983,0 2 0,0-9-1967,0 8 0,0-15 0,0 19 0,0-15 0,0 20 891,0-18 93,0 14 0,0-9 0,0 5 0,0-11 0,0 14 0,0-6 983,0 4 0,0-12 0,0-4 0,0-8 0,0 5 0,0-3-97,0-3-886,0 3 0,0 0 0,3 3 0,-2-1 0,2 1 0,-3-3 0,0-3 0,0 6 0,3 6 0,-2-7 0,2 5 0,-3-7 0,3-3 0,-2 7 0,2-3 0,-3-1 0,0 4 0,0-3 0,0 14 0,0-7 0,0 14 0,0-16 0,0 6 0,0-8 0,0 8 0,0-10 0,0 9 0,0-6 0,0-4 0,0 4 0,0 6 0,0-12 0,-3 16 0,-1-18 0,-4 10 0,4-6 0,0 7 0,4-7 0,0-1 0,0-1 0,0-2 0,0 3 0,0 0 0,0-3 0,0 9 0,0-8 0,0 4 0,4-6 0,-17-30 0,10 17 0,-15-25 0,11 24 0,0 0 0,0 0 0,0 3 0,-1-3 0,-3 3 0,0-4 0,-9 0 0,-11-5 0,-23-5 0,2 2 0,-12-10 0,17 10 0,-1-7 0,-21-5 0,10 2-984,-17-8 0,15 3 492,13 6 0,0 0-154,-16-10 154,2 1 0,1-1-492,4 1 492,13 9 0,0 1-492,-5-5 693,-22-13 291,7 8 0,-16-9 0,11 11 0,16 9 0,-1 0 0,-23-12 0,25 13 0,1 3 0,-16-3 0,0 3 0,4 3 0,-31-10 0,32 10 0,-24-3 0,30 4 0,-15 0 0,19 0-270,-11-2 270,38 8 983,-2 1 0,12-3 0,6 6 0,-6-3 0,-4-2 0,9 5 0,-17-15-205,10 10-342,-13-18-436,4 17 0,-10-16 0,13 17 0,-4-9 0,15 11 0,1-3 0,4 7 0,0-3 0,0 3 0,3-6 0,1 2 0,3-2 0,17-14 0,-2 8 0,8-9 0,-4 9 0,-8 8 0,5-3 0,15-9 0,-7 9 0,18-5 0,-6 4 0,3 6 0,-2-7 0,-5 9 0,-11 0 0,3 4 0,-11 0 0,9 0 0,-13 0 0,8 0 0,-9 0 0,14 4 0,-13-4 0,12 7 0,-13-3 0,2 0 0,1-1 0,0-3 0,0 0 0,0 0 0,0 0 0,1 0 0,-1 0 0,4 0 0,-7 0 0,14-7 0,-12 2 0,12-7 0,-14 8 0,10-6 0,-10 8 0,6-8 0,-7 9 0,1-2 0,-1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1:23.11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3525 452 24575,'-83'27'0,"0"0"0,11-6 0,15-1 0,37-6 0,13-6 0,11-4 0,29-1 0,-11-3 0,34 0 0,-12 0 0,11 0-984,12-5 382,-5-1 602,19-5 0,-11 1 0,12-6 0,0-1 0,-11-5 0,3 6 0,-13-4 0,0 5 0,4-9-984,-19 9 891,-8 2 93,-19 9 0,-4 0 983,-3 3-470,-40 9-513,0-1 0,-37 6 0,23-5 0,5-7-984,2 3 0,4-4 0,-10 0 0,-7 0 0,4 0 0,-9 0 0,-5 0 0,11 0 0,-15 0 609,19 0 375,-53 0 0,37 0-984,-32 0 921,44 0 1046,-11-4 0,11 3 0,-10-8-17,16 4-966,4-4 983,-5 0 0,-20-5 0,19 4-90,-45-8-893,45 4-984,-25-5 774,20 4 210,-7-3 983,5 7-157,-13-7-826,32 8 753,-25-2-753,37 7 0,-17 1 0,11 4 0,-12 0 0,0 0 0,-4 0 0,-1 0 0,5 0 0,-4 0 0,-11 0 0,17 4-984,-11 1 0,21-1 0,-21 4 0,11-7 0,-22 7 0,19-7 0,-29 3 0,24-4 0,-25 0 64,20 0 920,-7 0 983,0 0 0,-15 0 0,19 0 0,-41-9-1314,31 2 331,-16-8 983,17 5 0,5 0 0,-6 0 0,0 4 0,6 2-498,-20 4-485,27 0 0,-26 0 0,44 0 0,-13 0 0,30 0 821,-9 0-821,14 0 983,-3 0-411,0 0 147,3 0-719,-2 0 0,-4 0 0,5 0 0,-9 0 0,6 0 0,-3 0 0,-1 0 0,-11 0 0,9 0 0,-20 0 0,19 0 0,-4 0 0,4 0 0,2 0 0,-4 0 0,5 0 0,5 0 0,4-3 0,-7-2 0,1-2 0,-6-1 0,4 0 0,-8 0 0,6 0 0,-2 1 0,-10-6 0,17 7 0,-13-5 0,18 7 0,3-3 0,26-5 0,0 3 0,34-5-984,7 9 0,29 1 492,-10 0 0,4 2 0,-13 1 0,2 0 164,-6-1 0,5 0 0,-4 0-164,7 2 0,4 0 246,-10 0 0,10 0 0,0 0 0,-5 0-82,-6 0 0,-4 0 0,6 0 82,9 0 0,8 0 0,0 0 0,-5 0-82,-4 0 0,-4 0 0,6 0 82,5 0 0,7 0 0,1 0 0,-6 0-2,5 0 0,-6 0 1,5 0 247,-8 0 0,6 0 0,-3 0 0,-6 0 0,-9 0 0,-5 0 0,3 0 0,19 0 0,3 0 0,-3 0 0,-21 0 0,-3 0 0,2 0 0,6 0 0,1 0 0,-4 0 0,6 0 0,-3 0 0,8 0 0,-3 0 0,-15 0 0,-1 0 0,9 0 0,-5 0 0,17 0 0,7 0 983,-31 0-630,6 0-353,-30 0 983,-6 0 0,-9 0-983,-2 0 0,-6 0 983,9 0 0,-5 0 0,6 0 0,-7 0 0,19 4 0,-11-3-1967,12 2 0,-6-3 0,12 0 0,2 0 130,4 0 854,-1 0 0,-4 0 0,-5 0-984,-9 0 0,-11 0 0,10 0 0,-13 0 507,15 0 477,-22 0 983,3 0 0,-1 0 0,-41 15 0,7-8-129,-39 9-854,14-12 0,1 0 0,-13-3 983,10 3 0,-31-4 0,34 0 0,-15 0 0,22 0-889,3 0-94,-3 0 0,-11 0 0,12 0-984,-2 0 0,8 0 0,-5 0 0,0 0 0,-9 0 0,17 0 31,-6 4 953,18-3 0,-3 2 0,11 1 983,-1-4-842,54-4-141,47-11 0,-19 3 0,4 0 0,-6 2 0,-1 0 0,-1-1 0,-3 3-984,30 2 864,-43 3 1,0 0 119,3 3 0,0 0 0,39 0 0,6 0 0,-14 0 0,-32 0 0,-1 0 0,23 0 0,8 0 0,-29 0-444,11 0 444,-18 0-984,2 0 0,-27 0 1967,9 0-111,-5 0-1856,8 0 0,-4 0 331,12 4 653,-11-3 0,16 3 0,-21-4 983,7 4 0,-9-3 0,0 6 0,-9-3-580,1 3-403,-2-2 983,4 2 0,-9-7 0,7 4 0,11 0 0,-3 0 0,11 11 0,-17-9-290,1 8-693,-10-10 0,3 0 0,-4 2 0,0-5 0,0 9 0,7-5 0,-1 3 0,6-5 0,-7-3 0,-2 0 0,-3 0 0,7 4 0,3-3 0,-1 2 0,3-3 0,-11 0 0,3 0 0,-1 10 0,-5-4 0,2 16 0,-7-13 0,8 19 0,-3-10 0,8 16 0,-4-7 0,3 7 0,2 9 0,3-10-984,-3 18 0,-2-18 0,-3 10 0,-1-11 0,-3 0 0,3 3 104,-3-3 880,0 14 0,-1-13 0,0 7 0,-3 7 0,3-7-984,-9 18 0,4-21 1967,-15 20-269,13-22-1698,-13 12 0,11-18 0,-4 9 0,1-10 1967,-1 23 0,5-30 0,0 19 0,0-15-708,3 7 708,-3-1 0,4 19 0,0-24-1967,0 19 0,0-20 3,4 18 981,-3-14 0,3 7 0,-4-24 0,3 6 0,-2 4 0,6 11 0,-6-1 0,6 11 0,-6-10 0,3 9 0,0-6 0,-3 2 0,7-2 0,-3-3 0,-1-7 0,8 14 0,-10-20 0,9 25 0,-6-23 983,4 15 0,-1-10 0,0 7 0,0-12 0,0 0 0,-4-6-97,-1-5-886,1 4 0,0 0 0,4 1 0,-4-1 0,-1 0 0,0-4 0,1 4 0,4-1 0,-4-2 0,-1-2 0,-3-3 0,0 4 0,0-4 0,0 4 0,0-1 0,0-2 0,0 2 0,0-42 0,-4-11 0,3-24 0,-4 13 0,5 14 0,0 4 0,0 7 0,0-21 0,0 33 0,0-22 0,-4 12 0,-1-27 0,-1 17 0,2-13 0,0 19 0,-1-8 0,0 1 0,-2 5 0,6 9 0,-6-8 0,6 8 0,-7-22 0,7 17 0,-3-4 0,4 4-984,-3 8 0,2 0 0,-11-24 0,10 24 0,-10-20 0,8 25 0,-4-7 0,0-3 0,3-4 0,-3-5 0,7-2 0,-7-1 786,7 1 198,-3 7-420,0-22 420,2 25 0,-6-28 0,7 28-386,-7-16 386,7 6 0,-7-1 0,7 12 412,-2-5-412,3 12 0,0-12 0,0 10 983,0-11 0,0 5 0,0-1 0,0 8 0,0-2-514,0 0-469,0 2 0,0 1 983,0-4 0,0 9 0,0-12 0,0 14 0,0-11 0,0 5 0,0-1-848,0 0-135,0-1 0,0 2 0,0 0 0,0 11 0,0-3 0,0 2 0,0-2 0,-11 6 0,1 1 0,-6 7 0,-2 4 0,5 0 0,-3 1 0,-3-2 0,6-6 0,-7 6 0,5-3 0,-12 4 0,12-4 0,-11 3 0,10-6 0,-1 2 0,-3-3 0,-4 0 0,-3 0 0,-4 0 0,-9 0 0,2 0 0,0 0 0,-13 0 0,12 0 0,-15 0 0,0 0 0,-28 0-812,20 0 812,-24 0 0,31 5 0,-27 0 0,16 5 0,-23 1 0,32-6 0,-36 5 0,37-5 0,-19 4 0,29 1 0,-8-5 0,9 3 0,-7-3 0,16 4 0,-16 0 0,13-4 0,-13 3 0,21-7 0,-3 6 0,8-7 0,-2 4 0,3-4 0,-17 4 0,7-3 0,-8 3 0,3 0 0,-8-3 0,11 4 0,-7-5 0,23 0 0,-7 0 812,10 0-812,0 0 0,17-4 0,20-11 0,-8 5 0,23-12 0,-12 4 0,17-4 0,0-6 0,4 5 0,-11 1 0,-6 5 0,-2 0 0,4-6 0,-1 8 0,5-8 0,-12 14 0,16-10 0,-21 9 0,15-5 0,-18 7 0,3 1 0,-4 2 0,0 2 0,-4 3 0,4 0 0,0 0 0,1 0 0,23 0 0,-18 0 0,38 0 0,-8 0 0,49 0-984,-14 0 0,14 0 301,-35 0-301,-7 0 0,-7 0 0,17 0 0,-18 0 0,11 0 0,-30 0 387,13 0 1580,-16 0-282,19 0 282,-24 0 0,3 0 0,-7 0 0,2-3 0,4-2 0,16-4 0,-3 0-396,12 0-587,0 4 0,-9 1-984,9 4 0,-3 0 0,4 0 0,-4 0 0,-2 0 0,-5 0 0,-13 0 842,7 0 142,-20 0 0,8 0 983,-11 0 0,0 0 0,7-7 0,-5 5 0,5-8 0,-7 9 0,0-5-834,4-2-149,-3 3 0,2-5 0,4 2 0,-5 4 0,8-6 0,-5 5 0,-1 1 0,0-2 0,-4 2 0,0-4 0,3 5 0,-2 2 0,2 2 0,0 9 0,-2-6 0,3 7 0,-1-1 0,2 2 0,4 4 0,-1-4 0,-3 2 0,12 0 0,6 9 0,12-3 0,2 5 0,-12-7 0,14 8 0,-21-8 0,9 0 0,-19-7 0,-1-10 0,-5 2 0,1 0 0,-16 14 0,0-7 0,-5 11 0,5-14 0,-2 4 0,-4 0 0,-3 1 0,-1 3 0,-4-2 0,4 2 0,-13 2 0,-5 7 0,6-9 0,-8 8 0,15-6 0,-16 1 0,8 8 0,-4-12 0,8 2 0,5-1 0,0-2 0,1 2 0,3-4 0,4-4 0,2 1 0,2 3 0,4-3 0,-3 9 0,6-4 0,-2 6 0,0-4 0,2 4 0,-3-3 0,4 7 0,0-2 0,0 7 0,0-2 0,4-6 0,-4 3 0,7-3 0,-7 2 0,4 5 0,-1-14 0,-2 2 0,2-4 0,0-3 0,-2 7 0,2-7 0,0 2 0,1 1 0,0-4 0,-22-28 0,1 9 0,-14-25 0,2 19 0,-3-3 0,-17-2 0,5-1 0,-3 2 0,16 5 0,-7 0 0,11 4 0,-16-4 0,15 4 0,-23-9 0,22 7 0,-24-5 0,25 11 0,-5-3 0,13 4 0,8 0 0,-2 0 0,-1-2 0,2-2 0,-2 0 0,4-3 0,0 0 0,-5-1 0,4 1 0,-2 3 0,2-2 0,0 5 0,1-9 0,3 13 0,4-5 0,17 1 0,2 0 0,25 0 0,-13 2 0,19 2 0,2-4 0,2-1 0,35-8 0,-18 6-984,23-12 0,-21 12 492,-16 2 0,1 0-492,23-2 0,19-3 0,-36 9 386,-30 2 598,3 4 0,-11 0 0,-4 0 0,2 3 983,-16 1 0,2 0 0,-5 9 0,2-8 0,-3 9 0,0-3-379,0 1-604,0 3 0,0 1 0,0 11 0,-3-9 0,-6 34 0,-1-26 0,-3 29-592,4-22 592,-4 13 0,3-14 0,-8 14 0,4-14 0,-4 16 0,0-11 0,4 6 0,2-16 0,-5 28 0,6-32 0,-11 37 0,13-37 0,-4 28 0,4-17 0,4 13 0,1-16 0,4 15 0,0-17 0,0 8 0,4-13 0,-3-8 0,6 8 592,-3-4-592,4 0 0,-3-2 0,1-6 0,-2-2 0,3-3 0,0-3 0,8-19 0,-6 4 0,10-20 0,-9 5 0,2 4 0,1-17 0,-8 5 0,8-8 0,-8 1 0,8-28 0,-7 4 0,3-14-984,-9 16 533,0 9 451,0-22 0,0 21 0,4-14 0,-3 33 0,3-12 0,0 14 0,-3-13 0,2 25 0,5-18 0,-6 20 0,9-20 983,-6 18-531,7-19-452,1 13 0,-4-8 0,6 10 0,-7 2 0,5-1 0,-2 9 0,-7 1 0,6 1 0,-5 5 0,5-5 0,-6 7 0,-1-4 0,1 3 0,0-10 0,3 9 0,-3-9 0,-1 10 0,0-3 0,-2 0 0,2 3 0,-3-2 0,0 0 0,0 2 0,0-3 0,0 1 0,0 2 0,0-6 0,0-2 0,0-1 0,0-2 0,0 4 0,0 10 0,-20 30 0,-3 3-967,-10 28 967,-8-21 0,16 1 0,-17-3 0,-3 2-246,-23 20 0,28-27 0,-5 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1:28.26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517 1 24575,'-16'15'0,"0"-2"0,12-6 0,-3-3 0,-3 2 0,-12 8 0,8-5 0,-11 12 0,17-9 0,-3-1 0,3 0 0,-3 0 0,3-3 0,-3 3 0,4-4 0,0 4 0,3-3 0,-2 2 0,1 1 0,1 0 0,1 5 0,0-8 0,2 2 0,-9-3 0,9 1 0,-6 2 0,7 0 0,0 2 0,-3-1 0,2 0 0,-5-4 0,5 3 0,-5-2 0,5 2 0,-2 0 0,3-2 0,0 2 0,0 1 0,0-4 0,0 4 0,0-1 0,0-2 0,0 2 0,0 1 0,0-3 0,-4 3 0,4-1 0,-4-2 0,1 2 0,2 0 0,-5-2 0,5 2 0,-2 1 0,3-3 0,0 3 0,-6-1 0,4-2 0,-8 6 0,9-6 0,-5 3 0,2-4 0,-3 0 0,-4 3 0,6-2 0,-4-1 0,5 2 0,-3-4 0,3 5 0,-3-3 0,3 0 0,-3 1 0,0-1 0,0 3 0,3-2 0,-3 2 0,6-3 0,-5 0 0,2 3 0,-3-2 0,0 2 0,3-3 0,-3 0 0,3 1 0,-3-1 0,0 3 0,0-2 0,0 2 0,-1-3 0,1 0 0,0 0 0,3 0 0,-2 0 0,2 0 0,-3 0 0,-1 0 0,4 1 0,1 2 0,3-2 0,0 2 0,0 0 0,10-34 0,-8 20 0,7-29 0,-1 13 0,2-3 0,9-18 0,-6 13 0,-3-2 0,-4 18 0,-5 1 0,5 4 0,-2-4 0,0 3 0,0-3 0,-1 4 0,-2-4 0,2 3 0,0-2 0,1-4 0,0 5 0,3-5 0,-3 3 0,0 3 0,0-3 0,-1 0 0,1 3 0,4-7 0,-4 7 0,3-7 0,-7 7 0,4-3 0,-4 1 0,0 2 0,3-3 0,1 4 0,3 0 0,0 0 0,0 0 0,-3-1 0,2 1 0,1 0 0,1 0 0,-1 0 0,3 3 0,-5-3 0,5 0 0,-3-1 0,0-2 0,0 3 0,0-1 0,-3 1 0,2 0 0,-2 0 0,3 0 0,0-4 0,0 3 0,-3-2 0,3 3 0,-7-4 0,4 3 0,-18 28 0,8-13 0,-12 27 0,14-26 0,0 3 0,1-4 0,-1 4 0,-3-4 0,3 4 0,-2-4 0,2 3 0,-4 2 0,4-1 0,-3 3 0,6-6 0,-5 3 0,-2 4 0,0-6 0,-3 6 0,4-8 0,-1 4 0,4-3 0,-3 7 0,6-7 0,-6 3 0,7-1 0,-7-2 0,6 2 0,-2 1 0,0-3 0,2 6 0,-2-6 0,0 3 0,2 0 0,-2-3 0,3 3 0,-3-1 0,2-2 0,-2 2 0,0 0 0,2-2 0,-2 2 0,3 1 0,0-4 0,0 4 0,0-1 0,0-2 0,-4 2 0,4 0 0,-4-2 0,4 2 0,-3 0 0,2-2 0,-2 2 0,0 1 0,2-3 0,-2 2 0,3 0 0,0-2 0,0 2 0,0 0 0,3-2 0,-2 2 0,2 1 0,-3-3 0,0 3 0,0-1 0,0-2 0,0 2 0,0 0 0,0-2 0,0 3 0,0-1 0,0-2 0,0 2 0,0 0 0,0-2 0,0 2 0,-3 0 0,2-2 0,-5 2 0,2-3 0,-7-3 0,3-13 0,1 2 0,4-9 0,3 8 0,0 1 0,0-3 0,0 2 0,0-2 0,0-5 0,0 6 0,0-5 0,0 7 0,0 0 0,0-3 0,-3 2 0,2-3 0,-12 30 0,10-14 0,-10 26 0,12-23 0,-2 6 0,-1-6 0,4 7 0,-4-3 0,4-1 0,0 7 0,-3-9 0,2 5 0,-2-3 0,3 0 0,0 4 0,0-1 0,0-2 0,0-2 0,0-3 0,0 4 0,0-4 0,0 4 0,0-1 0,0-2 0,0 2 0,3 0 0,-2-2 0,2 2 0,0 0 0,-2-2 0,6 3 0,-7-1 0,3-2 0,1 2 0,-4 0 0,4-2 0,-1 2 0,1 0 0,0-2 0,2 2 0,-5-3 0,2 4 0,-3-3 0,0 2 0,3 4 0,-2-6 0,5 6 0,-5-6 0,2-1 0,0 7 0,-2-6 0,5 6 0,-5-7 0,5 4 0,-5-4 0,5 4 0,-2-4 0,0 0 0,3 4 0,-6-3 0,5 6 0,-5-6 0,3 3 0,2-1 0,-1-2 0,5 2 0,-6-3 0,2 0 0,-2 4 0,0-3 0,2 2 0,-2-3 0,0 0 0,6 3 0,-9-2 0,9-1 0,-6 2 0,-1-4 0,4 5 0,-3 1 0,0-4 0,-1 4 0,0-4 0,1 3 0,0-2 0,-1 2 0,0-3 0,1 3 0,0-2 0,2 2 0,-2-3 0,0 1 0,3 2 0,-7-2 0,4 3 0,-1 0 0,-2-3 0,6 3 0,-3-1 0,0-2 0,2 2 0,-5-3 0,5 0 0,-2 3 0,0-2 0,2 6 0,-5-6 0,6 3 0,-6-1 0,5-2 0,-5 2 0,5 1 0,-5-4 0,2 4 0,0-1 0,1-2 0,0 2 0,-1 0 0,0-2 0,-2 2 0,5 0 0,-5-2 0,5 3 0,-2-1 0,0-2 0,3 2 0,-7-3 0,7 0 0,-3 3 0,0-2 0,2 2 0,-5-3 0,5 0 0,-2 4 0,0-4 0,2 4 0,-5-4 0,5 3 0,-2-2 0,0 2 0,2-3 0,-5 3 0,5-2 0,-2 2 0,0-3 0,2 4 0,-5-3 0,15-11 0,-10-3 0,11-8 0,-13 4 0,-1 2 0,0-2 0,-2 2 0,2-2 0,-3-1 0,0 3 0,0-6 0,0 6 0,0-3 0,0-3 0,0 1 0,0-2 0,0 4 0,0 0 0,0 3 0,7-11 0,2 6 0,0-3 0,-2 2 0,-4-1 0,1 2 0,4-5 0,-1 10 0,-2-10 0,-2 9 0,-3-13 0,0 9 0,3-7 0,-2 8 0,2-6 0,-3 9 0,0-8 0,0 9 0,4-2 0,-4-1 0,3 3 0,-3-2 0,0 0 0,0 2 0,0-3 0,0 1 0,-3 2 0,-1-2 0,-3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0:30.97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5689 35 24575,'-39'15'0,"4"-4"-984,15-11 0,-6 0 0,0 0 0,-10 0 0,18 0 0,-7 0 0,13 0 1088,0 0-104,1 0 0,0 0 0,3 0 0,-3 0 0,-3 0 983,5 0 0,-5 0 0,7 0 0,0 0 0,-4 0 0,3 0-97,-6 0-886,6 0 0,-7 0 0,7 0 0,-3 0 0,-3 0 0,5 3 0,-5-2 0,7 5 0,0-2 0,-4 0 0,3 2 0,-2-5 0,0 2 0,-2-3 0,0 0 0,-2 4 0,6-3 0,-3 2 0,0-3 0,3 0 0,-10 0 0,9 0 0,-5 0 0,3 0 0,3 0 0,-3 0 0,0 0 0,3 0 0,-2 0 0,0 0 0,2 0 0,-3 0 0,1 0 0,2 0 0,-2 0 0,-1 0 0,3 0 0,-2 0 0,-1 0 0,3 0 0,-2 0 0,-5 0 0,6 0 0,-19 0 0,17 0 0,-9 0 0,13 0 0,0 0 0,-3 0 0,2 0 0,-3-3 0,1 2 0,2-2 0,-2 3 0,-1 0 0,3 0 0,-2 0 0,-1 0 0,3 0 0,-2 0 0,0 0 0,2 0 0,-3 0 0,1 0 0,2 0 0,-2 0 0,-1 0 0,3 0 0,-2 0 0,-1 0 0,0 0 0,-4 0 0,3 0 0,-7 0 0,6 0 0,-3 0 0,-3 0 0,6 0 0,-18 0 0,8 0 0,-5 0 0,8 0 0,2 0 0,5 0 0,-1 0 0,3 0 0,3 0 0,-3 0 0,-3-3 0,5 2 0,-5-2 0,3 3 0,-1-4 0,0 3 0,1-2 0,0-1 0,3 3 0,-3-2 0,-3 3 0,5 0 0,-9-4 0,6 0 0,0 0 0,-2 0 0,-3 4 0,1-3 0,-4 2 0,8-3 0,1 4 0,4-3 0,-15 2 0,11-2 0,-15 3 0,10 0 0,-4 0 0,-5 0 0,9 0 0,1 0 0,4 0 0,-15 0 0,6 0 0,-6 0 0,15 0 0,0 0 0,3 0 0,-3 0 0,-3 0 0,5 0 0,-5 0 0,7 0 0,0 0 0,-4 0 0,3 0 0,-2-3 0,3-1 0,-4 0 0,-1 1 0,0 3 0,-10 0 0,12 0 0,-12 0 0,14 0 0,-14 0 0,12 0 0,-11 0 0,12 0 0,-1 0 0,-1 0 0,3 0 0,-2 0 0,-4 0 0,5-4 0,-5 4 0,6-3 0,-7 3 0,-12 0 0,-3 0 0,-2 0 0,5 0 0,14 0 0,-2 0 0,0 0 0,6 0 0,-7 0 0,9 0 0,0 0 0,-3 0 0,2 0 0,-3 0 0,1 0 0,2 0 0,-2 0 0,-1 0 0,3 0 0,-6 0 0,6 0 0,-3 0 0,0 0 0,3 0 0,-3 0 0,-7 0 0,8 0 0,-11 0 0,13 0 0,-10 0 0,5 0 0,-2 0 0,0 0 0,-4 0 0,6 0 0,-5 0 0,7 0 0,0 0 0,-5 0 0,5 0 0,-4 0 0,4 0 0,-5 0 0,5 0 0,0 0 0,1-4 0,-2 4 0,1-7 0,0 6 0,0-2 0,3 3 0,-2 0 0,-15 0 0,-2 0 0,-6 0 0,7 0 0,6 0 0,-8 0 0,9 0 0,-11 0 0,17 0 0,-10 0 0,10 0 0,-4 0 0,5 0 0,1 0 0,0 0 0,0 0 0,3 0 0,-14 0 0,12 0 0,-13 0 0,15 0 0,-14 0 0,8 0 0,-5 0 0,0 0 0,6 0 0,-3 0 0,-2 0 0,6 0 0,-3 0 0,4 0 0,0 0 0,3 0 0,-9 0 0,8 0 0,-9 0 0,6 0 0,-7 0 0,3 0 0,-7 0 0,10 0 0,-13 0 0,16 0 0,-11 0 0,9 0 0,-3 0 0,-1 0 0,5 0 0,0 0 0,-3 0 0,1 0 0,-2 0 0,4 0 0,1 0 0,2 0 0,-3 0 0,1 0 0,2 0 0,-2 0 0,-4 0 0,5 0 0,-6 0 0,5 0 0,1 0 0,-5 0 0,2 0 0,0 0 0,-3 0 0,7 0 0,-3 0 0,-4 0 0,2 0 0,-10 0 0,7 0 0,-3 0 0,7 0 0,-3 0 0,3 0 0,0 0 0,-5 0 0,4 0 0,-5 0 0,6 0 0,2 0 0,-5 0 0,3 0 0,-3 0 0,4 0 0,-3 0 0,5 0 0,-9 0 0,10 0 0,-10 0 0,9 0 0,-5 0 0,3 0 0,-4 0 0,2 0 0,-1 0 0,3 0 0,-4 0 0,-1 0 0,0 0 0,2 0 0,-1 0 0,-2 0 0,-2 0 0,8 0 0,-7 0 0,9 0 0,-5 0 0,6 0 0,-2 0 0,2 0 0,-6 0 0,2 0 0,0 0 0,-2 0 0,2 0 0,0 0 0,-10 4 0,9-4 0,-6 4 0,4-4 0,0 0 0,2 0 0,-5 0 0,10 0 0,-10 0 0,10 0 0,-14 0 0,14 0 0,-10 0 0,10 0 0,-11 0 0,1 0 0,1 0 0,2 0 0,-3 0 0,5 0 0,-17 0 0,13 3 0,-6-2 0,11 3 0,-7-4 0,7 0 0,-8 0 0,9 3 0,-11-2 0,12 2 0,-8-3 0,8 0 0,-6 0 0,0 0 0,-7 0 0,6 0 0,-6 0 0,11 0 0,-3 0 0,8 0 0,-7 0 0,5 0 0,-5 0 0,7 0 0,0 0 0,-4 3 0,3-2 0,-2 2 0,0 0 0,2-2 0,-7 5 0,7-5 0,-3 3 0,0-1 0,3 1 0,-6 4 0,6-4 0,-3-1 0,0 1 0,3-3 0,-3 2 0,0-3 0,3 3 0,-2-2 0,-1 2 0,3-3 0,-14 0 0,12 0 0,-9 0 0,12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0:32.27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15 2241 24575,'0'-37'0,"0"14"0,0-1 0,0 16 0,0-3 0,-4 0 0,0 3 0,0-2 0,1-1 0,3 3 0,0-7 0,0 7 0,0-3 0,0 1 0,0 2 0,0-3 0,0 1 0,0 1 0,0-2 0,0 1 0,0 2 0,0-2 0,0-1 0,0 3 0,0-2 0,0 0 0,0 2 0,0-3 0,0 1 0,0 2 0,0-2 0,0-1 0,0 3 0,4-6 0,-4 6 0,4-3 0,-1 0 0,-2 3 0,3-3 0,-4 1 0,3 2 0,-2-3 0,2 1 0,-3 2 0,0-3 0,0 1 0,0 2 0,0-2 0,0-1 0,0 3 0,0-2 0,0 0 0,0 2 0,0-3 0,0 0 0,0 3 0,0-3 0,3 1 0,-2-2 0,2 1 0,-3 0 0,0 0 0,0 3 0,0-3 0,0 0 0,0 3 0,0-6 0,0 6 0,0-6 0,0 5 0,0-8 0,0 8 0,0-9 0,0 10 0,0-3 0,0 0 0,0 0 0,0-5 0,0 1 0,0-1 0,0 4 0,0 2 0,0-5 0,0 3 0,0-10 0,0 5 0,0-11 0,0 6 0,0 0 0,0 3 0,0 8 0,0-4 0,0 0 0,0 3 0,3-2 0,-2 6 0,5-3 0,-5-3 0,2 5 0,-3-5 0,0 7 0,3-4 0,-2 3 0,3-3 0,-4 0 0,0 0 0,0-1 0,0 1 0,3 1 0,-2 1 0,6-5 0,-3-1 0,4-2 0,-4-2 0,0 8 0,3-12 0,-6 5 0,10-10 0,-7 11 0,0-6 0,3 1 0,-6-12 0,3 3 0,0 0 0,-3 10 0,2-2 0,-3-3 0,0 4 0,0-12 0,0 12 0,0-4 0,0-9 0,0 16 0,0-13 0,0 17 0,0-8 0,0 6 0,0-5 0,0 6 0,0 5 0,0-4 0,0 4 0,0-4 0,0 0 0,0 3 0,0-6 0,0 9 0,0-9 0,0 10 0,0-10 0,0 9 0,0-5 0,0 7 0,0-7 0,0 5 0,0-5 0,0 6 0,0-2 0,0 2 0,0-6 0,-3 7 0,2-4 0,-2 0 0,3-1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0:34.6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145 0 24575,'0'27'0,"0"2"0,-4-8 0,-1 9 0,-4 1 0,4-5 0,1 13 0,4-11 0,0 9 0,-4-3 0,-1-7 0,1 2 0,-4-8 0,7 19 0,-6-10 0,6 8 0,-7-10 0,3-4 0,-3 2 0,3-2 0,2-8 0,-1 10 0,3-7-984,-2 9 0,-1-4 0,3 3 0,-3-4 0,4 8 0,0-15 104,0 7 880,0-10 0,0 1 0,0-7 983,0 19 0,0-14 0,0 18 0,0-14 0,0 0 0,0 1-97,4 8-886,-3-14 0,5 22 0,-5-24 0,3 13 0,-1-14 0,-2 6 0,2-6 0,-3 10 0,0-9 0,0 5 0,0-7 0,0 0 0,0 3 0,3-2 0,-2 6 0,2-6 0,-3 3 0,3-1 0,-2 2 0,2-1 0,-3 0 0,0 11 0,0-12 0,0 20 0,0-17 0,0 11 0,0-11 0,0 10 0,0-10 0,0 7 0,0-5 0,0 15 0,0-11 0,0 11 0,0-10 0,0-4 0,0 8 0,0 4 0,3-5 0,2 3 0,-1-10 0,3 15 0,-6-8 0,6 20 0,-6-16 0,6 1 0,-6-4 0,2 8 0,-3-12 0,0 10 0,0-18 0,0 3 0,0 0 0,0-4 0,0 0 0,0 3 0,0-5 0,0 5 0,0-7 0,0 3 0,0-2 0,0 2 0,0 0 0,0-2 0,0 2 0,0 0 0,0-2 0,0 3 0,0-1 0,0-2 0,0 6 0,0-6 0,0 2 0,0 4 0,0-5 0,0 9 0,-3-10 0,2 3 0,-2 0 0,3-3 0,0 6 0,-3-3 0,2 1 0,-2-2 0,3-3 0,0 4 0,0-3 0,0 3 0,0 0 0,0-3 0,0 10 0,0-8 0,0 8 0,0-2 0,0 1 0,0 3 0,0-1 0,0-2 0,0 3 0,0 11 0,0-16 0,0 22 0,-4-23 0,4 4 0,-4-3 0,4 0 0,0 1 0,0 3 0,0-7 0,0 9 0,0-8 0,0 6 0,0-4 0,0 8 0,0-9 0,0 12 0,0-10 0,-3 8 0,2 2-984,-2-6 0,3-1 0,-4-1 0,4 0 0,-8 8 0,4-9 104,-1 3 880,2-1 0,-1 13 0,3-8 983,-6 14 0,6-21 0,-6 6 0,6-8 0,-2 7 0,3-4-97,0 4-886,0-6 0,0-1 0,0 1 0,-4 10 0,3-7 0,-3 11 0,4-17 0,-3 13 0,2-12 0,-3 15 0,4-11 0,0 1 0,0 0 0,0-3 0,-3 4-984,2-1 0,-3-4 0,4 0 0,-3 1 0,2-5 0,-2 0 104,3 3 880,0-6 983,-4 10 0,3-10 0,-2 10 0,3-6 0,0 7 0,0-7-97,0 9-886,0-7 0,0 4 0,0 1 0,0-6 0,0 3 0,0 6 0,0-12 0,3 23 0,1-22 0,1 14 0,-2-13 0,0 7 0,-2-3 0,3 3 0,-4-4 0,0 8 0,0-9 0,0 8 0,0-10 0,3 10 0,-2-9-984,3 5 0,-4-3 0,0 1 0,0 5 0,0-3 0,0-2 104,0 3 880,0-3 0,0 3 0,0-8 0,0 15 0,0-11 0,0 11 0,0-14 983,0 9 0,0-11 0,0 8 0,4 2 0,0 10 0,5 2-97,-4 5-886,6-16 0,-10-5 0,10 3 0,-10-6 0,3 3 0,-1 9 0,-2-10 0,2 23 0,-3-20 0,0 16 0,0-17 0,0 10 0,0-11 0,0 11 0,0-9 0,0 5 0,0-4 0,0 5 0,0 2 0,0-3 0,0-7 0,0 14 0,4-14 0,-3 15 0,2-12 0,0 1 0,-2 1 0,6-3 0,-6-2 0,6-1 0,-7-4 0,7 3 0,-6-2 0,6 10 0,-6-4 0,2 0 0,1-3 0,-4 0 0,7 1 0,-6-1 0,3-4 0,-1 3 0,-2-5 0,6 8 0,-6-5 0,6 7 0,-3-3 0,4 3 0,-4-8 0,6 7 0,-8-9 0,7 5 0,-4-3 0,-1-3 0,2 2 0,-5-2 0,2 2 0,-3-2 0,-6 2 0,4-3 0,-11 0 0,5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1:34.4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595 349 24575,'18'15'0,"-4"-1"0,-8-7 0,-2 0 0,3 3 0,0-2 0,-3 2 0,3 1 0,-3 1 0,0-1 0,3 4 0,-3-7 0,0 3 0,3 0 0,-3 0 0,1 1 0,2 3 0,0-4 0,-2 0 0,4 0 0,-8-4 0,5 0 0,-5 3 0,5-2 0,-5 2 0,5-3 0,-5 7 0,2-5 0,0 5 0,-2-7 0,2 0 0,0 3 0,-2-2 0,2 2 0,-3 0 0,0-2 0,0 3 0,0-1 0,0-2 0,0 3 0,0-1 0,0 2 0,0-1 0,0 0 0,0 0 0,0-3 0,0 3 0,0 3 0,0-6 0,0 10 0,0-10 0,0 7 0,0-7 0,0 6 0,0-2 0,0 10 0,0-9 0,0 4 0,0-6 0,0 0 0,0 5 0,0-5 0,0 3 0,0 1 0,0-2 0,0 4 0,0-1 0,0 8 0,0-6 0,0 4 0,0-10 0,0 7 0,0-7 0,0 6 0,0-6 0,0 6 0,0-5 0,0 1 0,0-3 0,-3 4 0,-1 1 0,-1-1 0,-2 4 0,3-7 0,-1 7 0,-1-7 0,5 2 0,-13 5 0,12-5 0,-13 12 0,11-13 0,-12 10 0,6-6 0,-5 2 0,10-3 0,-5 6 0,5-9 0,-10 20 0,10-18 0,-6 11 0,7-14 0,0-1 0,0 0 0,1-3 0,-1 2 0,-3 1 0,3 1 0,-7 4 0,3 2 0,-8-1 0,8 1 0,-3-2 0,7-5 0,-7 4 0,-1-3 0,0 3 0,-2 1 0,9-4 0,-13 5 0,16-8 0,-18 12 0,14-12 0,-8 8 0,6-9 0,0 7 0,1-7 0,3 3 0,-3 4 0,3-6 0,-1 6 0,-1-8 0,5 0 0,25-11 0,-14 1 0,26-13 0,-25 4 0,1 0 0,6-2 0,-9 6 0,8-6 0,-8 2 0,5-4 0,-1-4 0,10-8 0,-5 6 0,1-5 0,-7 7 0,-1-4 0,-6 6 0,19-29 0,-12 19 0,10-16 0,-9 11 0,0-6 0,-3 0 0,7-10 0,-7 18-984,2 6 0,-3-4 0,-1 0 0,0 1 0,-3-3 0,-2 10 104,1-7 880,-4 7 0,4 2 0,-4 4 0,0-8 0,0 8 983,0-15 0,0 17 0,0-3 0,0-3-1967,0-1 0,0-1 0,-4-9 4,0 17 980,-3-9 0,3 14 0,0-3 0,1 0 0,2-5 0,-6 3 0,3-17 0,-8 11 0,4-5 0,-1 5 0,-1-4 0,8 8 0,-9-15 0,7 21 0,-4-10 983,4 11 0,-3-3 0,6 3 0,-2-2 0,0 1 0,-1-2-97,-3 4-886,0 0 0,-1 0 0,1 3 0,-9 13 0,6 5 0,-6 12 0,3 3 0,0-2 0,-1 3 0,-11 21 0,9-15-984,-10 21 0,8-26 0,-3 7 0,4-11 0,-4 11 0,7-12 0,-6 20 379,9-17 605,-10 16 0,12-18-41,-7 14 41,6-18 0,2 13 0,1-11 983,6 1 0,-3 0 0,0-2 0,3-3 0,-7 11 0,7-5 0,-2 0-330,3-11-653,0-2 0,0-6 0,0 2 0,0 1 0,0-42 0,0 7 0,0-23 0,0 8 0,0 12 0,0-4 0,0 1 0,0 0 0,0 12 0,0-10 0,0 6 0,-4-21 0,3 9 0,-3-7 0,0 16 0,0 8 0,-1-2 0,-2 3 0,3 3 0,-4-22 0,0 20 0,4-13 0,-4 9 0,4 2 0,-5-4 0,1-2 0,0 7 0,-2-3 0,5 8 0,-5 0 0,9 4 0,-5 0 0,-1-3 0,2 2 0,-5-3 0,6 7 0,-3-2 0,0-1 0,3-1 0,1-3 0,3 1 0,0 2 0,0-2 0,0-1 0,0 3 0,0-2 0,0-1 0,0 3 0,0-2 0,-14 27 0,3 10 0,-5 8 0,9-6 0,7-10 0,-3-6 0,2 7 0,-6-5 0,2 1 0,1-4 0,-7 13 0,10-10 0,-7 12 0,5-12 0,-1 4 0,-1-3 0,2 3 0,3-8 0,0 7 0,0-9 0,0 5 0,0-7 0,0 0 0,0 3 0,0-2 0,0 2 0,0 1 0,0-4 0,0 7 0,0-6 0,0 3 0,0-1 0,0-2 0,0 3 0,0-1 0,0-2 0,0 2 0,0 0 0,0-2 0,0 2 0,0 0 0,0 2 0,0-1 0,0 0 0,0-1 0,0-2 0,0 2 0,0 0 0,0-2 0,0 2 0,0 1 0,0-3 0,0 2 0,0 0 0,0-2 0,0 2 0,3 0 0,-2-2 0,5 2 0,-5 0 0,5-2 0,-5 3 0,2-1 0,-3-2 0,4 2 0,-4 4 0,3-5 0,-3 5 0,0-7 0,0 3 0,0-2 0,0 7 0,0-4 0,4 5 0,-3-5 0,5 0 0,-5-4 0,2 7 0,-3-6 0,0 6 0,3-7 0,1 4 0,0-4 0,3 4 0,-3-4 0,-1 0 0,4 3 0,-6-2 0,5 5 0,-5-5 0,5 2 0,-2-3 0,0 0 0,2 4 0,-2-3 0,3 2 0,0-3 0,0 0 0,0 0 0,-3 0 0,2 0 0,-2 0 0,3 0 0,1 3 0,-1-5 0,0 5 0,0-3 0,-3 1 0,2 2 0,-2-3 0,3 0 0,0 3 0,0 2 0,-3-1 0,0 0 0,-1-4 0,1 3 0,3-2 0,0 2 0,0-3 0,-3 0 0,-1 3 0,0-2 0,-2 2 0,5 4 0,-2-6 0,0 6 0,-1-7 0,1 0 0,-4 3 0,7-2 0,-7 2 0,7 0 0,-7-2 0,7 3 0,-3-1 0,3-2-984,-3 2 0,-1-3 0,0 3 0,-2-2 0,5 2 0,-2 0 104,3-2 880,0 2 983,0-3 0,-3 1 0,2 2 0,-2-2 0,7-1 0,-3-4-97,7-3-886,-4 0 0,4-4 0,0-3 0,-4-1 0,-4-3 0,3 0 0,-2 3 0,8-6 0,-8 6 0,2 0 0,-6 1 0,6 7 0,-2-7 0,3 3 0,-7-3 0,2 0 0,-2-3 0,3 2 0,1-3 0,-1 0 0,-3 3 0,2-3 0,-1 0 0,2 3 0,0-3 0,0 4 0,1-4 0,-1 3 0,0-3 0,0 4 0,-3 0 0,2-1 0,-2-2 0,3 5 0,1-4-984,-1 1 0,0 1 0,0-4 0,-3 4 0,2-3 0,-2 2 104,0-3 880,-1-2 983,0 4 0,-2-5 0,5 7 0,-5 0 0,5-3 0,-2 2-97,0-3-886,2 4 0,-2 0 0,4-16 0,-4 3 0,0-5 0,-4 10 0,0 8 0,0-4 0,0 3 0,0-3 0,3 1 0,-2 2 0,2-7 0,1 7 0,-4-3 0,7 1 0,-7 2 0,7-2 0,-7-1 0,7 3 0,-6-3 0,5 0 0,-5 3 0,2-6 0,0 6 0,-2-11 0,2 10 0,-3-6 0,3 4 0,-2 3 0,3-3 0,-4 0 0,0 3 0,0-2 0,3 0 0,-3 2 0,4-3 0,-4 1 0,0-2 0,0 1 0,0 0 0,0 0 0,0-1 0,0-4 0,0-2 0,0 1 0,0-2 0,0 8 0,0-11 0,0 12 0,3-23 0,-2 19 0,2-10 0,-3 10 0,0 2 0,0-4 0,0 1 0,0-1 0,4-7 0,-3 6 0,2-9 0,-3 10 0,4-14 0,-3 11 0,2-7 0,-3 6 0,0 3 0,0-3 0,4 0 0,-3 4 0,3-7 0,-4 6 0,3-5 0,-2 9 0,3-4 0,-4 8 0,0-2 0,0 1 0,0-2 0,0 1 0,0 0 0,0 4 0,0-3 0,0 2 0,0-3 0,0-3 0,0 5 0,0-5 0,0 7 0,0 0 0,0-7 0,0 5 0,0-6 0,0 5 0,0 1 0,0-5 0,0 2 0,0-3 0,0 4 0,0 0 0,0 0 0,0 3 0,0-2 0,0 0 0,0 2 0,-4-3 0,4 1 0,-7-1 0,6-1 0,-2 2 0,3 3 0,-3-3 0,-1 2 0,0-3 0,-2 1 0,5 2 0,-2-3 0,-1 1 0,4 2 0,-4-2 0,1-1 0,2 3 0,-5-2 0,1-10 0,1 10 0,-4-18 0,7 15 0,-6-7 0,7 5 0,-7 4 0,3-4 0,0 7 0,0-3 0,1 4 0,-9-1 0,-1 4 0,-7 0 0,5 1 0,4 2 0,-4-6 0,7 3 0,-6-4 0,6 4 0,-3-2 0,0 1 0,3-2 0,-7-1 0,7 1 0,-3 0 0,-3-4 0,1 3 0,-2 0 0,4 1 0,4 7 0,0-7 0,-1 0 0,1-1 0,0 1 0,-3 0 0,2 7 0,-3-4 0,1 4 0,2-3 0,-2-1 0,2-3 0,1 3 0,0-2 0,-3 5 0,29 22 0,-17-12 0,27 26 0,-11-11 0,-11-5 0,18 14 0,-19-19 0,13 9 0,-14-3 0,17 9 0,-14-1 0,12 1 0,-12-12 0,-4-7 0,7 5 0,-9-6 0,9 15 0,-10-15 0,6 6 0,1 3 0,-3-8 0,6 12 0,-11-14 0,10 10 0,-8-10 0,5 6 0,-7-3 0,3 4 0,-2 1 0,2-1 0,-3 0 0,0 0 0,0 5 0,4-4 0,-4 3 0,7-8 0,-3 5 0,0-2 0,-1-2 0,1 3 0,-3-7 0,2 3 0,1-1 0,-4 5 0,4-2 0,-4 1 0,3-3 0,1 0 0,4 4 0,-4 0 0,-1-3 0,-3 6 0,0-6 0,4 3 0,-4-4 0,4 0 0,-1-3 0,1 9 0,3-4 0,-2 9 0,2-6 0,-7-1 0,4-1 0,-1 5 0,-2-5 0,6 7 0,-3-9 0,4 3 0,-4 0 0,-1-4 0,0 0 0,-2 3 0,6-1 0,-6 1 0,2-3 0,4 3 0,-6-5 0,9 9 0,-9-10 0,6 9 0,-6-8 0,6 9 0,-6-10 0,2 3 0,-3 3 0,4-2 0,-4 3 0,4-4 0,-4 0 0,0-3 0,0 6 0,0 5 0,0-2 0,0 6 0,0-8 0,0 8 0,0-5 0,0 4 0,0-10 0,0 6 0,0-6 0,0 7 0,-3-7 0,2 9 0,-2-7 0,3 4 0,0-3 0,-4 4 0,3-2 0,-6 5 0,3-6 0,-4-1 0,4 0 0,1-4 0,0 0 0,2 3 0,-5-5 0,5 9 0,-2-10 0,-4 6 0,5-6 0,-8 7 0,9-7 0,-6 6 0,6-6 0,-5 3 0,1 3 0,1-5 0,1 5 0,3-7 0,-4 0 0,0 3 0,-3-2 0,0 2 0,3-3 0,-2 4 0,5-4 0,-5 4 0,2-1 0,-4-2 0,1 2 0,3-3 0,-2 0 0,2 0 0,-3 3 0,3-2 0,-3 2 0,6-3 0,-5 1 0,2-1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2:03.8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812 268 24575,'-61'10'0,"1"-1"0,-16 8 0,18-7 0,0 0 0,-17 13 0,6-4 0,1 1 0,20-3 0,23-6 0,10-5 0,3 4 0,1-6 0,4 6 0,3-2 0,0 3 0,1-7 0,5-1 0,3-3 0,6 0 0,9 0 0,6-4 0,5 3 0,5-7 0,5-1 0,1-6 0,0-4 0,5 0 0,6-3 0,-7 2-1099,11-7 1099,-15 3 0,22-12 0,-18 10 0,7-5 0,-28 18-436,10-10 436,-15 12 0,11-12 0,-16 15 0,4-10 0,-3 8 1074,3-4-1074,-7 9 461,5-5-461,-8 8 0,9-4 0,-6 2 0,10 3 0,-5-2 0,10 3 0,-11 0 0,4 0 0,-1 0 0,1 0 0,1 0 0,14 0 0,-15 0 0,15 0 0,-18 0 0,5 0 0,-9 0 0,5 0 0,-10 0 0,6 0 0,-6 0 0,2 0 0,-3-3 0,0 2 0,0-2 0,0 0 0,0 2 0,0-2 0,0-1 0,0 4 0,0-4 0,1 1 0,-1 2 0,3-5 0,-2 5 0,2-2 0,-3 3 0,0 0 0,0 0 0,0 0 0,0-3 0,0 2 0,0-2 0,0 0 0,0 2 0,1-6 0,-1 7 0,0-4 0,-17 8 0,2 0 0,-28 13 0,12-3 0,-11 8 0,0 0-996,-11 8 996,-11 6-1968,-7 7 1968,-7 1 0,-7 0 0,17-9 0,-1 2 0,7-5 0,0 1-1769,-16 9 0,1-1 1769,21-11 0,0 1 0,-20 12 0,1-2 0,-14 6 0,25-10 0,1 0-208,-7 0 208,-21 13 0,26-11 45,-6 2-45,37-19 1551,6 2-1551,13-11 3890,-2 1-3890,2-4 291,3 2-291,-2-1 933,7-1-933,0-3 0,3-3 0,1 0 0,11-4 0,2-4 0,24-5 0,-11 0 0,21-9-1031,-14 4 1031,17-10 0,7-2-1989,8-6 1989,13-6-2917,2-1 2917,-35 16 0,0-1 0,38-22 0,-17 10 0,0-1 0,-22 12 0,0-2 0,13-8 0,-1-1 0,16-8 0,-25 13 0,-2-1 0,17-9 0,10-5-16,-50 29 16,-15 9 770,4 4-770,-6 1 0,14 3 0,-14 0 1742,14 0-1742,-6 0 3419,4 0-3419,-1 0 0,0 0 22,0 0-22,1 0 0,3 0 0,-3 0 0,11 0 0,-13 0 0,7 0 0,-18 0 0,3 0 0,-24 4 0,9 0 0,-19 4 0,6 8 0,-21 7 0,7 1 0,-11 1-1077,7-3 1077,-10 8 0,-19 12 0,14-8 0,-2 2 0,6-5 0,-1 1-1559,-8 6 1,0 0 1558,8-9 0,0 1 0,-19 16 0,-1 0 0,17-15 0,0 0 0,-16 12 0,1-1 0,20-15 0,3-3 0,-32 22-898,-5 4 898,33-21 0,1-1 0,-19 7 0,-17 16 0,47-35 0,1 8 0,20-19 0,-2 9 854,14-12-854,6 0 3108,7-6-3108,3-4 1130,5-4-1130,11-2 0,25-22 0,10-4-1948,-21 11 0,1-2 1948,36-21 0,-40 24 0,2 0 0,2 1 0,2-1-1017,11-10 0,1-2 1017,-5 7 0,1 0 0,2-3 0,0 0-1331,-6 5 1,-2 2 1330,-2 5 0,-1 0 0,5-3 0,-1 1-650,35-20 650,2 1 885,-9 1-885,12 4 0,-36 15 0,0 2 0,34-7 0,-24 6 0,-3 1 0,-3 5 0,18-12 1622,-55 24-1622,3-5 3076,-13 10-3076,-5-6 973,-15 18-973,-7 1 2576,-12 15-2576,-11 2 0,4 4 0,-38 22-3053,15-10 3053,14-12 0,-2 0 0,-21 16 0,19-13 0,0 1 0,-23 17 0,29-22 0,1 0-1879,-23 16 1879,-2 1-1345,5-1 1345,13-9 0,1-1 0,-13 10 0,17-11 0,2-2 0,0 0 0,6-6 0,13-8 0,2-2 2573,6-7-2573,-1-1 2029,10-5-2029,4-5 1784,4 2-1784,18-25 0,-3 9 0,23-25 0,-3 10 0,16-10 0,-9 2-2688,15-6 2688,-1 4 0,6-5 0,12-7 0,-28 15 0,1 0 0,-8 4 0,1 0-1363,10-5 1,0 1 1362,12-13 0,-19 17 0,-2 0 0,7-9 0,11-7 0,-38 29 0,-6 0 0,-3 8 0,-1-4 2276,-4 10-2276,-4-3 3137,0 3-3137,0-3 0,0 3 0,0-2 0,0 5 0,0-5 0,4 1 0,0 1 0,5-3 0,-5 7 0,0-4 0,0 1 0,-3 2 0,6-3 0,-7 4 0,11 0 0,-10 0 0,10 0 0,-10 0 0,3 0 0,-4 0 0,0 0 0,-3 7 0,-1-2 0,-3 9 0,0 2 0,-4 10 0,-1 5 0,0-4 0,-7 6 0,6-6 0,-18 15 0,8-4 0,-16 15 0,13-19 0,-6 7 0,9-20 0,-11 9 0,-2 3 0,-21 15 0,3-7-1201,-4 0 1201,8-13 0,-12 10 0,9-12 0,-15 11 0,13-13 0,-39 15 0,24-11-1149,9-7 1,0-1 1148,-10 1 0,11-3 0,-2 0 0,-20 5 0,27-8 0,0 0 0,-26 11 0,26-10 0,0-1 0,-22 13 0,-22 1-60,36-9 60,-9 7 0,14-6 0,8 0 0,14-8 0,5-2 0,6-2 1054,-1 1-1054,12-3 2432,3 0-2432,1 1 72,0-1-72,-1 0 0,0 0 0,-3-3 0,10-4 0,11-14 0,16-10 0,15-12-869,-5 2 869,-2 1 0,-1 0 0,0 1 0,14-14 0,2 1 0,1-3 0,8-5-2671,-2-1 2671,0-1 0,5-6 0,-17 19 0,1-1 0,20-19 0,-23 22 0,-3 1 0,2-6 0,17-13 0,-18 15-1122,19-21 1122,-35 35 0,7-18 0,-21 27 0,5-7 0,-8 12 701,-3 7-701,0-3 2604,-2 7-2604,-5-2 1357,5 5-1357,-5 1 0,2 8 0,-7 4 0,-17 24 0,0-1 0,-14 11-949,6-5 949,-4-2-2179,-8 12 2179,-15 16 0,0-1 0,3-4 0,-3 2 0,17-21 0,-1 0 0,-3 6 0,-4 4 0,3-5 0,3-6 0,1-2 0,-9 11 0,2-2 0,-15 14 0,4-6 0,13-12 0,7-7 0,10-10 0,-21 25 0,22-20-705,-19 22 705,22-22 0,-11 15 0,19-23 515,-20 27-515,26-33 0,-10 12 0,9-11 2155,2-7-2155,1 2 0,-2-5 0,9-2 818,-6 2-818,10-9 345,9-6-345,11-13 0,27-23 0,-2 3-2005,16-25 2005,-18 21 0,0-14 0,-1 10 0,-3-6 0,10-6-3060,-13 14 0,0-1 3060,22-22 0,-4 10 0,-1 1-2354,4 2 2354,-20 18 0,0 2-244,5-1 244,-15 10 0,12-12 0,-16 11 0,19-15 0,0 1 0,-10 10 0,-1 0 0,-14 13 1058,-4 2-1058,-1 7 5358,0-7-5358,-3 10 3806,-2-4-3806,1 8 501,0-2-501,1 3 0,-2 0 0,-3 0 0,0 0 0,0 0 0,0 0 0,0 0 0,0 0 0,0 3 0,0-2 0,0 2 0,1 0 0,-1-2 0,0 5 0,-3 2 0,-1 0 0,-3 6 0,-7-2 0,-3 13 0,-24 24 0,7-12-1290,-14 25 1290,8-22 0,-4 10 0,2-10 0,-4 3 0,10-10 0,-34 35 0,23-23-1756,-23 23 1756,19-29 0,-8 8 0,5-10 0,-4 3 0,23-17 0,-10 15 0,15-18 0,-18 15 0,22-18 0,-3-1 0,14-5 1172,8-7-1172,0-4 0,7-1 0,0-5 1874,9-3-1874,1-3 0,3-4 0,29-19-2389,-5 3 2389,20-11 0,-21 13 0,-1 1 0,14-11 0,23-20 0,-29 25 0,16-12 0,-14 15 0,8-10 0,-19 18-202,-13 6 202,7-4 0,0-1 0,-1-1 0,11-5 0,-26 16 0,6-3 0,-17 12 0,0 4 0,-8 4 2362,-4 3-2362,-13 14 229,3-3-229,-8 13 0,5-1 0,-5 2 0,-10 21 0,1-10-6784,-6 11 6784,14-22-1145,-8 20 1145,12-17-459,-3 4 459,1-6-57,2-8 57,-4 3 0,-12 23 0,15-24 0,-10 15 5962,17-18-5962,-2-3 0,6 0 1641,-3 3-1641,0-3 746,3-1-746,-3 0 96,8-9-96,1 0 0,6-11 0,5-4 0,0-4 0,16-17 0,-9 6 0,21-13 0,-7 0 0,-1 8 0,19-24 0,-17 26 0,10-16-516,-5 12 516,-12 2 0,4-3 0,10-10 0,-13 16 0,10-11 0,-15 16 0,2-5 0,-11 8 0,2 3 0,-12 11 0,0 10 516,0 0-516,-4 14 0,-2 7 0,-2 0 0,-2 14 0,-7 2 0,6-7 0,-19 36 0,13-28-2261,-11 21 2261,12-16 0,3-6 0,3-6 0,-3 10 0,4-18 0,0 7 0,1-16 0,7-1 0,-2 1 0,3-9 2261,0-1-2261,0 3 0,0-8 0,0 8 0,0-11 0,3-6 0,1 1 0,3-8 0,4-2 0,6-14 0,1 0 0,14-20-1150,-7 3 1150,9-10 0,6-6 0,-14 11 0,13-10 0,-24 21 0,18-19 0,-21 27 0,16-16 0,-15 20 0,-1 0 0,0 5 0,-1-2 0,-6 15 0,2-3 1150,-7 13-1150,0 4 0,0 5 0,0 10 0,0 10 0,-5 22 0,0 0-2350,-5 7 2350,0-17 0,1-2 0,-1 3 0,-3 16 0,2-8 0,-2 8 0,7-27 0,2-5 0,4-13 0,0-6 0,0-2 0,0 2 0,-3-6 0,2 7 0,-2-7 2350,3 6-2350,0-6 0,0 3 0,0-4 0,0 0 0,0 0 0,0 0 0,0-6 0,7-9 0,-2-9 0,7-12 0,-4 7 0,4-11 0,-2 6 0,-1-4 0,3-9 0,-6 0 0,8-3 0,-5 0 0,0 2 0,-4 2 0,3 2 0,-7 9 0,5 12 0,-1-2 0,-1 9 0,2-2 0,-2 11 0,0 4 0,7 11 0,-6-2 0,3 16 0,0 3 0,-3 5 0,0-1 0,3 5 0,-7-13 0,2 13 0,-3-10 0,0 7 0,4-6 0,-3 0 0,3-15 0,-1 1 0,1-6 0,4 0 0,-4-1 0,-1-4 0,0 0 0,-2 0 0,2-6 0,-3-9 0,0-1 0,0-13 0,0 9 0,0-7 0,0 0 0,0 3 0,4-7 0,-3 3 0,6-4 0,-2 4 0,-1 1 0,3 0 0,-3 8 0,1-11 0,1 14 0,-5-5 0,5 10 0,7 13 0,-4-3 0,11 18 0,-11-7 0,3 34 0,-3-19 0,-4 29 0,3-24 0,-7 1 0,3 2 0,4 12 0,-2-15 0,3 25 0,-2-30-6784,-6 2 6784,7-1 0,-3-4 0,3-2 0,-3 0 0,-2-11 0,0-5 0,-2 0 0,2-4 0,-3 0 6784,0 0-6784,0-21 0,0 6 0,0-19 0,0 2 0,0 7 0,0-10 0,0 11 0,-3-3 0,2 4 0,-6-4 0,3 1 0,-1 2 0,-1 7 0,5 4 0,-2 16 0,3-7 0,-4 20 0,-1-1 0,-4 9 0,1 0 0,-1 3 0,-4-7 0,4-2 0,-9-2 0,5-10 0,-6 5 0,3-10 0,-15 4 0,11-4 0,-16-3 0,10-2 0,4-3 0,-2 0 0,-12-11 0,15 4 0,-31-24 0,31 6 0,-8-14 0,12 3 0,3-5-814,-1-2 814,6-10 0,0-2 0,-1-28 0,-6 11 0,5 17 0,1-1 0,-6-25-2735,1-16 2735,4 22 0,3 24 0,0 0 0,-4-31 0,1 20 0,-2 1 0,1-7 0,-7-13-492,10 38 492,4 11 0,1 11 0,4 7 679,0 16-679,0 15-3820,0 16 3820,0 5 0,0 13-296,0-6 296,0 22-4307,0-5 4307,0 0 0,-5 37-744,-1-34 744,1-12 0,-1 1 0,-4 8 0,-9 26 0,7-27 0,-6-1 0,9-26 424,1-14-424,0-3 4149,1-7-4149,0-6 1172,-1-8-1172,-3-3 6784,3-2-6784,-3-5 0,0-2 0,-2-5 0,-4-4 0,0-5 0,-1-7 0,0 0 0,-2-10 0,2-6 0,4 7-922,1-11 922,3 14 0,-4-32 0,-1 21 0,-4-37 0,4 39-6479,2-6 6479,4 26 0,-8-13 0,11 28 0,-9-11 0,7 28 617,3 4-617,-6 16 6784,10 8-6784,-3 10-6784,4 3 6784,-4 6-1175,-2 36 1175,-4-20 0,4 30 0,2-38 0,-4 16 0,6-14 0,-7 7 0,9-31 0,-7 8 0,2-23 0,-3 5 0,1-8 0,3-7 0,-4 3 6202,1-4-6202,0-3 1757,-4-1-1757,3-3-6784,-3-3 6784,4 2 0,-8-13 0,6 5 0,-15-20 0,14 2 0,-16-22 0,10 4 0,-2-4 0,9 12 0,-4-24 0,6 6-2266,-7-29 2266,3 8 0,5 8 5550,-4-6-5550,0-16 0,-1 22-1085,-4-13 1085,10 39 0,-3 3 0,7 22 3151,-6 11-3151,7 22 125,-4 5-125,-1 33-505,-5-5 505,-8 38 0,2-10 0,-1 7 0,2-2 0,3-13 0,0-19 0,-1 0 0,1 20 0,-8 18 0,14-49 0,-5 2 0,6-23 0,-3 5 0,4-12 0,1-7 0,-1-4 1814,-7-4-1814,6-4 0,-5 1 0,2-8 0,-1-2 0,0-9 0,-2-4 0,4-6 0,-6-7 0,-2-44 0,4 24-3155,-3-26 3155,4 30 0,-5-17-837,4 10 837,-3-17 0,8 43 0,-2-5 0,3 23-234,0-8 234,-2 9 0,2-2 0,-2 10 2960,-1-5-2960,4 10 975,-3-3-975,3 4 291,0 6-291,1 6 0,3 11 0,0 4 0,4 16 0,1 1 0,1 11 0,2-1 0,-3 1 0,1-5 0,-2 3 0,-4-4 0,0 6 0,0 16 0,4-18-6784,-3 6 6784,3-26 0,-4-7 0,0-7 0,-3-9 0,2-3 0,-6-11 0,-1-1 0,0-4 0,-8-9 6784,2-7-6784,0 0 0,0-13 0,4-5 0,0-13 0,-5-28-813,4 19 813,1-4 0,5 27 0,5 2 0,0 18 0,0 2 0,0 16 0,0 10 0,-3 9 813,2 8-813,-2 13 0,3 2 0,0 5 0,4 5 0,1 7 0,4-13 0,0 5 0,12 12 0,1-3 0,12 27 0,-9-21 0,22 27-490,-17-21 490,18 16-1394,-19-27 1394,-5-9 0,-2-9 0,8 15 0,-5-12 0,23 21 0,-18-21 0,4-1 0,-9-9 0,3 0 0,-4-10 0,7 3 0,-15-17 0,7 3 0,-7-4 456,3 0-456,-3-4 1428,-1-4-1428,1-4 0,-4-3 0,2-1 0,3 0 0,-1 0 0,0 1 0,5-11 0,14-30 0,-3 11 0,4-16 0,-9 20 0,-9 2 0,11-15 0,-11 21 0,-4 12 0,-11 22 0,1 28 0,2 1 0,3 12 0,0-5 0,0 8 0,5 21 0,-3 7-4376,8 17 4376,-7-21 0,3-2 0,-1-12 0,9 14 0,-2-22 0,1 5 0,-10-30 0,3 4 0,-9-16 0,7 8 0,-12-11 4376,2-6-4376,1-6 0,-3-3 0,5-7 0,3-1 0,7-12 0,-2 1 0,1-5 0,-3 7 0,-3-11 0,3 12 0,-7-7 0,-2 19 0,-3-23 0,0 18 0,-4-28 0,3 23 0,-20-30 0,5 21 0,-10-9 0,5 28 0,-15 8 0,15 4 0,-19 0 0,19 4 0,-11 4 0,5 9-6784,-2 0 6784,5 4 0,3 2 0,0-1 0,5 1 0,4-3 0,5 2 0,-2 0 0,-3 10 0,3-5 0,-8 19 0,11-13-4537,-6 14 4537,11-20 4484,-3 23-4484,4-24 0,0 20 0,5-10 0,-1-2 0,9 3 0,-4-5 0,2-11 0,4 6 0,-5-13 6758,4 7-6758,-6-16 79,6 6-79,-5-10 0,5 2 0,-4-6 0,2-5 0,10-15 0,-9 9 0,8-20 0,-7 6 0,-4-5 0,10-23 0,-13 21 0,18-33 0,-14 23 0,6 1 0,-12 10 0,5 14 0,-5 6 0,6 7 0,-1 15 0,-1 4 0,5 3 0,4 11 0,-1-8 0,10 17 0,0-6 0,15 21 0,-1-4-3027,5 6 3027,-12-13 0,4 3 0,-8-7 0,10 14 0,-11-18 0,12 12 0,-19-27 0,6 10 0,-16-17 0,2 5 0,-7-10 0,4 3 0,-4-7 3027,4-12-3027,-6-6 0,6-14 0,-6 1 0,4-9 0,0 3 0,0-6 0,0 2 0,13-16 0,-10 15 0,9-20 0,-12 30 0,9-30 0,-7 21-2889,7-29 2889,-9 21 0,-3 9-385,2 1 385,-7 17 0,3-18 0,-8-13 0,2 11 0,-6-14 0,0 30 0,-10-16 0,1 14 0,-8-20 0,7 20 0,2-5 2825,-1 5-2825,0-15 0,-2 3 449,-11-23-449,15 29 0,-9-3 0,15 13 0,1 3 0,1-4 0,2-3 0,-3 6 0,0-1 0,4 4 0,-6-5 0,8 6 0,-9-4 0,7 6 0,-4-16 0,3 4 0,-3-8 0,7 15 0,-2-19 0,3 15 0,0-21 0,0 19 0,0-10 0,0 11 0,0-7 0,0 16 0,0-5 0,0 9 0,0-2 0,0 4 0,0 4 0,-7-4 0,-7 18 0,0 5-616,-7 25 616,5 18-2662,-5 15 2662,0 0 0,0-2 0,1-8 0,-4 10 0,8-16-5698,-2 3 5698,13-35 357,-2 4-357,6-16 1835,-3 2-1835,4-13 0,0-17 0,0 0 0,0-6 6784,4-11-6784,10-19 0,-2 6-672,5-20 672,-8 31-6562,5-4 6562,0 0-1038,14-35 1038,-7 20 0,3 0 0,-1-1 0,2-5-1236,13-26 1236,-18 27 0,0 0 373,-4 6-373,-2 1 5619,0 1-5619,0-7 0,2 3 0,-3-17 0,-4 22 1443,1-12-1443,-1 22 0,0-5 0,0 10 0,0-4 0,0 5 0,0 0 0,0 0 2073,3-2-2073,-3 11 0,2 4 0,-6 12 0,1-3 0,-5 5 0,3 1 0,-4 17 0,0 0 0,4 19 0,-3-10 0,6 12 0,-2-1 0,0 3 0,-1 9 0,-4 1 0,0 0 0,0 11 0,-5 23 0,4-14 0,-11 29-990,6-46 990,-7-2 0,1-14 0,3-10 0,1-2 0,5-13 0,3-6 0,0-27 0,0 5 0,4-17 0,1-1 0,4 5 0,0 1 0,-4-10 0,-2 7 0,1-15 0,2 0 0,-1-16 0,0 11 0,-5-5 990,4 23-990,-3-6 0,3 21 0,-4-13 0,0 17 0,0-16 0,0 5 0,-4-15 0,3 20 0,-3-4 0,0 15 0,4 3 0,-7 6 0,6-2 0,-5 6 0,2-2 0,-3 5 0,0-2 0,0 3 0,-4 0 0,2 0 0,-1 0 0,2 3 0,-3 1 0,-21 15 0,7-4-6784,-16 10 6784,11-8-1040,-13 12 1040,9-12-380,-26 24 380,35-29 0,-16 13 0,20-13 0,0-3 0,-3 3 6080,-18-4-6080,22 0 1509,-15-4-1509,31-8 615,-1-1-615,2-6 0,0 4 0,2-4 0,-2 3 0,0-3 0,2 0 0,-6-4 0,6-1 0,-2-3 0,3 3 0,-4-2 0,3 5 0,-5-1 0,5 3 0,-2 3 0,3-3 0,0 4 0,0-1 0,3 4 0,1 1 0,7 3 0,0 0 0,5 0 0,-1 0 0,-3 0 0,-1 0 0,15 4 0,-6 0 0,21 5 0,-10-4 0,21 7 0,-17-10-6784,16 6 6784,-24-5-209,19-2 209,-13 7-4467,5-7 4467,-9 3 0,-1-4 0,-1 0 0,0 0 0,-7 0 4467,3 0-4467,-6 0 209,1 0-209,-7 0 6784,-1 0-6784,-2 0 0,3 0 0,-4 3 0,0 1 0,0 3 0,0 4 0,-3-3 0,3 3 0,-3-1-6784,0-2 6784,7 11 0,-6-10 0,6 10 0,-7-11 0,0 16 0,-4-1 0,-4 28 0,-1-5 0,-5 18 0,-4-9 0,-17 39 4744,1-4-4744,9-35 0,-1 2 0,2-5 0,-1 2 0,-10 23 0,-2 2 0,3-14 0,-1 2 0,-9 21 0,0 0 0,7-22 0,0-1 0,-8 13 0,-1 0 0,8-18 0,0 1 0,-13 22 0,2-3 0,19-36 0,2-2 0,-5 11 0,2-3 0,-3 5 0,0-2-800,6-5 800,1-6 0,4 5 0,1-10 0,-1 4 0,-6 6 0,5-8 0,-14 29 0,9-22 0,-7 13 0,3-16 0,-5 1 0,-1 1 0,-18 17 0,11-14 0,-15 8 0,17-22 0,-2-5 0,4-1 0,-10-5 0,8-4-269,-14-2 269,21-12 0,-4-1 0,17-4 1922,-21-12-1922,16 1 0,-27-14 0,19 7 0,-1 1 0,-1-5 0,17 9 0,-12-9 0,2-1 0,0 0 0,4-2 0,4 5 874,0-12-874,2 9 0,-11-14 0,2 10 0,-10-17 0,8 13 0,-1-11 0,13 17 313,1-7-313,3 5 0,1-6 0,7 4 0,-3-10 0,7 2 0,-3-6 0,4 16 0,0-18 0,0 24 0,0-19 0,4 19 0,0-6 0,4 9 0,-1 0 0,-3 7 0,6 0 0,-9-1 0,9 1 0,-6 0 0,0 3 0,-1-3 0,-3 4 0,0-4 0,0 3 0,0-3 0,0 4 0,4 6 0,0 6 0,0 3 0,2 3 0,4 14 0,2-6 0,6 16 0,-1-5 0,5-3 0,9 20 0,-2-16 0,1 11 0,-9-20 0,-9-2 0,3-5 0,-10-3 0,5-4 0,-9-2 0,2-8 0,-3-6 0,-3-5 0,-2-10 0,0-3 0,-2 0 0,2-14 0,0 12 0,-3-12 0,-2-12 0,0-1 0,-4-12 0,4 12 0,-3-11 0,6 17 0,-5-5 0,12 22 0,-4 13 0,4-6 0,0 13 0,0-9 0,0 11 0,11 28 0,0-1 0,10 28-6784,3 0 6784,1 9 0,14 28-746,-5-12 746,4 10 0,-7-21 0,12 21 0,-11-26 0,11 18 0,-16-40-377,9 18 377,-12-26 0,10 16 0,-17-29 0,10 3 0,-6-11 0,3-2 0,0-3 6228,-1 0-6228,-5 0 1083,0-3-1083,-7-5 596,0-3-596,0-1 0,-3 2 0,-5 2 0,-3-2 0,0 2 0,0-2 0,0 2 0,3-6 0,1 9 0,4-17 0,-1 16 0,16-17 0,-16 17 0,12-5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8:45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120 535 24575,'27'0'0,"9"0"0,-13 0 0,13 0 0,5-4-2946,20-2 2946,4 0 0,10 1-868,-7 5 868,-8 0 0,8 0 0,0 0 0,8 0 0,-8 0 0,-6 0-38,-14 0 38,9 0 0,-26 0 0,24 0 0,-35 0 0,11 0 0,-11 0 2054,-8 0-2054,7 0 1752,-4 0-1752,-2 0 46,7 0-46,-3 0 0,-1 0 0,7 0 0,1 0 0,3 0 0,5 4 0,-11-3 0,10 3 0,-17-1 0,8-2 0,-11 2 0,4 0 0,-2-2 0,1 5 0,-7-5 0,3 5 0,-2-5 0,2 5 0,-3-5 0,0 2 0,0-3 0,0 0 0,0 0 0,0 3 0,0-2 0,1 5 0,-1-2 0,-3 3 0,-1 0 0,-15 9 0,6-7 0,-28 17 0,18-16 0,-28 16 0,15-7 0,-8 1 0,1 2 0,0-8 0,-34 18 0,16-10 0,-21 11-1060,27-14 1060,5-5 0,-3 4-6433,-13 1 6433,13 0 0,-16 0 0,24-2 0,-5-8 0,15 4 0,2-6 0,14-2 709,-6 5-709,9-5 6784,-5 2-6784,13-4 0,13-10 0,-2 2 0,42-11 0,-29 7 0,33-8 0,-19 3-425,5-5 425,-4 5 0,13-4 0,-27 13 0,21-7 0,-13 7 0,16-9 0,2 3 0,30 1 0,-25 6 0,35 0 0,-43 3 0,31-3 0,-37 4 0,16 0 0,-21 0-6643,-1 0 6643,-4 0 0,-5 0 0,-2 0 0,-3 0 0,-1 0 284,-4 0-284,-6 0 6784,-3 0-6784,0 0 0,0 0 0,-6 3 0,-5-3 0,-5 7 0,-5 0 0,-2 2 0,3 2 0,-6 0 0,4-2 0,-2 2 0,-6 1 0,2 0 0,-11 8 0,5-6 0,-10 6 0,15-11 0,-12 4 0,6 4 0,1-10 0,-3 10 0,-1-8 0,8 4 0,-16 1 0,17-3 0,-15 1 0,10 1 0,-16 7 0,19-6 0,-11 2 0,18-9 0,-6 1 0,6 0 0,2-1 0,1 1 0,-3-1 0,1 1-6784,-7 7 6784,6-6 0,-2 9 0,4-13 0,-12 9 0,12-12 0,-7 8 0,11-6 6784,-12 8-6784,5 0 0,-9-3 0,15 1 0,-10-6 0,9 3 0,-6 1 0,8-4 0,-3 6 0,5-9 0,-9 9 0,10-6 0,-3 1 0,4 1 0,0-2 0,0 0 0,-1 2 0,11-5 0,-1 2 0,9-3 0,-4 0 0,0 0 0,4 0 0,5-4 0,5 3 0,-1-2 0,4-5 0,-3 6 0,15-9 0,-3 6 0,9 0 0,-11-2 0,11-2 0,-18 4 0,11-3 0,-22 8 0,10 0 0,-14 0 0,10-6 0,-12 4 0,4-4 0,-4 6 0,0 0 0,4 0 0,-3 0 0,2-3 0,1 2 0,1-2 0,3 3 0,-3 0 0,-1-4 0,-4 4 0,0-4 0,0 4 0,13 0 0,2 0 0,4 0 0,-3 0 0,-11 0 0,2 0 0,-7 0 0,4 0 0,-4 0 0,0 0 0,-18 4 0,0 1 0,-18 7 0,4-3 0,4 3 0,-3-4 0,-2 4 0,-5-2 0,4 2 0,-24 10 0,20-11 0,-22 15 0,22-16 0,1 2 0,0 1 0,-27 9 0,23-6 0,-26 6 0,38-14 0,-4-3 0,10 2 0,-2-3 0,9 3 0,-9 1 0,10-4 0,-3 2 0,4-5 0,3 5 0,1-2 0,6 7 0,-2-3 0,3 3 0,6 3 0,-1-2 0,6 3 0,-4-4 0,0-3 0,0-1 0,1-3 0,7 7 0,-6-6 0,6 7 0,8 0 0,-9-4 0,13 0 0,-14-1 0,23 2 0,-15 0 0,20 3 0,-14-7 0,16 7 0,-13-10 0,7 5 0,-16-7 0,12 0 0,-10 4 0,5-3 0,-8 3 0,-4-4 0,1 0 0,-6 0 0,-5 0 0,1 0 0,-3 0 0,10 0 0,-9 0 0,12 0 0,-9 0 0,7 0 0,-7 0 0,5 0 0,-8 0 0,9 0 0,-6 0 0,6 3 0,-1-2 0,-3 2 0,1 1 0,0-3 0,1 2 0,3-3 0,-7 0 0,2 3 0,-2 2 0,7 3 0,-3-4 0,9-1 0,-7-3 0,8 0 0,0 0 0,-8 0 0,6 0 0,-13 0 0,4-3 0,0-2 0,-3 1 0,6-3 0,-6 3 0,3 0 0,-4 1 0,-1-1 0,-2 4 0,-1-7 0,-1 6 0,-2-2 0,3 0 0,0 2 0,1-5 0,-1 5 0,0-5 0,0 2 0,0 0 0,0 0 0,0 1 0,0-1 0,0-3 0,0 0 0,0 3 0,7-6 0,-5 5 0,9-9 0,-10 6 0,3-3 0,-4 3 0,0 1 0,0 0 0,7-11 0,-5 8 0,5-11 0,-6 13 0,2-10 0,-2 9 0,0-9 0,-2 10 0,-5-2 0,2 3 0,0 0 0,-2 0 0,5-4 0,-5 3 0,2-2 0,-3 3 0,3-1 0,-2 1 0,2 0 0,0 0 0,-2 0 0,5-1 0,-5 1 0,2 0 0,0 0 0,-2 0 0,6 0 0,-4-1 0,1 1 0,3 0 0,-3-8 0,0 6 0,3-7 0,-6 16 0,9 4 0,-5 4 0,14 7 0,-7 4 0,9 3 0,-5 6 0,-4-11 0,3 2 0,-2 1 0,6 5 0,-1 6 0,1-8 0,-6-7 0,8 2 0,-14-5 0,10 6 0,-13-11 0,6 5 0,-5-8 0,5 5 0,-6-3 0,3 0 0,0-3 0,0 3 0,-3-3 0,2 3 0,-2-3 0,3 2 0,0 2 0,-3 0 0,0 2 0,-4 1 0,0-3 0,0 3 0,0-4 0,0 0 0,0 0 0,0 0 0,-3 0 0,2 0 0,-2 4 0,-1 4 0,0 2 0,-11 2 0,5-7 0,-30 16 0,19-16 0,-27 22 0,21-20 0,-25 16 0,16-10-668,-16 5 668,21-7 0,-6-1 0,10-4 0,-17 6 0,16-9 0,-14 7 0,20-9 0,-7 0 0,4 1 0,-2-1 668,-3-3-668,0 2 0,4-2 0,-15 4 0,8-1 0,0-3 0,4-1 0,5-1 0,-2 2 0,-2 3 0,7-3 0,2-2 0,7 0 0,-2-2 0,2 2 0,-15 1 0,9-3 0,-13 6 0,10-6 0,-16 6 0,9-6 0,-9 3 0,12-4 0,-12 0 0,14 0 0,-13 0 0,15 0 0,-4 0 0,8 0 0,2 0 0,8 0 0,-1-3 0,-3-1 0,3 0 0,-3-3 0,4 6 0,0-5 0,-4 2 0,6-4 0,-5 4 0,-1-3 0,2 7 0,-2-7 0,8 3 0,0 0 0,2-3 0,-5 7 0,2-3 0,-3 3 0,-1 0 0,1 0 0,0 0 0,0 0 0,0 0 0,-4 0 0,3 0 0,-3 0 0,3-4 0,-3 4 0,3-4 0,-3 4 0,0 0 0,3 0 0,-6 0 0,2 0 0,-4 0 0,-8 0 0,-3 0 0,-9 0 0,-7 0 0,14 0 0,-2 0 0,15 0 0,4 0 0,1 0 0,7-3 0,1-1 0,3-3 0,0 0 0,0 0 0,0-1 0,0 1 0,0-4 0,3 3 0,-2-3 0,2 0 0,0 3 0,-2-3 0,2 4 0,0 0 0,-2 0 0,2-1 0,-3 1 0,0 0 0,3 0 0,-2 0 0,-1 3 0,-4 1 0,-3 3 0,0 0 0,0 0 0,-1 0 0,1 0 0,0-4 0,0 4 0,-4-7 0,0 6 0,0-2 0,1 0 0,2 2 0,1-2 0,0 3 0,0-3 0,0 2 0,24-6 0,-4 5 0,27-2 0,-14 4 0,14 9 0,-2 1-6784,0 1 6784,1 1 0,4-6-646,6 3 646,12 1 0,6 5 0,9 2 0,-18-4 0,1 1 0,-10-2 0,1 0-1301,33 7 0,-1-1 1301,12 2 0,-32-4 0,-1-1-404,14 2 404,-6 4 0,-2-1 0,15 5 0,-22-9 0,10 2 0,-34-5 4974,1 4-4974,-15-4 0,5 2 0,-12-7 744,4 6-744,-3-4 0,3 8 0,-3-13 3924,-1 5-3924,1-2 0,2 4 0,-2 3 794,6-7-794,-9 2 0,1-9 0,-13 2 0,-12-3 0,-12 4 0,-16 1 0,2 8 0,1-3 0,-4-1 0,12-5-6784,-12-4 6784,9 4-1436,-37 10 1436,18-3 0,0 1 0,-2-1 0,-2-1-709,-16 4 709,18-4 0,2-1 0,-5 1 0,-31 4 0,24-3 0,-20 4 0,28-6 0,-15 1 0,16-1 0,-16-3 0,21-2 0,-6 0 0,15-3 0,6 3 0,10-4 0,-1 0 0,1 0 0,-8 0 0,14 0 5722,1 0-5722,-3 0 2022,-1 0-2022,-1 0 1185,-5 0-1185,9 0 0,2 0 0,1 0 0,2 0 0,1 0 0,0 0 0,4 0 0,0 0 0,0 0 0,0 0 0,6 0 0,8 0 0,15 0 0,8 0 0,6 0 0,37 0 0,-23 0 0,24 0-644,-33 0 644,-5 0 0,-9 3 0,2 2 0,-6 2 0,-5 1 0,8 0 0,-14 0 0,15 3 0,-10-2 644,13 2-644,-17-7 0,9 3 0,-14-6-6784,2 6 6784,1-3 0,-3 0 0,7-1 0,-7-3 0,6 4 0,-3-3 0,-2 5 6784,0-5-6784,-5 5 0,3-5 0,0 5 0,1-2 0,-1 3 0,0-3 0,0 2 0,0-2 0,0 0 0,0 3 0,0-3 0,0 3 0,0 0 0,0 0 0,0 3 0,0-2 0,0 2 0,1-3 0,-5 0 0,1 0 0,-4 0 0,0 0 0,0 0 0,-4-3 0,0 3 0,-7-3 0,-9 4 0,-3 0 0,-2 0 0,1-3 0,-23 11 0,10-9 0,-15 6 0,17-5-6784,4-3 6784,-10 4-1504,-18 4 1504,13-6 0,-38 1 0,36-8-875,-21 4 875,16-3 0,-3 3 0,1-4-485,-14 0 485,31-3 0,-12-2 0,34 1 5366,-8-7-5366,12 6 1998,-6-12-1998,10 8 1406,-3-13-1406,7 9 0,0-7 0,0 0 878,0-4-878,-5-2 0,1-3 0,3 12 0,-7-11 0,10 18 0,-6-10 0,5 9 0,2-1 0,-6-7 0,6 3 0,-3-3 0,1 3 0,2 1 0,-6 4 0,7 0 0,-7 0 0,3 0 0,0-1 0,-3 2 0,3 3 0,-3 0 0,0 3 0,0 0 0,24 4 0,-12 0 0,38 0 0,-23-3 0,15 2 0,0-3 0,-3 4 0,10 0 0,-7 0 0,1 0 0,5 0 0,34 0 0,-19 0-1363,25 0 1363,-33 0 0,-1 0 0,-4 4 0,14 1 0,-30 0 0,16 2 0,-26-2 0,15 3 0,-9 0 0,11 4 0,-17-3 0,10 10 0,-10-9 0,19 18 0,-12-14 1363,9 6-1363,-14-4 0,-3-8 0,-1 7 0,4-3 0,-6-1 0,4 0 0,-9-7 0,6 6 0,-6-9 0,-4 6 0,-16 0-6784,-16-1 6784,-3 6 0,-4 1 0,10-8 0,-5 11-4537,-7-6 4537,5 4-1471,-19 3 1471,17-3 2968,-40 9-2968,20-8 0,-22 8 0,21-12 0,-38 17 0,30-14 0,12 0 0,1 1 0,-13-4 0,-31 9 0,26-9 0,-20 3 0,23 0 0,8-4 0,13-1 0,5 0 0,1-8 5278,12 2-5278,-20 1 3049,31 1-3049,-11-1 1497,6 0-1497,-1-1 0,0-2 0,-15 3 0,17-4 0,-15 3 0,21-2 0,-1 3 0,7-4 0,-1 0 0,1 0 0,0 0 0,0 0 0,3 3 0,17 6 0,-2-4 0,13 6 0,6-2 0,-2-3 0,8 6 0,-1-7 0,1 0 0,19 3 0,1-2-1512,18 5 1512,-5 4 0,7-4 0,3 0 0,-27-4 0,-1-1-1789,25 5 1,-1-3 1788,5-7 0,-11 4-965,-6-5 965,3 0-269,-11 0 269,21 0 0,-22 0 0,16 0 0,-38 0 0,-3 0 0,-14 0 1129,3 0-1129,-8 0 3552,11 0-3552,-13 0 1260,7-4-1260,-7 4 382,3-7-382,-4 6 0,0-2 0,13 3 0,-6-4 0,14 3 0,-2-10 0,0 9 0,9-10 0,2 3 0,17-4 0,-3-1 0,29-4 0,-32 8-1064,20-4 1064,-20 4 0,1 1 0,5-1 0,-12 5 0,-5-3 0,-1 7 0,-13-3-194,0 1 194,-12 2 0,-4-2 0,-7 3 0,-7 0 0,-2 3 1054,-4-2-1054,6 2 0,-1 0 204,-6-2-204,5 2 0,-8-3 0,8 0 0,-5 0 0,-1 0 0,2 0 0,-5 0 0,7 0 0,-1 0 0,2 0 0,3 0 0,17-4 0,-7 0 0,19-1 0,-6-5 0,5 4 0,9-10 0,-4 6 0,20-10 0,-17 5 0,4-1 0,-5-1 0,-14 5 0,11-1 0,6-14 0,-11 15 0,12-20 0,-16 19 0,4-27 0,-6 15 0,6-16 0,-11 20 0,-1 5 0,-1-3 0,-6-1 0,7-6 0,-7 1 0,2 9 0,-3-5 0,0 7 0,0-8 0,0 6 0,0-7 0,0 10 0,0-9 0,0 14 0,0-3 0,0 4 0,0 0 0,-7 3 0,2 0 0,-9 4 0,-2 0 0,-5 0 0,-5 4 0,1-3 0,-5 11 0,-1-10-6784,-5 10 6784,-5-7-902,-18 8 902,18-3 0,-6-1 0,23-5 0,-13-4 0,-3 4-386,-13-3 386,5 3 0,-39-4 0,29 0 4069,-41 0-4069,36-5 0,9 1 0,-1-2 0,-29-6 0,28 4 0,3 0 0,-10-2 0,-30-10 0,37 4 0,-20-4 1161,40 4-1161,3-4 0,7-3 0,5-1 0,-4-2 549,8 2-549,-5-3 2293,0 0-2293,0 1 0,5 6 0,1 3 0,0-2 0,2-4 0,-7 1 0,-1-8 0,-3-2 0,3 7 0,-2-3 0,8 14 0,-3-2 0,3-4 0,-11-11 0,9 4 0,-6-1 0,8 8 0,0 0 0,4 3 0,-11-14 0,12 8 0,-13-25 0,10-1 0,-6-8-794,6 4 794,1 12 0,-1 0 0,-5-23 0,3 11-1401,-7-22 1401,8 26 0,0-12 0,1 12-612,5-1 612,-5 4 0,0-3 0,0 5 0,-3-24 0,7 27 0,-4-22 0,9 21 0,-3-6 0,7 5 0,-4 2 0,1 0 0,3 4 0,-3-4 0,4-17 0,0 17 0,0-16 0,0 26 713,0-6-713,0 10 1409,0-1-1409,0 12 685,3 2-685,-2 6 0,5 1 0,-2 7 0,7 12 0,-3-3 0,8 19 0,-7-14 0,8 24 0,8-2 0,2 13 0,3-4 0,-8-17 0,-5 0 0,-1-10 0,8 18 0,-5-3 0,13 15 0,-17-19 0,9 11 0,-11-8 0,1 0 0,0 8 0,7 7 0,-10-11-606,15 20 606,-16-19 0,12 27 0,-11-18 0,7 17 0,-9-26 0,12 20 0,-5-17 0,6 11 0,-5-15 0,-7 0 0,2-5 0,-3-1 0,0 0 0,-5-8 0,4 7 0,-3-4 0,3 1 0,-3 0 606,-1-2-606,-4 4 0,0-1 0,0 5 0,0-12 0,0 11 0,0-8 0,0 9 0,0 3 0,0 13 0,0-7 0,0 9 0,0-19 0,0 0 0,0-1 0,-4 7 0,3-9 0,-7 20 0,7-28 0,-3 14 0,1-21 0,-2 13 0,-2-12 0,3 11 0,0-12 0,1 11 0,-6-3 0,0 0 0,1 8 0,0-2 0,3 8 0,-4 12 0,-1 3 0,-8 26 0,5-11-1262,-4 0 1262,3-13 0,-1 6 0,1-11 0,-4 10 0,4-22 0,-4 17 0,4-17 0,2 11 0,7-25 0,-2 10 0,2-17 1262,-3 12-1262,4-18 0,-2 0 0,5-2 0,-6-5 0,0 9 0,-1-5 0,-3 5 0,-5 2 0,7-4 0,-6 0 0,0 3 0,6-6 0,-10 6 0,11-4 0,-7 1 0,10-1 0,-5 1 0,9-1 0,-5-3 0,5 2 0,1-5 0,18-11 0,-4 0 0,22-22 0,-18 14 0,17-18 0,0 1 0,5-5 0,6-10-2806,17-14 2806,-17 9 0,19-12-1534,-24 17 1534,-3 3 0,-4-3 0,2-13 0,-11 21-915,13-25 915,-18 28 0,1-10 0,-7 8 0,3-22 0,-5 21 0,10-26 0,-12 26 0,4-6 0,-5 5 0,0-19 0,-4 21 1689,-1-22-1689,1 21 0,-4-22 0,7 12 0,-7-12 0,3 22 0,-4-26 0,0 15 0,0-18 0,5 18 0,0-22 0,5 14 0,-5 7 0,0-1 0,5-7-153,-5-24 153,-1 31 0,1 0 1009,0 1-1009,4-15 0,1 21 0,-5-14 0,-1 31 0,-4-6 0,7 10 764,-5-1-764,5 8 1946,-7-7-1946,0 12 0,4-15 0,-3 17 0,3-7 0,-4 5 0,0-1 0,0 1 0,0 3 0,0 1 0,0 0 0,0 3 0,0-3 0,0 0 0,0 3 0,-4-10 0,3 9 0,-2-9 0,3 6 0,0-24 0,0 11 0,0-26 0,0 23 0,0-12 0,0 4 0,0-28 0,0 25 0,0-47 0,0 47 0,0-16 0,0 21 0,0 13 0,0 0 0,0-6 0,0 14 0,0-5 0,0 21 0,0 10 0,0 13 0,0 8 0,0-3 0,0 4 0,0-9 0,0 14 0,0-6 0,0 13 0,0-12 0,0 0 0,0 11 0,0-15 0,0 15 0,0-21 0,0-1 0,0 1 0,0-1 0,0 1 0,0 16 0,0-12 0,0 12 0,0-11 0,0 1 0,0 0 0,0 25 0,0-25 0,0 46 0,0-35-445,0 7 445,0-5 0,0-3 0,0 8 0,0 17 0,0-26 0,0 16 0,0-23 0,0 3 0,0 4 0,0 8 0,0-7 0,0 9 0,0-14 0,4 8 0,-4 4 0,4-5 0,-4-6 0,0 24 0,0-24 0,4 21 0,-3-23 0,2 12 0,-3-8 0,0 34 0,0-32 0,0 16 0,0-21 0,0-5 0,0 4 0,0 3 0,0-6 0,0 5 0,0-12 0,0 7 0,0-5 445,0 1-445,0-8 0,4 3 0,-3-10 0,3 12 0,-4-16 0,0 9 0,0-6 0,0 3 0,0-3 0,0 2 0,0-6 0,0 12 0,0-10 0,0 12 0,0-11 0,0 1 0,0-1 0,0 0 0,0 1 0,0 6 0,0-1 0,0 9 0,0-9 0,0 6 0,0-11 0,0 13 0,0-14 0,0 11 0,0-11 0,0 4 0,0-3 0,0 2 0,0-7 0,0 0 0,0 1 0,0-1 0,7-15 0,-2 6 0,7-14-6784,7-11 6784,-8 11 0,9-20 0,-3 9 0,1-15 0,10 1-336,-13-7 336,10 10-4425,-14-4 4425,3-2 0,-2 5 4425,-8 4-4425,1-16 0,-1 14 0,-4-25 0,0 29 0,0-2 0,0 5 0,0-19 0,0 8 0,0-13 336,0 23-336,0 1 6784,0-5-6784,0 7 0,0-28 0,-5 15 0,4-8 0,-3-2 0,4 22 0,0-17 0,0 15 0,-4-12 0,3 10 0,-7-4 0,7 16 0,-2-19 0,3 15 0,-4-12 0,3 13 0,-2-8 0,3-1 0,0-5 0,0 4 0,0-9 0,0 5 0,0-5 0,0 13 0,0-16 0,0 20 0,-4-23 0,3 26 0,-3-14 0,0 15 0,3-1 0,-2 8 0,3 4 0,0-1 0,0 2 0,0 2 0,0 1 0,0 0 0,0 0 0,0 0 0,3-1 0,-2 1 0,5 0 0,-5 0 0,5 0 0,-2 3 0,3-3 0,0 3 0,0-3 0,0 0 0,0 0 0,0 0 0,0-1 0,1 1 0,-1 0 0,0 0 0,0 0 0,0 0 0,0-1 0,0 1 0,4-4 0,-3 3 0,3-3 0,-1 4 0,2-1 0,-1 1 0,-1 0 0,-3 3 0,-3-3 0,3 7 0,-3 0 0,8 21 0,-3 4 0,5 21 0,-5-3-738,1 10 738,-5 8-1935,0 15 1935,-1 1 0,-2 5 0,5-18 0,1 2 0,-1 30-1595,4-27 0,0 0 1595,1 22 0,1-32 0,0-1 0,0 26 0,-2-32 0,-2-2 0,-3 4 0,7 33 0,-11-31-505,7 24 505,-9-32 969,4 1-969,1-11 3091,0 4-3091,3-6 0,-7 18 0,3-14 0,-4 6 0,0-21 0,0 12 1354,0-14-1354,0 12 731,0-14-731,0 7 223,-3-10-223,-1 4 0,0-10 0,0 0 0,1 2 0,-2-2 0,1 0 0,-7 3 0,6-4 0,-9 4 0,2-1 0,1-2 0,-3 2 0,5-6 0,-2 3 0,1-4 0,5 0 0,-6-3 0,7 3 0,-3-3 0,0 0 0,0-1 0,0-3 0,0 0 0,-1-7 0,-3-2 0,3-3 0,-8-7 0,8 6 0,-4-3 0,5 2 0,-1 5 0,-3-5 0,3 2 0,-11-11 0,6 9 0,-13-15 0,8 11 0,-10-12 0,14 9 0,-6-3 0,11 8 0,-1 1 0,-2-4 0,-4-10 0,5 6 0,-4-13 0,11 10 0,-5-12 0,0 5 0,4 1 0,-3 3 0,3-19 0,-4 11 0,0-45 0,4 49 0,-3-24-556,3 22 556,-4-3 0,-1-4 0,1-11 0,0 15 0,0-9 0,0 11 0,-3-2 0,2 6-83,-2-3 83,0 9 0,3 1 0,-7 1 0,7 8 0,-3-9 0,-6-2 0,3 0 553,-9-6-553,7 8 0,-11-8 0,4 5 0,-24-27 0,13 17-1762,-13-22 1762,15 25 0,-18-24 0,20 26 0,-14-16 0,13 17-130,4 4 130,1 1 0,-6-10 0,17 17 0,-11-16 0,18 20 0,-3-7 0,8 10 0,-3-5 1835,6 10-1835,-6-10 143,6 9-143,-2-5 0,3 7 0,0 6 0,-4 13 0,3 10 0,-7 18 0,-2 8 0,-1 1 0,-3 11 0,4 1 0,-10 28-1092,3-15 1092,0-6 0,-1-1-2894,-5 5 2894,7-15 0,0 0 0,-5 12 0,0 0 0,0-2-1258,6-6 1258,0-7 0,-3 21 0,2-22 0,-6 5 0,3-13 0,-6 14 0,9-11 0,-5 7 0,9-26 0,-14 20 0,10-12 0,-13 18 0,20-29 0,-4 3 0,1-3 858,2 5-858,-2-5 2824,-1 9-2824,5-15 1562,-8 15-1562,7-14 0,-3-1 0,0 4 0,3-7 0,-3 7 0,4-11 0,4 6 0,0-8 0,1-2 0,2 1 0,-2-6 0,3 3 0,7 4 0,2 1 0,3-1 0,2 4 0,5 4 0,8-4 0,7 9 0,-3-15 0,10 11 0,-17-6 0,12 3 0,-11-1 0,5-11 0,5 3 0,-1-4 0,-3-3 0,11 7 0,-14-3 0,19 4 0,-20-1 0,20-3 0,-19 3 0,8-7 0,-19 2 0,6-3 0,-10 0 0,6 0 0,-4 0 0,-4 0 0,0-3 0,-3-5 0,-1 0 0,0-3 0,4-4 0,1 9 0,-3-8 0,-2 10 0,1-11 0,-3 5 0,6-5 0,0-2 0,0 3 0,5-8 0,-1 7 0,1-1 0,-4 1 0,6-12 0,-5 8 0,7-12 0,-4 10 0,5-15 0,-8 12 0,7-16 0,-11 18 0,4-4 0,-9 10 0,11-10 0,-13 15 0,20-26 0,-19 26 0,15-19 0,-13 13 0,11-11 0,-7 2 0,2-2 0,-3 7 0,4-10 0,-7 9 0,9-13 0,-12 9 0,5 2 0,-7 0 0,0 3 0,3 0 0,-2 2 0,6-1 0,-6 4 0,3 0 0,0 1 0,-4 3 0,7-7 0,-6 7 0,3 4 0,-8 9 0,-3 10 0,-5-3 0,-4 6 0,-27 21 0,11-3-2929,-30 25 2929,15-10 0,-6 2-684,6-3 684,-4 2 0,4-2 0,11-8 0,0 1 0,-17 19-2858,-10 11 2858,22-20 0,-11 13-982,8-7 982,-9 12 0,12-16 0,6-6 0,-4 4 0,-9 18 0,9-17 0,-8 15 0,23-28 0,6-9 2174,5 1-2174,9-6 0,-3-1 617,6 0-617,-6-6 3226,6-1-3226,-2-4 1436,3-1-1436,3-9 0,1 1 0,3-5 0,-3 6 0,9-19 0,1 3 0,16-20 0,15-1-1729,8-3 1729,5-5 0,-1 1-6211,-7 0 6211,-4 6-1490,3-4 1490,-10 4-678,8-7 678,-12 3 0,-9 11 0,1-7 956,-11 18-956,2-6 5612,-4 12-5612,-10 11 2283,-1 7-2283,-3 1-5527,4 7 5527,0-3 0,1 3 0,-2 10 0,-3 9 0,0 8 0,0 9 0,0-9 0,0 12 0,0-10 0,0-1 0,0-8 0,0-18 0,0 2 0,0-7 0,0 0 6784,0-1-6784,0-4 0,3-7 0,1-1 0,3-6 0,14-9 0,9-9 0,-1 1 0,12-4 0,-14 6 0,27-14 0,-5-6 0,24-15-1863,-24 14 1863,1-2 0,-17 10-868,-10 7 868,3-2 0,-5 1 0,-6 10 0,-4-3 0,-15 21 1776,0 1-1776,-3 11 955,-1 1-955,-6 7 0,0 1 0,-1 0 0,3-4 0,-4 4 0,3-11 0,-16 19 0,11-14 0,-10 10 0,12-8 0,-4-4 0,4 0 0,4-5 0,1 1 0,7-1 0,4-3 0,8-1 0,0-3 0,3 0 0,0-4 0,-3 3 0,6-6 0,-6 6 0,7-6 0,-3 3 0,10-4 0,-5 0 0,10 0 0,-11 0 0,40-9 0,-17 1 0,36-8-1571,-20 9 1571,6 0 0,-11 6 0,44-5 0,-46 3 0,31-2 0,-54 8 0,2 1 0,-13 4 0,4 0 0,-11 0 0,0 0 0,-6 0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2:16.2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342 434 24575,'0'12'0,"-4"-4"0,0 2 0,-3-2 0,-1 4 0,0 10 0,1-9 0,-5 13 0,4-10 0,-4 3 0,8-8 0,-6 7 0,8-9 0,-8 5 0,6-10 0,0-4 0,1-4 0,3-3 0,7-8 0,-3 7 0,28-27 0,-17 19 0,18-14 0,-13 11 0,1 5 0,1-4 0,9-1 0,-8 5 0,7 2 0,-13 1 0,-3 10 0,-13-5 0,-6-2 0,-7-4 0,1 4 0,0 1 0,3 3 0,-7 4 0,-13-11 0,0 9 0,-13-6 0,10 8 0,4 0 0,-2 0 0,-4 4 0,5 1 0,-9 4 0,20-5 0,2 0 0,11-1 0,0 1 0,4 3 0,4-3 0,0-1 0,3-3 0,0 3 0,8-2 0,2 2 0,13-3 0,1-4 0,0 0 0,3-5 0,9-8 0,0 2-608,11-7 608,-16 8 0,7-4 0,-18 4 0,30-8 0,-22 7 0,22-7 0,-20 16 0,-8-6 0,-1 8 0,-4-4 0,-2-3 0,12 5 0,-16 0 0,1 6 0,-8 0 608,-11 0-608,-1 6 0,-10 3 0,-5 7 0,-7 10 0,-16 9 0,8 0 0,-9 9 0,14-20 0,-20 28 0,16-24-926,-20 22 926,22-23 0,4 0 0,-1-1 0,0 7 0,1-13 0,-7 14 0,18-28 0,5 8 0,13-17 926,3 2-926,10-10 0,-1 2 0,4-4 0,8-4 0,9 0 0,2-6 0,2 4 0,-6-3 0,-7 6 0,-3 5 0,-7 1 0,-5 6 0,2 0 0,1-4 0,2 0 0,-7 4 0,1-3 0,-5 6 0,-1 14 0,-4-2 0,-7 18 0,-5-4 0,-13 8 0,2-2 0,-7 0 0,6-5 0,-6 5 0,-2 2 0,-9 5 0,2 4 0,2-8-670,-6 6 670,12-12-111,-6 6 111,12-15 0,3-1 0,8-7 0,6-3 0,9-1 666,1-4-666,14-3 115,2-8-115,16-2 0,0-8 0,20-9 0,-11 3-1293,8-8 1293,-7 3 0,-9 5 0,-6 2 0,9-7 0,-25 14 0,14-12 0,-21 15 0,5-3 0,-5 6 1293,-2-4-1293,-1 11 0,-2-4 0,3 3 0,1-1 0,2 0 0,-2-3 0,7 3 0,-3 0 0,-1-3 0,4 3 0,-7 0 0,3 1 0,-7 6 0,-1 4 0,-3 1 0,-4 11 0,-5 3 0,-10 20-1523,-5 2 1523,-7 22 0,-6-1-2119,4 4 2119,-9 1 0,4-7 0,10-20 0,0 0 0,-11 19 0,-9 14 0,28-42 0,-1 3 0,19-30 0,-2 4 1353,15-22-1353,1-1 0,9-9 0,-8 0 0,13-11 0,-1-6 2289,4 4-2289,9-5 0,-15 13 0,21-24 0,-6 7-2402,17-21 2402,-7 11 0,4 0 0,-4 0 0,13-7 0,-18 16-473,3-2 473,-28 24 0,2-5 0,-15 13 0,2-4 0,-7 11 2338,-3 3-2338,-9 8 0,-11 15 0,-10 10-373,-12 16 373,15-11 0,-8 4 0,9-1 0,-11 4-1719,-8 17 1719,0-5 0,7-7 0,0 1 0,-15 14-1323,14-14 1,0 0 1322,-6 6 0,-6 15-1322,17-20 1322,0 7 645,15-31-645,2 3 1399,8-18-1399,1 5 2771,8-7-2771,6-3 0,1-1 0,7-3 1781,0-4-1781,9 4 0,1-11 0,9 1 0,-4-7 0,9-1 0,2-9 0,13-6 0,-9-2-1051,8-1 1051,-11 3 0,14-15 0,-5 6 0,0-9 0,-20 23-618,8-19 618,-20 26 0,13-21 0,-19 30 0,6-11 0,-7 14 1017,3-8-1017,-7 8 652,6-5-652,-9 6 0,9 1 0,-6 4 0,3 3 0,0 3 0,-3 5 0,3 13 0,-6 1 0,3 18 0,-4-13 0,-4 13 0,-13 7 0,0-2-1318,-14 19 1318,6-15 0,1-5 0,-1 0 0,-14 14-947,11-16 0,0 0 947,-7 7 0,-12 13 0,25-26-4,-12 7 4,22-28 0,-10 4 0,8-6 1188,-4 1-1188,14-7 2023,-2-3-2023,8-1 5,6-6-5,9-10 0,7 3 0,3-14 0,-1 5 0,6-9-656,1 0 656,12-12-1704,7-2 1704,1-6 0,10-5 0,2 4-2831,10-13 2831,-2 5 0,0-5 0,-29 26 0,-1 0 0,21-16 0,-21 18 0,-1 2 0,9-3 0,12-12 0,-24 20 506,0-3-506,-19 15 1485,-9 10-1485,4-6 3200,-7 10-3200,3-2 0,-4 3 0,-3 11 0,-5 3 0,-13 21 0,0-3-2137,-20 22 2137,-4 4 0,-13 15 0,-5 0 0,13-16 0,-2 2 0,9-14 0,0 1-1951,-16 19 0,-1-1 1951,13-17 0,0-1 0,-11 11 0,0-2 0,13-14 0,1-1 0,-4 6 0,4-4-594,1-1 594,-1-4 0,14-15-3,-7 4 3,9-5 1613,6-6-1613,7-4 4177,2-4-4177,8-3 841,11-16-841,-3 5 5,12-16-5,-10 11 0,14-13 0,3-9 0,16-13 0,-8 12 0,2 0-650,0 4 1,2 1 649,21-20 0,2 1-1378,-13 16 1,-1 1 1377,3-6 0,-3 1 0,29-13 0,-16 12-147,1-3 147,7 2 0,-22 7 0,-6 6 0,-24 18 1102,0 1-1102,-12 13 2915,-18 16-2915,-9-2 0,-31 29 0,22-23 0,-7 10 0,-3 2-2738,-20 11 2738,13-6 0,-2 0 0,8-11 0,-2 1 0,-27 22 0,-3 2-2348,12-7 1,-2-1 2347,-15 11 0,-1-2 0,19-12 0,2-1-1541,-9 3 0,3-2 1541,19-13 0,2-2-444,-10 6 0,4-4 444,3 1 1260,1-7-1260,20-12 3706,5-1-3706,19-13 4366,4 2-4366,6-10 1822,-2 2-1822,3-6 433,4 0-433,8-7 0,15-11-1727,6-1 1727,12-10 0,8 2 0,-5 1 0,-3 8 0,2 0 0,17-12-1584,-14 11 1,1 0 1583,23-15 0,-23 15 0,0 0 0,-15 5 0,0 1 0,12-3 0,-2 0 0,14-10 0,-8 8 0,-19 8 0,-19 6 0,-17 10 0,-24 6 1434,1 7-1434,-18 5 3460,5 13-3460,-4-6 0,-3 7 0,-39 25 0,15-14-2348,7-2 0,-3 3 2348,10-9 0,0-1 0,-3 1 0,-1 1-542,2 1 0,-2 1 542,-17 13 0,1-1 0,22-15 0,2-1 0,-18 15 0,2-1 0,-7 1 0,-1 4 0,7-6 0,6-6 0,9-2-282,11-8 282,5-10 0,12-3 0,4-9 4289,10-3-4289,6-6 1379,11-7-1379,4-5 0,17-10-1000,2-3 1000,18-16 0,-5 4-2788,11-11 2788,-3-1 0,13-10 0,2 6 0,-17 14 0,0 1 0,24-9 0,-31 14 0,-2 2 0,7 0-5399,-5 2 5399,-20 15 0,-7 8 0,-24 12 796,-4 6-796,-3 8 2001,-1 2-2001,-9 20 0,3-4 0,-3 1 0,-10 6 0,-23 19 0,-3 3 1607,14-17 1,-1 1-1608,6-9 0,-1 1 0,-19 19 0,-3 1 0,12-12 0,-1 0-1668,-13 12 1,2-1 1667,19-18 0,0-1 0,-11 6 0,2-2-1263,-13 12 1263,-8 3 0,37-34 0,13-6 2598,3-6-2598,11-4 3663,4-3-3663,7-8 1906,1-1-1906,3-6 0,-4 4 0,4-4 0,10-2 0,6-4 0,10-6 0,-6 5 0,10-10 0,-14 10-6784,19-5 6784,-14 6 0,14-7-26,9-1 26,28-10 0,5 6-955,-39 14 1,-1 0 954,34-7-1948,-24 8 0,0 1 1948,20-5 0,-12 5 0,-3 2 3470,-8 4-3470,13-6 0,-41 12 21,-6-3-21,-10 4 1844,-4 0-1844,-7 3 6539,0 1-6539,-11 4 741,-1-1-741,-8 5 0,-1 1 0,-14 8 0,6 2 0,-12 5 0,-10 17 0,4-12-1770,-15 18 1770,13-15 0,-13 11 0,9-9 0,3-2 0,9-9 0,-3 4 0,3-1-410,-3 1 410,13-9 0,4-6 0,9-4 1731,6-4-1731,13-8 0,10-1 0,-3-2 0,22-15 0,-5 5 0,22-20 0,-14 15 0,12-10 0,-12 5-443,20-7 443,4 0-1652,-1 0 1652,10-1 0,-11 6 0,16-8 0,-14 12 0,2-2 0,-31 14 0,3 1 0,-24 11 0,7-3 0,-17 11 0,-2 1 816,-6 4-816,-2 8 1728,-3-6-1728,-2 15 0,-9 1 0,-10 20 0,-6 0-1972,1 1 1972,14-17-889,-3 14 889,6-15 0,2 2 0,13-21 0,11-15 0,9-3 1878,-2 0-1878,7 0 983,-7-3-983,11-5 0,-10 3 0,10-3 0,-3 1 0,0 2 0,11-11 0,-5 10 0,6-5 0,2 2 0,12-12 0,-3 1-795,8-5 795,-5-3 0,4-9 0,5-5 0,-14 2 0,0 3 0,-12-1 0,-1-1 0,10-30 0,-18 27 0,11-26-1263,-17 20 1263,8-2 0,-7-3 0,7-22 0,-7 20 0,3-19 0,-5 20 0,5-17 0,-3 7 0,-1-13 0,-2 22 0,-2 2 0,-1-1 0,7-11 0,-10 13 0,10-1 0,-11 27 744,6-4-744,-6 15 1314,3-10-1314,-4 17 0,0-3 0,4 39 0,-3-12 0,2 31 0,-3-12 0,0 8 0,0-8 0,0 10 0,0-13 0,0 37 0,0-14-1107,0 19 1107,0-31 0,0 14 0,0-22 0,0 6 0,0-25 0,0 2 0,0-5 0,0 1 0,0-3 1107,0-10-1107,0-9 0,0-19 0,0-4 0,5-16 0,0-1 0,5-1 0,-5-32 0,-1 21-2600,1-22 2600,-4 21 0,3 0 0,-4 6 0,0-20 0,0 27 0,-3-5 0,-2 24 0,1 5 0,0 6 0,1-5 0,2 15 0,-6-6 0,6 6 2600,-5 1-2600,5 1 0,-2 2 0,3-4 0,0 1 0,0-4 0,0 3 0,0-3 0,0 4 0,4-8 0,-4 6 0,4 8 0,-4 22 0,4 11 0,-3 20 0,3 4 0,-4 34-480,0-16 480,0 13 0,0-26 0,0 21 0,0-16-1873,0 5 1873,0-24 0,0-20 0,0 2 0,0-5 0,-3-3 0,2 5 434,-6-13-434,3 4 1919,-4-9-1919,1 3 0,0-4 0,-11 4 0,8-3 0,-27 7 0,17-6 0,-12 3 0,3 0 0,0 1 0,-8 5 0,-1-5 0,7-1 0,-20 1 0,16-3 0,-8-1 0,14-5 0,9-4 0,-1 0 0,-2-4 0,10 3 0,-2-9 0,4 1 0,3-13 0,-4-5 0,7-2 0,1-6-6784,4-12 6784,0 1 0,0-13 0,0 22 0,0 1 0,4 6 0,-3 4 0,7-14 0,-1-32 0,3 3 0,2-29 0,-7 45 0,0 13 0,-5 17 0,0 7 6784,0-1-6784,3 2 0,-2 52 0,2-15 0,-3 34 0,0-16 0,0-3 0,0 11 0,0 7 0,0 4-2066,0 24 2066,-2-13 0,-1-2 0,-3 10 0,-9-4 0,-1-14 0,0 1 0,2-6-929,-4 15 929,7-33 0,-9 16 0,12-42 0,-10 10 0,9-19 0,-5 7 0,7-5 1961,-4 0-1961,0-1 1034,-1-3-1034,-2 0 0,5-3 0,-5 2 0,-6-12 0,3 3 0,-11-14 0,10-2 0,-3 3 0,-2-16 0,-7-6 0,8 5 0,-16-44 0,21 40-1629,-12-37 1629,14 19 0,-4-27 0,7 8-2363,1-15 2363,2 28 0,4-27 0,-1 33 0,2 11 0,-1 1 0,0-4-1080,-5-9 1080,1 26 0,-3 2 0,2 13 0,-10-18 0,6 17 1331,-2-6-1331,0 6 2399,5 11-2399,-5-8 1342,5 5-1342,-4 0 0,7 0 0,-7-1 0,6-3 0,-5 3 0,9 1 0,-5 4 0,-1-3 0,2 5 0,-9-9 0,10 10 0,-3-3 0,3 0 0,-6-4 0,5 2 0,-5-1 0,3 7 0,3-1 0,-3 1 0,4 0 0,-1-1 0,1 1 0,3 0 0,-2 0 0,2 3 0,0-2 0,-2 5 0,5 19 0,-2-10 0,3 25 0,-5-6 0,-1 57 0,-3-30 0,-2 3-1692,4 6 0,0 0 1692,-3-4 0,-1-1 0,-5 38-5663,3-3 5663,-4 1 0,8-29 0,2-1-660,-5 15 660,4-24 0,0-2 0,-2 7 0,-4 22 0,3-21 0,-3 13 0,8-40 0,2-5 0,4-4 0,-4 13 0,3 1 0,-7 10 0,7-18 2133,-6 1-2133,2-11 6392,1-1-6392,-3-5 1182,2 4-1182,1-6 0,1 7 0,-1-11 0,4-1 0,-4-9 0,4-14 0,16-35 0,-4 6 0,10-27 0,-9 34 0,-4 1 0,0 1 0,4-3 0,-6 5 0,9-22 0,-10 24 0,7-22 0,-4 12-572,0-2 572,0 1 0,1 1 0,-6 10 0,8-6 0,-11 10 0,10-4 0,-11 10 0,4 2 572,-4 7-572,0-2 0,0 6 0,0 8 0,0 14 0,0 13 0,0 4 0,0 4 0,0 1 0,0 39 0,0-13-1866,-2-12 1,-1 1 1865,-9 26 0,-1-12 0,-2 2 0,3-16 0,-1-1 0,-3 14 0,0-3-80,-5 8 80,-3 7 0,8-24 0,-5 6 0,14-26 0,-4-7 0,3-10 0,-4 0 0,1-6 3712,0 0-3712,4-8 99,0 2-99,-8 1 0,6-3 0,-7 2 0,-6 1 0,11-3 0,-19 6 0,17-3 0,-14 4 0,9 0 0,-1 0 0,0 4 0,-1-1 0,-1 2 0,-2-2 0,7-7 0,1 3 0,4-6 0,0 5 0,0-2 0,3 0 0,-3 3 0,4-6 0,0 2 0,-3-3 0,5-3 0,-5-1 0,9-3 0,-5-1 0,5 1 0,-2 0 0,0 0 0,2 0 0,-5-1 0,2 1 0,0 6 0,0 2 0,8 6 0,0 0 0,15-3 0,4-5 0,4-3 0,12-14 0,-10-1 0,19-15 0,3-4 0,-10 8 0,1-4 0,-11 10 0,10-20 0,-10 13 0,3-17 0,-16 12 0,4-13 0,2 0 0,-6 10 0,-4 13 0,1-14 0,-8 17 0,10-27 0,-9 19 0,-3-5 0,-1 5 0,-4-15 0,0 21 0,0-20 0,0 23 0,0-4 0,0 7 0,-3 11 0,-1 1 0,0 10 0,-2 1 0,1 7 0,1 5 0,-7 9 0,1 6 0,-8 5 0,0 0 0,-9 21 0,7-16 0,-2 11 0,4-12 0,-4 14 0,5-3-1860,-5 13 1860,13-22-380,-4 15 380,7-26 0,-2 6 0,4-18 0,3-2 0,-3 8 0,4-8 1822,0 6-1822,-4-6 418,3 4-418,-2-1 0,3-1 0,0 18 0,0-12 0,0 15 0,0-19 0,0-1 0,3 0 0,1-1 0,4-3 0,0-1 0,3 4 0,1-7 0,8 8 0,7-4 0,4-3 0,7-5 0,-11-4 0,7 0 0,-8-3 0,27 3 0,-8-9 0,25-4 0,-30-1 0,11-7 0,-24 8 0,9-11 0,-9 10 0,1-6 0,-4 12 0,-8 0 0,0 4 0,-5-3 0,-7 5 0,-1-1 0,-3 10 0,0-3 0,0 11 0,0-2 0,0 8 0,0-4 0,0 3 0,0 7 0,0 1 0,0-4 0,0-8 0,0-23 0,0-6 0,0-3 0,3-2 0,2 3 0,6-5 0,-2 3 0,18-18 0,-13 16 0,14-9 0,-8 4 0,12-1 0,-7-2 0,15-2 0,-13 8 0,-1 0 0,8 0 0,5-17 0,-3 3 0,8-15 0,-17 13 0,-4 2 0,-1 0 0,-4 0 0,-4-10 0,-5-3 0,-5-4 0,-4 9 0,0 4 0,0 5 0,0-3 0,0 1 0,0 0 0,0 0 0,4 5 0,0-17 0,5 11 0,0-10 0,-4 16 0,7-28 0,-10 32 0,6-27 0,-8 29 0,0-8 0,0 8 0,0 1 0,0 9 0,3 11 0,6 15 0,-4 0 0,10 20 0,-9-12 0,6 2 0,-7-9 0,5 2 0,-9-9 0,9 8 0,-9-9 0,6 0 0,-3-2 0,3 2 0,0 0 0,1 3 0,-1-4 0,0 0 0,3 0 0,-1-3 0,5 0 0,-6-1 0,3-2 0,-1 2 0,-2-3 0,6 0 0,-6 0 0,3 0 0,-4-3 0,0-1 0,4-7 0,-3-1 0,3-4 0,9-11 0,-9 8 0,12-16 0,-10 8 0,-1-2 0,5-1 0,0-11 0,1 7-6784,-1-1 6784,-5 16 0,-2 15 0,-2 0 0,2 4 0,-3 3 0,0-2 0,5 14 6784,-4-6-6784,0 11 0,0 5 0,-3 1 0,3 1 0,-3 7 0,2-12 0,-6 19 0,3-13 0,-4 25 0,0-32-6784,0 14 6784,0-19 0,0 11 0,0-4 0,-8 15 0,7-24 0,-10 16 0,6-21 6784,1 14-6784,1-13 0,-1 8 0,4-7 0,-7 1 0,6-2 0,-5 1 0,2-3 0,-1 7 0,2-7 0,0 3 0,2-4 0,-5 0 0,2 0 0,-7 3 0,3-2 0,-2 2 0,-1-3 0,0 4 0,-1 1-6784,1 3 6784,0 0 0,-1 4 0,-4 1 0,4 0 0,3-4 0,-1 10 0,8-15 0,-9 14 0,10-17 0,-2 3 0,0-4 6784,2 0-6784,9-15 0,2 1 0,11-13 0,-6 4 0,5 0 0,-2-9 0,7 2 0,-7-3 0,6 8 0,5-8 0,-2 10-6784,1-12 6784,-4 19 0,-8-4 0,4 7 0,-9-4 0,4 2 0,4-3 0,-6 2 6784,6 1-6784,-8-2 0,0 2 0,4-8 0,-4 1 0,-3 3 0,6-10 0,-11 12 0,11-12 0,-13 10 0,6-11 0,-7 6 0,7-5 0,-6 10 0,3-2 0,-4 2 0,0 0 0,3-2 0,-2-9 0,2 4 0,-3-8 0,0 8 0,4-6 0,-4-1 0,4 6 0,-4-3 0,0 6 0,0-4 0,0-15 0,-4 13 0,3-21 0,-7 17 0,7-1 0,-2 12 0,3-5 0,0 11 0,0-8 0,0 7 0,-4 0 0,4-5 0,-4 5 0,1-4 0,2 0 0,-6-6 0,6 5 0,-3-3 0,-3 0 0,5 2 0,-4-11 0,6 12 0,0-4 0,-4 0 0,3-4 0,-3-2 0,4-3 0,0-1 0,0-3 0,0-4 0,0 8 0,0-4 0,0-1 0,0-4 0,-4-16 0,3 20 0,-7-12 0,3 20 0,-7-15 0,2 13 0,-5-9 0,5 16 0,-5-14 0,6 19 0,-3-14 0,1 14 0,-2-8 0,0-2 0,2-1 0,-1 6 0,-4-6 0,-1 5 0,1-1 0,1 3 0,0 1 0,-2 6 0,-1-5 0,2 9 0,-7-9 0,6 8 0,-10-8 0,14 9 0,-17-10 0,19 10-6784,-15-7 6784,10 5 0,3-1 0,-6-1 0,-9-10 0,12 13 0,-39-22 0,37 21 0,-32-18 0,22 14 0,-20-12 0,9 13 0,-8-7 0,20 11 0,-6-3 0,6 1 0,-11 2 0,6-2 6784,0 4-6784,11-1-6784,1 1 6784,0 4 0,-4-7 0,2 10 0,-5-10 0,14 7 0,-17-4 0,15 0 6784,-12 3-6784,8-2 0,-1 3 0,-5-1 0,5-2 0,0 6 0,5-2 0,3 3 0,2 0 0,2 21 0,3-13 0,1 30 0,4-15 0,0 8 0,4 9 0,-3-8 0,3 5 0,4-3 0,2 9 0,8-5 0,-1 9 0,1-11 0,8 11 0,-3-12-6784,4 11 6784,-7-24 0,5 8 0,-7-13 0,5 3 0,-7-8 0,11 3 0,-13-10 0,12 6 0,-18-7 0,3 3 0,-4-3 6784,0-1-6784,-3-10 0,-1-1 0,-3-4 0,-4-3 0,4 3 0,-4-3 0,4-15 0,0-14 0,0-2 0,0-5 0,0 15-6784,0 0 6784,0-6-578,0-11 578,0 3 0,4-3 0,-3 16 0,11-19 0,-6 20 0,7-21 0,-4 21 0,-4 2 0,2 7 0,-6 9 0,6 10 6498,-3 8-6498,3 4 864,1 11-864,4 7 0,-3 4 0,4 4 0,-5-5 0,4 7 0,-3 5-6784,3 2 6784,-6-7-14,2 13 14,-7-20 0,3 11 0,-4-16 0,0-4 0,0-5 0,0-6 0,-7-13 6777,2-1-6777,-3-5 21,1 3-21,-19-28 0,3 7-1128,-18-24 1128,17 24 0,2-4 0,0 9 0,0-10 0,-4 13-6411,6-3 6411,3 11 0,-14-8 0,19 13-4286,-23-11 4286,22 17 504,-14-11-504,6 11 4537,-7-6-4537,11 7 0,-14-8 0,21 4 6784,-21-4-6784,22 8 0,-13-3 0,5 2 0,-7-3 0,-1-4 0,-7 3 0,5-7 0,-5 10 0,11-1 0,-7 3 0,11 0-6784,-6-1 6784,11 1 0,-6 4 0,9 0 0,-5 4 0,7-1 0,-4 5 0,3-5 6784,-6 8-6784,6-7 0,-3 4 0,0-1 0,3-3 0,-7 3 0,7 0 0,-6 1 0,2-1 0,-3 1 0,4-4 0,0-1 0,0 1 0,-1-3 0,-7 6 0,6-7 0,-1 4 0,7-4 0,0 0 0,0 0 0,-1 0 0,1-3 0,0-1 0,3-3 0,-2-1 0,2-2 0,0 2 0,-3 1 0,10 4 0,5 3 0,14 0 0,5 0 0,2 0 0,22 0 0,-14 0-6784,25 0 6784,-20 0-1995,33-5 1995,-20 4-898,35-3 898,-43 0 0,15 3 0,-20-3-3578,1 4 3578,-2 0 3578,1 0-3578,-13 0 0,7 0 0,-24 0 1842,15 0-1842,-18 0 0,10 0 0,-4 0 1051,1 0-1051,4 0 0,-1 0 0,-4 4 6784,1 0-6784,4 0 0,12 3 0,-4-2 0,34 4 0,-26-1 0,26 6 0,-24-8 0,19 11 0,-17-15 0,7 9 0,-17-6 0,2-1 0,-9 4 0,0-8 0,-12 4 0,-1-1 0,-2-2 0,5 2 0,-5-3 0,6 0 0,-6 0 0,6 0 0,-6 0 0,3 0 0,0 0 0,-3 0 0,3 3 0,-4-2 0,0 2 0,0 0 0,3-2 0,-2 5 0,2-5 0,1 2 0,-3-3 0,3 0-6784,-4 0 6784,0 3 0,7-2 0,-5 2 0,5-3 0,-7 0 0,3 0 0,-2 3 0,2 1 0,-3 0 6784,10 21-6784,-3-9 0,7 26 0,-3-5-475,-5 2 475,5 2 0,-9-10 0,4 4 0,0-4 0,-4 0 0,4 4 0,-4-9 0,7 31 0,-6-20 0,6 13 0,-11-22 0,2 9 0,-6-12 475,3 7-475,-4-18 0,0 1 0,0 2 0,0-2 0,0-5 0,-3-9 0,-18-19 0,5 3 0,-13-14 0,14 17 0,-6-8 0,-6 1 0,-12-16 0,-1 5 0,0-10 0,8 16 0,-3-11 0,1 11 0,-13-15 0,7 9-555,1 0 555,2 2-6600,5 1 6600,-1 2-2036,-25-19 2036,20 17 0,-15-5 0,12 5 0,7 7 0,-3-3 0,-10-7 0,8 6 0,-25-11 0,13 10-3529,-2 3 3529,12 8 3447,-11-3-3447,12 6 1854,-12-2-1854,21 9 0,1 0 0,5 3 0,4-2 0,-3 3 6470,-4-4-6470,1 3 0,-1-2 0,8 3 691,-3 0-691,9 0 0,-8 0 0,14 0 258,-10 0-258,9 0 0,-12 3 0,12-2 0,-5 5 0,7-5 0,0 2 0,0 0 0,-8-2 0,3 5 0,-7-5 0,7 6 0,-9-3 0,7 0 0,-12 0 0,10-4 0,1 0 0,4 0 0,0 0 0,3 0 0,-6 0 0,6-4 0,-3 0 0,4-3 0,-1-4 0,4 3 0,1-37 0,3 17 0,0-29 0,0 21 0,0 0 0,0 5 0,0-11 0,0 22 0,0-10 0,0 22 0,3 0 0,1 5 0,10 3 0,-1 4 0,1 0 0,5 7 0,3 2 0,9 5 0,6 4 0,4-2 0,3 7-6784,3-2 6784,-4-1-943,24 12 943,-24-15-4225,20 15 4225,-26-12-713,3 2 713,-12 1 0,4-6 0,-15-5 3871,10 7-3871,-14-13 865,16 16-865,-15-13 6216,8 2-6216,-6-3-5071,-1-5 5071,1 1 0,2 3 0,3-2-4537,-1 2 4537,4-3 0,3 0 0,-4 0 0,4-3 0,-8 2 4537,-6-3-4537,6 0 0,4 3 0,-9-6 6784,12 2-6784,-15 1 0,0 0 0,4 0 0,-7-1 0,3-3 0,-4 3 0,0-2 0,0 2 0,4-3 0,5 0 0,0-3 0,8 2 0,-3-10 0,4 2 0,0-5 0,-4 3 0,10-5 0,-8 6 0,4-9 0,-3 10 0,-4-6 0,-3 7 0,4-3 0,-16 3 0,9 4 0,-10 1 0,3 6 0,0 1 0,0 3 0,4 1 0,-3 2 0,3-1 0,0 5 0,1-2 0,11 19 0,0-2 0,16 35 0,-13-16-2693,6 15 2693,-14-20-5892,1-2 5892,-1 0-1504,5 28 1504,-7-14-980,11 35 980,-16-44 874,11 11-874,-13-21 5094,4-9-5094,-8-2 2227,2 1-2227,-7-7 0,4 11 0,-4-13 1833,0 14-1833,0-8 0,0 20 0,0-10 1041,0 5-1041,0-13 0,0 0 0,0-5 0,-8 17 0,6-9 0,-5 9 0,7-16 0,0 14 0,0-16 0,0 8 0,0-12 0,0 0 0,0 5 0,0 0 0,0 0 0,0-5 0,0 0 0,0-4 0,3 0 0,-2-4 0,2 0 0,-3 0 0,0-24 0,0 8 0,4-25 0,5 8 0,-4-5 0,10 4 0,-10 2 0,3 13 0,-4 2 0,-4 2 0,0 1 0,3 17 0,2-2 0,3 19 0,4-2 0,-3-2 0,8 5 0,-5-7 0,1 4 0,3 0-6784,-7 0 6784,7 0 0,-3 7 0,0-5 0,-2 5 0,-6-11 0,2 6 0,-6-14 6784,2 9-6784,-3-14 0,0 9 0,0-8 0,-3 9 0,2-10 0,-6 3 0,3 0 0,0-3 0,-3 2 0,3-3 0,-3 1 0,3-1 0,-2-3 0,5-4 0,-5-4 0,5-4 0,-6-12 0,6 6 0,-8-25 0,8 11-6784,-3-18 6784,4 8-1857,0-29 1857,0 29-603,0-45 603,-4 52 0,3-20 0,-3 30 0,4-4 5566,-3 9-5566,2-7 2635,-2 10-2635,3-1 1043,-4 3-1043,3 0 0,-2-1 0,3 1 0,0 4 0,-3 3 0,2-2 0,-2 2 0,-1-7 0,3-4 0,-2 2 0,-1-5 0,0 7 0,-1-1 0,-1 1 0,5 4 0,-2-1 0,0-2 0,2 2 0,-6-2 0,7 2 0,-4 1 0,4 0 0,-3 0 0,2 0 0,-2-1 0,3 1 0,0 0 0,-3-11 0,2 8 0,-3-11 0,4 13 0,0-10 0,0 9 0,0-9 0,0 10 0,0-3 0,0 4 0,12 6 0,-2 10 0,7 14 0,-1 8 0,-2 10 0,6 47 0,-5-23-2636,-6-12 1,-2 1 2635,-2 14 0,5 8 0,-9-8 0,6-17 0,0-1-1379,-5 13 1379,12 30 0,-13-38 0,4 27 0,-5-22 0,0 10 0,0-38 0,0 12 0,0-19 4793,0 12-4793,0-13 0,-4-1 0,0-1 1857,-1 0-1857,2-10 0,-1 3 0,4-7 0,-7 6 0,2-6 0,1 3 0,-2-4 0,2 0 0,-3 0 0,-4 1 0,3-4 0,-7 2 0,4-2 0,-1 0 0,-2 3 0,2-3 0,-3 4 0,0-4 0,3 3 0,-6-7 0,9 4 0,-5-4 0,7 0 0,0 0 0,-1 0 0,1 0 0,0 0 0,-3 0 0,2 0 0,-3 0 0,0 0 0,0 3 0,-1-2 0,2 5 0,3-5 0,0 2 0,-1-3 0,4 3 0,5-9 0,0 4 0,6-17 0,1-5 0,1 1 0,10-24 0,-9 30 0,2-22 0,-2 22-6784,-5-4 6784,4 1 0,1-3 0,-5 10 0,6-13 0,-3 13 0,11-15 0,-4 6 6784,5 1-6784,-9 6 0,0 0 0,-3 7 0,-1-10 0,0 10 0,-7-3 0,3 10 0,-13 8 0,1 6 0,-10 6 0,7-11 0,1 2 0,-10 4 0,7-1 0,-16 9 0,3-1 0,-12 9 0,-5 0-6784,-1 6 6784,8-13-1364,-10 3 1364,-6 5 0,-33 13 0,-3-2 0,29-13 0,0-3 0,-23 4 0,35-12 0,2-1 0,-9-2 0,-26 8 0,21-11-866,-17 7 866,24-10 0,3 1 0,12-2 0,-4 1 5680,16 0-5680,-11-1 1897,10 0-1897,-1 0 0,8 0 0,-6 4 1437,11-7-1437,-8 13 0,12-12 0,2 6 0,-17 11 0,11-12 0,-13 13 0,6-2 0,4-8 0,-4 4 0,6-3 0,4-3 0,1 3 0,4-4 0,-1 0 0,1-7 0,6-4 0,-1-4 0,17-12 0,-9 6 0,14-2 0,-12 2 0,11 4 0,-2-6 0,4 8 0,2 0 0,-7 0 0,-1 4 0,-7-4 0,-5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2:17.0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146 173 24575,'15'-8'0,"1"3"0,-1-5 0,-3 5 0,-1-3 0,-1 1 0,-2 7 0,-3-1 0,-10 5 0,-7 4 0,-3 0 0,-1 3 0,-4 6 0,-2-3 0,1 5 0,-4-1 0,1 2 0,2 1 0,3-6 0,8-4 0,0-4 0,4-3 0,-1 3 0,27-18 0,-2 4 0,19-14 0,0 4 0,-3-6-586,8 4 586,1-5 0,1 1 0,10-4 0,-3 2 0,9-2 0,-15 13 0,24-13 0,-27 15 0,7-6 0,-27 11 0,-4 6 0,-8-5 0,-1 5 0,-9-2 0,-13 7 586,-3-4-586,-12 8 0,-2-3 0,-5 4 0,0 0 0,16-5 0,4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2:42.3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1251 0 24575,'11'7'0,"-1"-3"0,19-1 0,-8 1 0,22-3 0,-16 3 0,2-4 0,1 0 0,-4 0 0,26 0 0,-17 0 0,22 0 0,-24 0 0,6 0 0,-8 0 0,12 0 0,-11 0 0,11 0 0,-16 0 0,5 0 0,-7 0 0,7 4 0,-9 0 0,4 4 0,-12 0 0,7-4 0,-8 3 0,7-7 0,-9 3 0,0 1 0,3 0-6784,-4 0 6784,5-1 0,-4-3 0,-2 0 0,12 7 0,-7-5 0,23 9 0,-16-10 0,10 6 0,-7-6 0,4 7 0,-4-4 6784,-1 1-6784,-8-1 0,6-1 0,-12-2 0,7 2 0,-6-3 0,0 0 0,1 0 0,-2 0 0,-13 0 0,-6 7 0,-11-2 0,-16 10 0,-2-5 0,-11 3 0,7 0 0,-16-3 0,13 4-6784,-20-5 6784,4 1 0,-35 5-1193,7 2 1193,33-8 0,1-1 0,-23 8 0,18-8 0,-1 0 0,-11 3 0,20-5 0,2-1 0,-4-1-389,0-4 389,14 0 0,-2 4 0,21-3 0,5 6 0,1-6 6001,0 5-6001,2-2 1728,-4 1-1728,9-2 637,-2 0-637,3-2 0,3 5 0,4-2 0,3 0 0,13-1 0,-4-3 0,17 0 0,-7 0 0,13-4 0,2 3 0,6-3 0,12-1 0,-6 0 0,-10-1-1128,0-2 1128,19 2 0,4-4 0,-5 1 0,2 2 0,11 0 0,24-3 0,-59 10 0,1 0 0,-16 0 0,4 0 0,-7 0 0,1 0 0,-11 0 0,0 0 0,0 0 1128,0 0-1128,0 4 0,0-4 0,1 3 0,-1-3 0,-7 0 0,-20 0 0,-4 0 0,-24 0 0,0 0-1350,-7 0 1350,-13 0 0,6 0 0,-19 0 0,11 5 0,6-2 0,-2 0 0,-28 8 0,32-7 0,0-1 0,-27 7 0,30-5 0,0 1 0,-34 6 0,34-4 0,1 0 0,-10 2 0,-15 4 0,38-7 0,-2 4 0,36-10 0,4 2 0,3 1 0,0-1 0,4 5 1350,4-1-1350,-4 0 0,4 0 0,-4 0 0,3 0 0,1 4 0,3-3 0,1 6 0,-4-6 0,-1 3 0,4-3 0,-2-1 0,14-3 0,-10-1 0,40-3 0,-10 0-6784,32 0 6784,-4 0 0,23 0-460,-9 0 460,9 0 0,-23 0 0,15 0 0,-16 0-4384,10 0 4384,-22 0 0,-21 0 0,-3 0 0,-12 0 4384,-5 0-4384,1 0 460,-7 0-460,-3 3 6784,-4 1-6784,-1 7 0,-5-3 0,2 3 0,-3-4 0,-1 0 0,-3 0 0,-5 5 0,-5 0 0,-4 1 0,0 3 0,-5-2 0,-4 7 0,2-7 0,7-1 0,2-5 0,3 3 0,5-2 0,-2 3 0,20-9 0,-3-3 0,7 0 0,4 3 0,1-2 0,3 2 0,5-3 0,12 0 0,1 0 0,14 0 0,-10 0 0,5 0 0,-1 0 0,1 0 0,-4 0 0,7 0 0,-8 0 0,12 0 0,-6 0 0,6 0 0,-16 0 0,4 0 0,-17 0 0,0 0 0,-9 0 0,-4 4 0,-4 0 0,-3 3 0,0 0 0,-7 8 0,2-6 0,-15 15 0,10-15 0,-20 16 0,-18 22 0,4-7-3046,-12 12 3046,19-16-1425,-18 6 1425,11 0-5303,-24 17 5303,28-19 0,1-8 0,-1 1-11,-7 10 11,-31 16 0,33-19 0,-23 13 1868,24-15-1868,-6-1 0,24-13 1119,10-10-1119,-9 3 6777,8-2-6777,1-7 21,8 3-21,5-4 0,6-3 0,1-1 0,7-3 0,1-3 0,7-2 0,2-3 0,9-1 0,1-3 0,-4 2 0,2-6 0,-2 3 0,-4 0 0,11-2 0,-17 7 0,1 0 0,-7 1 0,-4 6 0,-6-2 0,-9 7 0,-4 3 0,-12 6 0,4 3 0,-16 2 0,-13 12 0,-3 2-1085,-8 5 1085,21-12 0,-13 9 0,12-12 0,-11 14 0,9-8 0,-19 12 0,23-17 0,-16 5 0,33-19 0,1-5 0,4 3 0,-3-3 0,7 4-6424,-6-4 6424,10-1 0,-10 1 0,9-4 725,-5 4-725,10-7 0,4-1 0,0-7 6784,4 3-6784,19-24 0,-4 6-6784,25-15 6784,-10 8-2179,32-19 2179,-15 12-3815,12-13 3815,-15 14 0,16-19-66,-13 12 66,11-12 3782,-19 20-3782,3-3 0,1 4-2337,3-4 2337,-6 7 2849,12-17-2849,-18 17-3883,15-19 3883,-29 25 0,3-16 0,-9 11 3986,-9 0-3986,-2 17 1663,-7 2-1663,4 6 6784,-4-3-6784,-4 7 0,0 0 0,-3 4 0,0 0 0,0 4 0,0 0 0,-1 3 0,-3 3 0,-6 12 0,-26 10 0,5 6 0,-27 11 0,19-8-959,-5 5 959,13-16 0,-17 24 0,23-26 0,-14 13 0,21-16 0,3-7 0,0 0 0,-7 10 0,15-17 0,-13 12 0,21-15 0,-8 3 0,10-4 0,3-3 0,1-1 0,8-6 0,2-1 959,2-7-959,13 2 0,-3-7 0,14-4 0,-9 2 0,5-6 0,-11 11 0,-1-2 0,-5 6 0,-3-2 0,-1 7 0,-10 4 0,-10 8 0,-9 9 0,-18 2 0,-2 7 0,0-7 0,-28 21 0,33-18 0,-34 18-1250,29-17 1250,-9 6 0,9-6-95,3-5 95,5-2 0,-18 6 0,18-3 0,-22 6 0,33-13 0,-14 3 0,19-7 1243,-8 7-1243,14-11 102,-3 6-102,-4-5 0,-2 3 0,-4 0 0,1 0 0,8-4 0,1 3 0,4-7 0,0 4 0,-4-1 0,3-2 0,-7 2 0,7-3 0,-3 0 0,4 0 0,0 0 0,0 0 0,-1 0 0,4-3 0,-2 2 0,5-5 0,-5 5 0,2-2 0,-3 0 0,-1 2 0,1-2 0,0 3 0,0 0 0,0 0 0,0 0 0,-1 0 0,1 0 0,0 0 0,-4 0 0,-1 3 0,0-2 0,-2 3 0,5-1 0,-5 1 0,2 3 0,-3-3 0,0 3 0,4-3 0,0 3 0,7 0 0,12 4 0,2-6 0,19 2 0,3-7 0,0 0 0,13-4 0,-12-1 0,29-8 0,-10 2 0,13-7 0,-11 7 0,9-7 0,-11 8 0,44-13-2202,-27 6 2202,14-4 0,-17 6-6055,-11 1 6055,0 3-3153,31-8 3153,-30 4-1923,19 0 1923,-28 1 861,-10 5-861,-1 0 0,-10 0 0,-2 5 2783,0-4-2783,-3 7 0,6-6 0,-14 6 2905,21-6-2905,-18 6 0,11-3 0,-12 4 6784,-7 0-6784,15 0 0,-9 0 0,7 0 0,-10 3 0,-7 1 0,2 3 0,-5 0 0,-1 4 0,-1-3 0,-3 3 0,-3 4 0,-2-6 0,-13 20 0,-11-3 0,3 7 0,-24 8 0,14-15 0,-11 9 0,-3-5 0,-31 16-738,8-6 738,26-17 0,0 0 0,-24 9 0,-16 7 0,19-10 0,10-2 0,17-13 0,20 1 0,2-8 0,15 3 0,9-10 0,18 0 738,-10 0-738,10-3 0,-7-2 0,12-7 0,3-1 0,0-1 0,33-12 0,-21 10 0,24-11 0,-16 8 0,11-8 0,-16 11 0,29-18 0,-36 22-707,17-13 707,-16 11 0,0 0 0,-5-2 0,10-9 0,-12 5 0,8-9 0,-12 12 0,-1 1 0,0 0 0,-8 4 0,-1 1 0,-7 3 0,-1 4 0,0-6 0,0 8 707,0-8-707,1 10 0,-1-4 0,0 4 0,-3 11 0,-1-5 0,-11 18 0,-6-7 0,-13 14 0,-13 10 0,0-1-2217,-6 6 2217,13-13-6049,-9 5 6049,0 2-251,-27 21 251,12-10 0,-7 2-606,20-19 606,12-14 0,1 1 1378,6-8-1378,0 4 0,-13 11 0,14-12 0,-12 8 0,20-13 6308,-4-2-6308,9 1 399,3-3-399,8-3 1038,12-4-1038,-3-1 0,10-6 0,-7 2 0,3-6 0,10-2 0,-7-3 0,11-6 0,-2-1 0,13-16 0,0 7-491,0-8 491,-9 17 0,6-6 0,-8 6 0,-1 2 0,-8 8 0,-1-4 0,-5 13 0,8-17 0,-14 17 491,2-7-491,-3 4 0,0 3 0,0 1 0,-3 6 0,-5 9 0,-7 1 0,0 3 0,-7-2 0,7-2-6784,-8 8 6784,-6 7-2630,-29 23 2630,11-7 0,-20 13 0,26-18-1699,-11 7 1699,10-10-36,1-1 36,17-14 0,-10 7 0,16-12 4622,-12 8-4622,12-13 3317,3 5-3317,-6 2 3132,9 5-3132,-5-9 78,6-1-78,-4-6 0,4-2 0,1 3 0,3 12 0,-3-6 0,2 13 0,-3-13 0,4 1 0,7-10 0,-2-1 0,6-6 0,-4-1 0,4-4 0,1 1 0,3-5-6784,1 0 6784,3-4-901,15-17 901,-6 12-599,28-29 599,-26 24 0,19-14 0,-21 13 0,9-2 0,-10 7 0,22-22 0,-23 18 0,16-18 0,-20 18 6042,6-6-6042,-6 9 671,15-14-671,-7 9 0,13-7 0,-10 2-5643,-6 14 5643,-2-1 0,-8 8 0,2-1 0,8-6 0,-9 10 430,9-6-430,-11 10 6784,5-5-6784,-7 5 0,0-5 0,-8 6 0,-5-3 0,5 6 0,-16 2 0,7 0 0,-16 6 0,3 1 0,-5 5 0,-10 9 0,-1-8 0,-10 13 0,9-13 0,-7 9 0,4-1 0,-18 5 0,14-7 0,-17 6-670,30-17 670,-19 13 0,9-11 0,-12 11 0,6-8 0,0 3 0,8 1 0,-28 9 0,21-7 0,-26 7 0,25-8 0,-15 7 0,13-5 0,-2 4 0,21-8 0,2-1 0,3 0 0,-4 1 0,4-4 670,-7 2-670,14-7 0,-8 3 0,14-7 0,-6 3 0,2-6 0,-3 2 0,3-3 0,-13 0 0,14 0 0,-15 0 0,18 0 0,-14 0 0,4 0 0,-6 0 0,0 0 0,-14 0 0,4 0 0,2-3 0,13 2 0,18-9 0,-2 5 0,3-14 0,0 10 0,0-10 0,4 2 0,0-3 0,8-1 0,14-31 0,-7 29 0,12-28 0,-10 24 0,5-8 0,-3 6 0,0 1 0,-7 12 0,7-10 0,-9 7 0,4-4 0,-7 8 0,-3 4 0,3-1 0,-4 5 0,0 1 0,0 2 0,-3 3 0,-1 5 0,-3 11 0,0-2 0,-4 25 0,3-25 0,-8 42 0,8-24 0,-4 17-415,5-7 415,0-5 0,0 0 0,0 1 0,4-5 0,-3-8 0,6-1 0,-3-11 0,4 4 0,-1-6 0,0-2 415,-3-1-415,2 0 0,-2-3 0,3 2 0,0-2 0,-3 3 0,2 3 0,-5-2 0,9 5 0,-6-5 0,6 2 0,-2-6 0,-1-4 0,8-4 0,-2-4 0,16-9 0,0-7 0,9-10 0,-5 1 0,23-23 0,-28 24 0,17-18 0,-19 19 0,4-7-2846,32-38 2846,-10 12 0,-16 20 0,-1 0 0,13-15 0,-7 8 0,-13 17-541,-2 3 541,2-1 0,5-3 0,-3 1 0,5-1 0,0 4 0,5-8 0,1-2 0,-14 13 0,13-30 0,-14 25 0,10-17 0,-9 15 0,8-11 0,-8 5 0,13-18 0,-16 20 0,8-19 0,-8 22 0,-3-6 0,-5 18 0,0-8 0,-2 12 0,1-11 2759,-7 15-2759,3-4 628,-2-5-628,2 6 0,-4 2 0,8-5 0,-5 4 0,4-2 0,-6 1 0,-4 11 0,3-7 0,-6 7 0,2-3 0,1-3 0,-4 1 0,7-5 0,-6 2 0,6-3 0,-7 6 0,7-1 0,-3 3 0,4-12 0,0 9 0,-1-9 0,1 13 0,2-9 0,-1 1 0,2 0 0,-7 7 0,6-4 0,-2 3 0,4-3 0,3-4 0,-7 10 0,0-7 0,-1 5 0,-3 3 0,11-18 0,-6 16 0,6-13 0,-4 12 0,0-7 0,1 0 0,-4-1 0,-1 5 0,-3 2 0,0 1 0,-1 0 0,1 7 0,-4 8 0,3 1 0,-3 18 0,0 1 0,0 7 0,-4 3 0,-1 3 0,0-5 0,1 3 0,-5 0 0,7-3 0,-18 21 0,17-19 0,-13 11 0,12-23 0,-5 18 0,1-20 0,4 15 0,-3-19 0,6 12 0,-7-7 0,4 12 0,-1-11 0,-3 18 0,4-20 0,-1 10 0,-2-10 0,6 0 0,-3 0 0,4-1 0,0-3 0,-3 2 0,2-1 0,-3-3 0,4 1 0,0 4 0,0-5 0,0 4 0,0-11 0,0 4 0,0 1 0,0-1 0,0 4 0,-3 4 0,2-6 0,-3 9 0,1-14 0,2 9 0,-2-8 0,3 9 0,-4-2 0,3-3 0,-6 2 0,3-4 0,0-3 0,-3 6 0,6-2 0,-2 0 0,-1 2 0,3 1 0,-6 1 0,3 3 0,0-7 0,-7 6 0,10-10 0,-9 10 0,6-10 0,-4 6 0,4-6 0,1 2 0,3-3 0,0 0 0,0 0 0,-3 0 0,2 1 0,-6-1 0,7 0 0,-7 0 0,6 0 0,-5 0 0,2 0 0,-3 0 0,0 0 0,3 0 0,-3-3 0,7 2 0,-7-2 0,3 3 0,-3 0 0,0-3 0,-8 7 0,-3-6 0,1 7 0,-2-4 0,7-1 0,-6 1 0,1 0 0,-2 3 0,4-6 0,-4 12 0,2-11 0,-5 8 0,10-6 0,-2-1 0,3 4 0,-1-3 0,0 3 0,-14 8 0,7-5 0,-5 5 0,5-7 0,-9 7 0,12-8 0,-19 13 0,22-12 0,-15 12 0,10-10 0,-2 5 0,1-7 0,-1 6 0,-1-3 0,-2 6 0,7-9 0,-6 7 0,5-2 0,-10-2 0,10-3 0,-23 8 0,23-13 0,-14 8 0,20-15 0,3 6 0,-3-4 0,4 4 0,3-3 0,-3 1 0,3 3 0,0 1 0,-2-5 0,5 11 0,-5-9 0,5 9 0,-2-7 0,3 0 0,0 0 0,0 1 0,0-1 0,0 0 0,0 0 0,0 0 0,0 4 0,0-3 0,0 2 0,0-2 0,0-1 0,0 0 0,0 4 0,0-3 0,0 2 0,0 1 0,0-3 0,0 3 0,0 0 0,0-3 0,0 3 0,0-1 0,0-2 0,0 3 0,0 0 0,0-3 0,0 3 0,0 3 0,0-5 0,0 5 0,0-7 0,0 0 0,0 0 0,0 0 0,0 0 0,0 0 0,0 0 0,0 0 0,0 0 0,0 0 0,-3 4 0,2-4 0,-2 7 0,-1-6 0,4 10 0,-7-9 0,6 5 0,-2-3 0,0 7 0,2-4 0,-6 4 0,3-11 0,0 7 0,1-2 0,3 3 0,-3-4 0,2 0 0,-2-3 0,3 3 0,0-4 0,0 3 0,0-2 0,0 6 0,0-6 0,-3 2 0,2-2 0,-6 2 0,6-2 0,-2 3 0,3 0 0,0-3 0,0 3 0,-3-7 0,2 2 0,-2-2 0,3 3 0,0 0 0,-4 4 0,3-3 0,-6 11 0,6-10 0,-3 6 0,1-8 0,2 0 0,-2 0 0,3 0 0,0 3 0,0-2 0,-3 2 0,2 1 0,-2-3 0,0 3 0,-1-7 0,-4-1 0,1-3 0,0-3 0,0-1 0,3-7 0,1 3 0,-1-7 0,0 3 0,0 1 0,-7-4 0,9 7 0,-8-3 0,3-3 0,2 5 0,-5-9 0,6 10 0,-8-10 0,4 5 0,0-2 0,1-9 0,2 1 0,-4-8 0,0 1 0,1 5 0,-1-7 0,5 9 0,-7-4 0,9 12 0,-12-8 0,9 9 0,-6-5 0,7 9 0,-2 1 0,5-2 0,-2 4 0,0 0 0,2 0 0,-5 0 0,2 0 0,0-1 0,0 1 0,1 0 0,-1 0 0,-3 0 0,0-1 0,0 1 0,0 0 0,-4 0 0,6-1 0,-5 4 0,2-3 0,0 6 0,-3-5 0,4 5 0,-1-2 0,1 0 0,3-1 0,-2 0 0,2 0 0,-3 4 0,-1 0 0,1-3 0,0 2 0,0-5 0,-10-19 0,3 4 0,-4-9 0,7 11 0,3 7 0,0-4 0,-3 1 0,6 3 0,-2 1 0,7 4 0,3 6 0,1 2 0,13 24 0,-7-6 0,12 21 0,-9-9 0,5 5 0,-4-9 0,6 18 0,-6-21 0,7 22 0,-4-19 0,1 7 0,-5-8 0,11 15 0,-13-13 0,8 9 0,-7-17 0,0 0 0,-3-8 0,5 7 0,-9-6 0,14 14 0,-13-14 0,5 6 0,-8-12 0,4 7 0,-2-6 0,5 6 0,-9-13 0,2-10 0,0-4 0,2-11 0,7-2 0,-2-10 0,10-8 0,-5 2 0,6-6 0,-4 20 0,-2-17 0,6 16 0,-3-19 0,6 4 0,10-16 0,-12 9 0,16-15 0,-13 17 0,1 6 0,-3-3-735,-5 14 735,5-15 0,14-22 0,-9 14-1602,13-20 1602,-17 28 0,13-17 0,-7 12 0,15-23 0,-14 28 0,0-6 0,-8 16-762,3-15 762,-6 12 0,2-12 0,-5 16 0,-4-11 0,5 8 0,-4-8 0,-2 16 0,1-20 0,-7 16 0,5-8 0,-10 19 0,2 4 0,-3-6 0,0-7 0,0 1 647,-3-7-647,-2 12 0,-3-1 0,-5-1 0,4 2 0,-9-14 0,1-3 0,-3-4 0,0 13 0,6-4 0,-2 12 0,3-4 0,-6-9 1591,6 16-1591,-4-10 0,4 13 861,-3-4-861,3 8 0,-14-14 0,16 20 0,-31-24 0,22 21 0,-9-6 0,6 8 0,-1 4 0,-3 3 0,-5 1 0,7 4 0,4 0 0,-3 4 0,-4 4 0,-4 2 0,-1 5 0,3-5 0,-11 10 0,11-10 0,-11 6 0,16-4 0,-11 9 0,12-7 0,-23 13 0,28-18 0,-16 11 0,14-7 0,-4 6 0,1-2 0,-1 2 0,8-6 0,-22 7 0,22-7 0,-19 3 0,16-4 0,4-1 0,0-2 0,-6 5 0,12-9 0,-8 5 0,7-6 0,0 4 0,-1-4 0,2-1 0,3-3 0,6 0 0,5-6 0,4 1 0,5-6 0,-1 0 0,4 2 0,-1-5 0,1 1 0,-1-2 0,6-6 0,-4 8 0,3-7 0,1 3 0,-5 0 0,9-4 0,-8 5 0,19-13 0,-12 6 0,13-19 0,-19 22 0,-6-3 0,-12 16 0,-1 0 0,-5 3 0,2 0 0,-3 4 0,0 0 0,-1 0 0,-7 4 0,2 0 0,-24 17 0,13-10 0,-14 14 0,8-12 0,-3 7 0,5-2 0,-26 20 0,32-18-605,-31 20 605,25-13 0,-18 18 0,-1 3 0,5-2 0,7-8-2470,0 24 2470,14-12 0,-6 12 0,17-22 0,10-4 0,1-11 0,7 15 0,-4-23 530,1 14-530,2-13 2545,-3 8-2545,4-10 0,-1 6 0,-2-4 0,1 0 0,-5-7 0,6 0 0,-6 1 0,2-1 0,0 4 0,-2 8 0,6-1 0,-6 6 0,3-8 0,0 3 0,-3-6 0,2 10 0,-3-6 0,0 7 0,0-2 0,0-5 0,0 2 0,0 1 0,0-2 0,0 9 0,0-10 0,0 11 0,0-9 0,0 3 0,0-6 0,0-3 0,0 2 0,0 0 0,0-7 0,0 9 0,0-12 0,0 9 0,0-10 0,0 10 0,4-10 0,-4 9 0,3-9 0,-3 3 0,0-4 0,12-15 0,-2 1 0,21-20 0,-13 10 0,18-14 0,-8 7 0,34-33 0,-18 18 0,18-15 0,-24 21 0,30-25 0,-33 28 0,30-31 0,-30 26 0,19-28 0,1 6 0,0-11-3018,5 1 3018,-9 0 0,-13 21 0,-1 1 0,15-25 0,5 3-875,-17 17 875,-5 11 0,-1-5 0,2-11 0,-10 14 0,1-12 0,-18 26 0,-5-6 0,-1 6 0,-2-16 0,3 10 0,-4 0 0,0 4 0,0 7 0,0-8 2866,0-2-2866,0 10 1027,0-10-1027,0 16 0,0-12 0,0 15 0,0-9 0,0 10 0,0-3 0,0 3 0,-3 2 0,-1 6 0,-3 0 0,0 4 0,-4 3 0,4-2 0,-12 10 0,-8 3 0,3 4 0,-5 0 0,6 3 0,6-10 0,-3 10 0,9-13 0,4 3 0,0-4 0,-7 7 0,1-1 0,-2 2 0,0-4 0,7-4 0,-3-3 0,7 3 0,1-3 0,3 3 0,7 0 0,-2 0 0,9-3 0,2-1 0,5-3 0,9 0 0,-15 0 0,1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2:52.3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698 276 8191,'-16'0'0,"4"0"5063,1 0-5063,4 0 2818,0 0-2818,0 0 1719,0 0-1719,-1 0 6784,1 0-6784,0 0 0,0 0 0,-4 0 0,3 0 0,-3 3 0,0-2 0,3 2 0,-3-3 0,4 0 0,-1 0 0,1 0 0,-4 0 0,3 0 0,-3 0 0,0 0 0,3 0 0,-6 3 0,5-2 0,-5 3 0,2-1 0,0-2 0,1 2 0,0-3 0,3 0 0,-10 0 0,9 0 0,-5 0 0,7 0 0,0 0 0,0 4 0,-1-4 0,-3 4 0,-21-1 0,-3 3 0,-34 3 0,22-4-6784,-10 3 6784,34-7 0,3 3 0,13-4 0,0 0 0,6 0 0,1-6 0,11 1 6784,-3-6-6784,11 0 0,-2-2 0,8-4 0,12-4 0,-4 3 0,5 1 0,-4 4 0,13-4 0,-12 6 0,21-10 0,-24 11 0,31-12 0,-17 11 0,12-11 0,-21 12 0,3 1 0,-3-3 0,1 6 0,2-8 0,7-3 0,-16 10 0,19-5 0,-28 8 0,11 3 0,-16-2 0,8 3 0,-16 0 0,8 0 0,-9 0 0,3 0 0,0 0 0,-3 0 0,3 0 0,0 0 0,-3 0 0,3 0 0,-1 0 0,-2 0 0,7 0 0,-4 0 0,1 0 0,-2 0 0,-3 0 0,-3 7 0,-1-3 0,-27 28 0,8-9 0,-14 11 0,11-12 0,7-6 0,-7 7 0,2-6 0,-2 3 0,-2 4 0,-1-8 0,-5 14 0,6-12 0,-9 3 0,0 7 0,-3-4 0,5 5 0,10-8 0,7-10 0,0 8 0,6-7 0,-3 12 0,8-5 0,0-2 0,0-3 0,3-7 0,1-3 0,0 2 0,14-5 0,-8 2 0,17-3 0,-6 0 0,4-3 0,5-2 0,12-8 0,-3 3-743,13-3 743,-10 0-66,27-7 66,-10 0 0,17-4 0,6-4 0,-16 6 0,4-4 0,-29 8 0,-19 9 0,-8 2 0,-14 7 740,-11 7-740,-3-2 0,-8 6 0,2 1 69,-7 6-69,0-4 0,-9 13 0,-2-2 0,3 4-650,-12 4 650,19-10 0,-13 4 0,-4 8 0,4 1 0,-9 6 0,-6 4 0,19-15 0,-11 15 0,26-23 0,10 4 0,2-15 650,9-1-650,-2-4 0,3 0 0,0 0 0,3 0 0,1 0 0,11 1 0,-6-4 0,14-1 0,-14-3 0,14-3 0,4-3 0,32-11 0,-11 1 0,14-6-538,-21 3 538,-4 5 0,4-4 0,11 0 0,-21 4 0,14-3 0,-29 9 0,14-9 0,-16 7 0,7-7 0,-20 20 538,1-1-538,-9 9 0,3-1 0,0-2 0,-12 17 0,9-6 0,-38 44 0,26-25 0,-18 21 0,20-25 0,-4 9 0,1-5 0,-5 9 0,11-16 0,-7 15 0,6-12 0,-2 4 0,4-5 0,-2-7 0,9-4-6784,-9 4 6784,14-17 0,-6 13 0,6-13 0,-2 5 0,3-13 0,6-15 0,-4 0 6784,8-12-6784,-9 11 0,2-1 0,8-7 0,-9 5 0,12-5 0,-10 12 0,4-7 0,-1 9 0,-3-5 0,-1 6 0,-3 1 0,0 26 0,0-1 0,0 30 0,-4-5 0,-1-6 0,-9 9 0,8-14 0,-2 4 0,4-6 0,3 0 0,-11 17 0,6-7 0,-7 12 0,8-21 0,-3-2 0,0 3 0,-1-6 0,1 2 0,1-6 0,3-9 0,-5 17 0,2-19 0,3 11 0,-3-7 0,-1-3 0,0 4 0,1-6 0,0-6 0,6-4 0,-5-4 0,5-3 0,-2 0 0,3-4 0,0-1 0,0-4 0,0 1 0,0 3 0,3 4 0,1 5 0,3 3 0,0 0 0,4 0 0,-3 0 0,3 0 0,-4 0 0,0 0 0,0 0 0,0 0 0,0-3 0,0 2 0,0-2 0,-6-4 0,1 2 0,-5-6 0,-4 1 0,2 2 0,-2-3 0,4 4 0,0 0 0,2 0 0,-2 0 0,3-1 0,7 4 0,-2 1-6784,9 3 6784,2 0 0,5 4 0,-4-3 0,11 10 0,-18-9 0,14 10 0,-1-4 0,-1 5 0,10-1 0,-11 0 6784,15 1-6784,-17-5 0,9 4 0,-14-4 0,5 10 0,-2-4-6784,10 5 6784,-14-4 0,18 5 0,-12-6 0,6 9 0,-2-14 0,-10 6 0,7-3 0,2 10 0,-5-8 0,2 4 0,-4-10 6784,-4-1-6784,0 0 0,0-3 0,-4 2 0,0-2 0,0 3 0,4 8 0,-3-6 0,4 7 0,-8-6 0,2-2 0,-2 7 0,0-7 0,-1 7 0,-3-4 0,0 1 0,0 3 0,0-7 0,0 2 0,0-2 0,0 2 0,0-2 0,0 7 0,0-7 0,0 3 0,-3 6 0,2-7 0,-6 16 0,6-13 0,-7 14 0,8-10 0,-4 2 0,4-4 0,0 4 0,0-6 0,0 5 0,3-11 0,1 0 0,0 0 0,2 0 0,-2 0 0,3-3 0,0 2 0,0-5 0,0 6 0,-6-10 0,-6-16 0,0 8 0,-6-18 0,6 17 0,-6-4 0,6 0 0,-13-10 0,12 7 0,-6-4 0,-3 8 0,9 3 0,-10-7 0,9 6 0,3-1 0,-7 6 0,7 1 0,-11-4 0,10 3 0,-12-13 0,8 7 0,-6-4 0,4 7 0,3 0 0,1 3 0,-1-7 0,1 10 0,-4-5 0,3 9 0,-7-6 0,7 6 0,-3-6 0,4 3 0,0-3 0,-1 3 0,-2-5 0,2 4 0,-2-6 0,3 4 0,-1 3 0,1-2 0,-4 2 0,3 0 0,-3-3 0,0 3 0,0-7 0,-5 3 0,2-6 0,-2 5 0,5-1 0,-4 2 0,7 1 0,-3-1 0,7 1 0,-2 0 0,5 0 0,5 3 0,1 1 0,9 6 0,-6-2 0,7 6 0,-3 0 0,3-1 0,1 4 0,-1-2 0,1 4 0,3 4 0,14 12 0,-9-9-6784,8 13 6784,-16-11-404,9 12 404,-7-10-4403,7 8 4403,-13-14-35,7 14 35,-10-13 0,3 9 0,-1-8 4385,-6-3-4385,6 0 402,4 5-402,-6-7 6757,5 4-6757,-6-3 82,-1-7-82,0 3 0,4 3 0,-3-6 0,3 10 0,-4-10 0,3 6 0,-5-6 0,5 6 0,-6-6 0,0 3 0,6 0 0,-5 3 0,9 3 0,-6 1 0,4-3 0,-5 0 0,-3-3 0,7 2 0,-6-6 0,6 7 0,-7-7 0,6 10 0,-6-10 0,7 6 0,-4-3 0,1 0 0,-1 5 0,-3-5 0,3 0 0,-3 3 0,3-5 0,1 4 0,-5-5 0,4-5 0,-6 4 0,5-3 0,-5 3 0,2 0 0,0 0 0,-2 0 0,2 0 0,0 3 0,-2-2 0,2 2 0,-3-3 0,3 0 0,-2 1 0,2-1 0,-3 0 0,0 3 0,0-2 0,0 5 0,0-5 0,0 2 0,0 1 0,0-3 0,0 3 0,0-1 0,0-2 0,0 2 0,0 1 0,0-3 0,0 3 0,0 3 0,-4-2 0,4 6 0,-7-6 0,6-2 0,-2 1 0,-1 12 0,0-5 0,0 5 0,0-12 0,4-4 0,0 0 0,0 0 0,0 0 0,0 0 0,0 0 0,0 0 0,0 0 0,0 1 0,0-1 0,3-3 0,-2 2 0,5-5 0,-2 2 0,17-16 0,-10 7 0,18-15 0,-16 4 0,12-5 0,-8 1 0,9-5 0,-9 9 0,15-12 0,-14 12 0,6-1 0,-13 8 0,-1 3 0,-5-1-6784,8-3 6784,-8 4 0,6-7 0,-7 5 0,3-5 0,-7 6 0,7 1 0,-3 0 6784,3 0-6784,0-4 0,-3 3 0,3-3 0,-3 7 0,0-3 0,2 3 0,-5-3 0,5 0 0,-5 0 0,5 0 0,-2 0 0,3-1 0,0 1 0,0 0 0,0-4 0,-3 3 0,3-3 0,-3 4 0,6-4 0,-2 0 0,-1-1 0,0 1 0,-3 4 0,3 0-6784,-3 0 6784,2 0 0,-2 0 0,4-4 0,-4 2 0,-1-1 0,0 2 0,1 1 0,3-4 6784,1 3-6784,-1-7 0,-3 7 0,6-6 0,-8 6 0,7-2 0,-4-5 0,3-7 0,-1 3 0,-2-8 0,1 18 0,-1-8 0,2 12 0,-3-5 0,-1-2 0,0 6 0,-2-13 0,6 11 0,-3-1 0,3-1 0,-3 2 0,-1 0 0,1-7 0,3 4 0,1-4 0,2 0 0,-2 0 0,-4-1 0,3-3 0,-3 6 0,4-6 0,0 7 0,-1 0 0,-3 1 0,3 0 0,-3 0 0,4-9 0,-4 8 0,0-4 0,2 6 0,-1 2 0,5-2 0,-3 3 0,0-8 0,1 3 0,0-7 0,-1 3 0,4-3 0,-2 3 0,9-10 0,-9 5 0,6-7 0,-7 7 0,0 1 0,0 0 0,0 0 0,0-5-6784,0 5 6784,-4 4 0,3-2 0,-6 9 0,2-8 0,0 8 0,-2-5 0,5 6 6784,-5-2-6784,2 3 0,0-11 0,-2 8 0,3-12 0,-4 11 0,0-8 0,0 2 0,0 2 0,0 1 0,0 2 0,0-10 0,0 9 0,0-4 0,0 6 0,0 3 0,0-3 0,0 4 0,-4 0 0,4 0 0,-7-1 0,6 1 0,-2 0 0,3 0 0,0 0 0,0-1 0,-3 1 0,2 0 0,-2 0 0,0-4 0,2 3 0,-10-10 0,10 9 0,-9-8 0,9 9 0,-2-6 0,0 5 0,2-5 0,-5 6 0,5-2 0,-2 3 0,-1-4 0,4 3 0,-4-2 0,1 3 0,-1-4 0,0 3 0,-3-3 0,3 4 0,0 0 0,-11-9 0,-5-8 0,4 5 0,-8-9 0,19 19 0,-9-12 0,9 12 0,-5-9 0,6 10 0,-7-11 0,2 10 0,2-6 0,-3 4 0,1-4 0,1 2 0,-2-1 0,5 3 0,-5 3 0,5-7 0,-5 7 0,9-3 0,-5 4 0,2 0 0,-3 0 0,0-1 0,3 1 0,-3 0 0,7 0 0,-7-4 0,3 3 0,-4-6 0,1 6 0,-3-6 0,2 6 0,-3-6 0,4 6 0,-1-3 0,1 4 0,0 0 0,0-1 0,0 1 0,-1 0 0,-6-4 0,5 3 0,-8-6 0,5 3 0,-3 3 0,3-3 0,-7 3 0,10 3 0,-17-9 0,13 8 0,-6-1 0,4-4 0,0 6 0,-1-10 0,-3 7 0,4-4 0,4 5 0,-4-1 0,7 1 0,-3 0 0,4-1 0,0 1 0,-1 0 0,-3 0 0,0-4 0,-4 3 0,0-3 0,3 4 0,2-1 0,0-2 0,2 5 0,-7-5 0,7 6 0,-3-3 0,1-1 0,-2 1 0,-7-1 0,6 0 0,-1 1 0,7 0 0,-7-4 0,5 6 0,-5-5 0,3 6 0,-1-3 0,-3 2 0,4 2 0,0 0 0,0 2 0,3-5 0,-2 5 0,-1-6 0,-1 6 0,-7-9 0,-6 5 0,-5-11 0,7 10 0,3-2 0,12 5 0,1 2 0,-4-6 0,3 3 0,-3-3 0,4-1 0,0 4 0,0 1 0,0 0 0,-1-1 0,1-7 0,0 6 0,-1-2 0,-3 0 0,3 2 0,-3-2 0,-4 0 0,6 3 0,-10-8 0,11 4 0,-7-3 0,3 7 0,0-3 0,1 3 0,1-6 0,2 2 0,-2 1 0,2 4 0,-6-1 0,5 3 0,-5-5 0,7 5 0,-3-5 0,2 5 0,-3-6 0,4 7 0,0-4 0,0 4 0,0 0 0,-1 0 0,1 0 0,0 0 0,0 0 0,0 0 0,-4 0 0,3 0 0,-7-3 0,-4 2 0,2-6 0,-6 6 0,8-2 0,-1-1 0,0 3 0,-6-6 0,9 6 0,-5-5 0,11 5 0,0-2 0,-8 3 0,6 0 0,-6-4 0,0 4 0,3-4 0,-7 4 0,7 0 0,-6 0 0,5 0 0,-5 0 0,6 0 0,2 0 0,3 4 0,0 0 0,0 3 0,-1 0 0,1 0 0,-4 0 0,-1-3 0,0 0 0,2-1 0,-1 4 0,2 5 0,-9 11 0,9-10 0,-6 9 0,4-11 0,-4 8 0,5-7 0,-3 2 0,9-6 0,0 7 0,1-6 0,3 6 0,0-8 0,0 0 0,0 0 0,0 4 0,0-3 0,0 13 0,0-11 0,0 11 0,0-9 0,-4 7 0,3-7 0,-2 2 0,-1-7 0,4 4 0,-4 0 0,4 0 0,0 4 0,0 0 0,4-3 0,-4 2 0,10-3 0,-2 0 0,4 5 0,-1-5 0,0 3 0,-3-6 0,3 3 0,-4-4 0,-3 0 0,2 0 0,-5 1 0,2-1 0,-3 0 0,0 0 0,3 0 0,-2 0 0,2 0 0,-3 4 0,0 1 0,0 10 0,0 0 0,0 28 0,0-20 0,0 21 0,0-29 0,0 18 0,0-16 0,0 4 0,0-5 0,0-3 0,0-2 0,0 0 0,0-7 0,0 4 0,0 1 0,0 7 0,-4-6 0,4 9 0,-4-4 0,4 1 0,0-3 0,0 7 0,0-5 0,0 10 0,3-11 0,-2 14 0,6-11 0,-6 8 0,7-8 0,-4 0 0,1-3 0,-1-1 0,-1-10 0,-2 8 0,5-4 0,-5 8 0,3-6 0,-1 6 0,-2-9 0,2 9 0,-3-10 0,0 6 0,0-1 0,0 1 0,0-6 0,0 6 0,0-9 0,0 5 0,0-7 0,0 0 0,7-3 0,-3-1 0,7-3 0,-4 0 0,20-24 0,-6 10 0,12-18 0,-8 10 0,-2-9 0,9 1 0,5-27 0,-3 25-692,1-16 692,-8 21 0,16-12 0,-17 13 0,21-8 0,-19 12 0,7-4 0,3-3 0,-7-2 0,1 4 0,17-18 0,-6 7-1084,9-8 1084,-14 8 0,1 2 0,-8 2 0,8-6 0,-17 17 0,17-20 0,-11 22 0,7-12 0,-5 12 0,-10 1 0,1-2 654,-6 7-654,-1 0 1122,-9 4-1122,2-1 0,-10 5 0,-1 4 0,-17 20 0,10-6 0,-24 25 0,14-4 0,-7 6 0,6-1 0,-1 2 0,-1 5-1390,-5 5 1390,-1 10 0,0-4 0,-3 16 0,7-19 0,0 5 0,8-21 0,-4 16 0,7-21 0,-5 13 0,14-23 0,-5 4 0,7-8 0,0-2 0,-3-7 1390,6-1-1390,-2 0 0,3-7 0,13-14 0,-7 3 0,15-18 0,-9 16 0,9-12 0,2-2 0,10-12 0,-9 10-897,8-17 897,-4 12 0,13-22 0,0 9 0,0-3 0,-13 18 0,16-22 0,-22 27 0,22-26 0,-27 35-25,15-15 25,-8 11 0,4-7 0,-11 7 0,6-9 0,-13 13 0,5-5 896,-8 12-896,-6 10 26,2 14-26,-15 26 0,1 1 0,-12 23 0,-1-13-1630,-2 10 1630,-5 8 0,-1 0 0,10-17 0,-1 1 0,-13 29-1302,13-29 1,0-1 1301,-4 17 0,-3 21-1217,14-29 1217,-3 9 0,6-28 0,3-5 0,1-9 1300,1 2-1300,4-8 2617,-1 11-2617,1-10 1533,4 12-1533,0-21 0,4 9 0,-3-14 0,8 6 0,-4-10 0,5 6 0,-3-9 0,11 2 0,-5-3 0,6 0 0,0 0 0,5 0 0,3-4 0,9-1 0,-13 0 0,31-11 0,-26 9-499,33-19 499,-29 11 0,26-16 0,-18 6 0,13-3 0,-25 7 0,14-18 0,-21 14 0,8-14 0,-13 15 0,0-4 0,-2 1 0,-2-1 0,-8 8 0,-1-11 499,2 7-499,3-4 0,-4 9 0,3 7 0,-3-4 0,4 5 0,-1 0 0,0-4 0,-3 7 0,3-7 0,-6 8 0,12-7 0,-7 1 0,8-2 0,-7 4 0,-3 11 0,-1 0 0,-3 11 0,0 5 0,0 5 0,0 4 0,-3 0 0,-7 10 0,-4 3 0,-5 4 0,5-5 0,-12 18 0,5-7-1862,-13 23 1862,3-4 0,-8 16 0,10-10 0,-4 3 0,14-28-697,-3 5 697,7-24 0,-1 11 0,8-23 0,3-1 0,2-6 1793,0-2-1793,2-1 766,1-7-766,8-1 0,8-10 0,0-2 0,4-3 0,-5 4 0,1-3 0,-1 3 0,6-8 0,18-15 0,-13 10 0,16-14 0,-21 22 0,13-12 0,6-7 0,-12 12 0,-4-4 0,-21 27 0,-3 2 0,0 14 0,0 2 0,0 8 0,-12 6 0,8 5 0,-16 3 0,18-7 0,-15 7 0,11-16 0,-7 17 0,4-9-1737,-12 36 1737,3-5 0,-8 15 0,10-31 0,3-12 0,9-21 0,0 2 0,4-8 0,0-7 0,0-11 1737,3-2-1737,-2-5 0,3 7 0,-1 0 0,-2-12 0,6-11 0,-6 3 0,3-4 0,-4 14 0,0-4 0,0-1 0,0-15 0,-4 7 0,3-8 0,-7 7 0,-9-14 0,0 3-415,-13-5 415,15 20 0,-16-2 0,15 15 0,-11-10 0,11 16 0,-7-11 0,9 13 0,-8-12 0,10 13 415,-14-13-415,3 7 0,-5-8 0,-1 6 0,-10-12 0,5 12 0,-9-16 0,16 14 0,-10-3 0,8 0 0,-15 9 0,17-3 0,-10 7 0,15 0 0,-7 5 0,8 4 0,-3 0 0,7 0 0,-4 0 0,12 0 0,-9 0 0,10 0 0,-3 0 0,4 0 0,0 0 0,-1 0 0,1-3 0,3-1 0,1-3 0,0 0 0,2 0 0,-6-4 0,3-1 0,0 0 0,-7-14 0,9 15 0,-9-19 0,10 17 0,-3-11 0,4 7 0,0-18 0,0 11 0,0-12 0,0 11 0,0-12 0,0 4 0,0-4 0,4 7 0,-3-16 0,7 5-492,-7-12 492,3 12 0,-4-16 0,0 20 0,4-19 0,-3 25 0,3 4 0,0-6 0,1-15 0,0 11 0,-1-10 0,-4 23 0,4 3 0,-3-4 0,3 8 0,-7 1 492,-1 12-492,-7 1 0,3 3 0,-11 0 0,9 0 0,-18 4 0,14-3 0,-19 11 0,-5-2 0,-6 12 0,-10-7 0,0 11 0,10-11 0,-3 7 0,20-13 0,-9-1 0,22-4 0,-9-4 0,19-3 0,1-2 0,7-10 0,-3 3 0,2-8 0,0 4 0,-2-9 0,10-7 0,-9 4 0,10-18 0,-8 18 0,9-19 0,-3 19 0,-1-5 0,-2 9 0,1-4 0,1 6 0,6-16 0,-6 19 0,2-8 0,-3 12 0,0 3 0,-1-3 0,1 0 0,-4 2 0,0 6 0,-8 7 0,0 7 0,-3 9 0,2-7 0,-2 9 0,6-6 0,-2 8 0,3-3 0,0-1 0,0-2 0,4 5 0,0-1 0,4 5 0,-1-15 0,1 2 0,3-6 0,5 4 0,4 0 0,-2-3 0,5-1 0,5-4 0,0 0 0,9 0 0,-12 0 0,3 0 0,-10 0 0,7 0 0,-8 0 0,4 3 0,-5-2 0,-1 2 0,-3 1 0,6-3 0,-1 5 0,-3-5 0,1 6 0,8 1 0,-5 1 0,9 2 0,-7-6 0,7 5 0,0-4 0,16 13 0,-15-9 0,8 6 0,-15-8 0,3 0 0,-3 0 0,11 4 0,-5 1 0,5 0 0,-7 2 0,3 1 0,-7 1 0,2-1 0,-8-2 0,6 3 0,-5 0 0,27 18 0,-22-15 0,21 10 0,-21-13 0,4-1 0,-7 0 0,12 4 0,-19-7 0,15 2 0,-15-4 0,5 4 0,0 6 0,-5-1 0,-2-4 0,5 14 0,1-10 0,23 29 0,2-13 0,38 15 0,-22-20-976,-11-7 0,0-3 976,7-3 0,12 12 0,-17-19-314,-13 2 314,10 0 0,-5 1 0,-8-4 0,4 2 0,-23-5 0,-1 2 0,-3 2 1919,-5-4-1919,-3 0 347,0 0-347,0 4 0,0-3 0,0 2 0,0 1 0,0-3 0,0 7 0,-3-3 0,-2 3 0,-2-3 0,-5 7 0,3-6 0,-2 6 0,-6 2 0,3 0 0,-11 1 0,8-2 0,-24 9 0,20-10 0,-20 14 0,3-3 0,7-6 0,-17 11 0,22-21 0,-5 4 0,5-6 0,5-3 0,2 6 0,-2 2 0,8-4 0,-11 18 0,11-20 0,-6 22 0,7-23 0,0 12 0,8-14 0,1 3 0,0-7 0,2 2 0,-6-16 0,6 7 0,-6-16 0,-1 4 0,0 2 0,-3-1 0,4 3 0,3 3 0,-3-3 0,-2-30 0,4 13 0,-4-51 0,9 38-6784,0-12 6784,0 19 0,5-3 0,-1 9 0,9-22 0,-4 20 0,8-43 0,-7 30-1247,8-25 1247,-8 31-137,11-11 137,-14 23 6098,4-6-6098,-8 23 0,-2-3 0,2 0 1845,-3 3-1845,0 4 225,-7 12-225,-4 20 0,-6 10 0,-1 5 0,-4 4 0,2-4-1622,-9 10 1622,-2 4 0,2-5 0,-1 3 0,-4 5 0,12-8 0,-10 11-250,22-29 250,-2-5 0,3-9 0,0 0 0,-2-3 0,7-3 1601,0-7-1601,4-7 271,7-11-271,-2-6 0,7-11 0,0 3 0,1-5 0,8 3 0,3-9 0,10-3 0,-3-1 0,10-6 0,-12 12 0,-3 5 0,-10 12 0,-1 2 0,-6 10 0,6-6 0,-8 10 0,-3 1 0,-1 8 0,-3 0 0,0 7 0,0-4 0,0 9 0,0-7 0,0 6 0,0-11 0,-4 11 0,0 0 0,-4 7 0,-1 2 0,5-7 0,-13 8 0,1 0 0,-12 4 0,1-1 0,-11 2 0,20-17 0,-5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3:02.3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53 113 8191,'-7'-7'0,"3"0"5063,1-1-5063,3 8 2818,-4 4-2818,3 4 1719,-5 3-1719,5-4 6784,-6 4-6784,3 0 0,0 1 0,-3 6 0,6-9 0,-3 5 0,4-7 0,0 0 0,0 0 0,0 0 0,3-3 0,9-1 0,-3-3 0,6 0 0,-7 0 0,-1-3 0,3 2 0,6-10 0,-3 6 0,21-14 0,-18 9 0,29-14 0,-21 17 0,18-17 0,-11 17 0,2-12 0,-7 10 0,9-7 0,-19 10 0,14-5 0,-18 4 0,6-5 0,-2 0 0,-1 4 0,0 1 0,-4 3 0,-2-3 0,-6 6 0,-15 13 0,-1 1 0,-6 7 0,3-1 0,-4-6 0,6 7 0,-18 13 0,17-9 0,-14 10 0,13-15 0,4-3 0,-3-1 0,-3 11 0,8-12 0,-3 7 0,10-17 0,-1 2 0,-4 2 0,4 0 0,1 3 0,0-4 0,-1 0 0,-4 7 0,4-5 0,-3 5 0,7-7 0,0-3 0,3-1 0,23-12 0,-7 0 0,8-5 0,-8 2 0,-3 1 0,-3-1 0,6-1 0,-7-2 0,4 6 0,-1-2 0,13-16 0,-13 14 0,8-14 0,-12 16 0,4-4 0,-2-1 0,5 0 0,-10 5 0,6 1 0,-6 2 0,2-3 0,-6 10 0,-1 2 0,-3 6 0,-3 0 0,-1 4 0,-1 1 0,-9 11 0,8-2 0,-18 8 0,14-8 0,-6 4 0,-1-3 0,7 3 0,-7-3 0,-3 9 0,9-12 0,-12 12 0,13-10 0,-9 7 0,9-6 0,-8 5 0,12-14 0,-4 2 0,6-8 0,-4 4 0,1-3 0,-1 7 0,4-4 0,-3 1 0,3 3 0,0-7 0,0 3 0,4-4 0,0 0 0,4-3 0,-1-1 0,5-3 0,-1 0 0,0 0 0,0 0 0,4-4 0,3-7 0,12-3 0,4-6 0,-7 3 0,16-8 0,-18 3 0,11-3 0,-11 0 0,-2 1 0,-5 3 0,-3 2 0,-8 8 0,1 1 0,-4 2 0,7-3 0,-7 4 0,7 0 0,-3 3 0,0-2 0,-1 8 0,-3 2 0,0 4 0,-4 6 0,3-6 0,-6 10 0,3-5 0,-4 7 0,-4 0 0,3 1 0,-11 18 0,7-15 0,-3 9 0,5-17 0,3-1 0,4-3 0,-3-1 0,6-4 0,-5 3 0,5-2 0,-2 2 0,6-6 0,9-8 0,-3-1 0,10-10 0,-8 6 0,15-11 0,-7 2 0,15-6 0,-15 4 0,9 3 0,-6-4 0,4-1 0,-8 0 0,7-4 0,-8 6 0,5-6 0,0 3 0,-5 2 0,-2 6 0,-4 0 0,-4 7 0,0-3 0,1 0 0,-1 3 0,0-3 0,0 4 0,0 3 0,-3-2 0,2 2 0,-5-4 0,-6 26 0,-1-5 0,-7 22 0,-8 7 0,5-8 0,-24 35 0,23-32 0,-17 20 0,20-31 0,-8 8 0,9-12 0,-2 5 0,6-10 0,-3 7 0,4-8 0,0 11 0,0-10 0,4 2 0,0-5 0,1 1 0,2-2 0,-3 1 0,16-14 0,-6 2 0,17-13 0,-14 6 0,6-7 0,0 1 0,-6-1 0,14-12 0,-14 11 0,6-10 0,-8 19 0,0-7 0,0 7 0,-3 4 0,-1 4 0,-3 8 0,-3 10 0,-5 0 0,-1 1 0,-7 1 0,3-3 0,0 0 0,-6 10 0,10-17 0,-6 12 0,7-14 0,-3 3 0,3-3 0,0 2 0,5-6 0,-4 3 0,3-4 0,-7 0 0,4 0 0,-11 12 0,8-10 0,-13 7 0,15-13 0,-3 0 0,7-5 0,4 1 0,11-10 0,-5 3 0,11-3 0,-12 4 0,5-1 0,-2 1 0,-1 3 0,-3-2 0,-1 5 0,-3-2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3:13.9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261 486 24575,'-11'7'0,"0"0"0,4 0 0,0 0 0,0 0 0,0 0 0,-1 0 0,1 8 0,-1 2 0,3 7 0,1-7 0,4 4 0,0-12 0,0 5 0,0-3 0,0-3 0,0 6 0,0-6 0,0 3 0,0-4 0,3-3 0,1-1 0,3-6 0,4 2 0,1-9 0,4 5 0,-1-7 0,6-4 0,-5 6 0,5-6 0,4-1 0,9-5 0,-5-1 0,7-1 0,-20 11 0,0 5 0,3-3 0,9-6 0,0-1 0,16-11 0,-25 15 0,12-11 0,-21 19 0,14-6 0,-15 12 0,16-3 0,-15 2 0,5-6 0,-1 3 0,3 0 0,8 0 0,-1 4 0,-8-3 0,10 2 0,-12-2 0,13 3 0,-16-4 0,3 4 0,-6-4 0,6 4 0,-6 0 0,0 4 0,-5 0 0,-6 3 0,2 3 0,-14 7 0,8 4 0,-9-3 0,-1 11 0,-2-5 0,-1 4 0,-6 12 0,6-10 0,-8 12 0,-7-2 0,10-7 0,-3-5 0,15-4 0,-9 4 0,11-1 0,-19 12 0,19-17 0,-11 5 0,17-12 0,-2-3 0,7-1 0,-3-4 0,5-3 0,2-4 0,4-1 0,6-5 0,-3 1 0,1-2 0,13-10 0,-1-3 0,14-8 0,1-1 0,-6 1 0,-1 0 0,-6 1 0,-4 5 0,23-27 0,-26 26 0,26-32 0,-27 32 0,1 0 0,-6 3 0,4-3 0,-10 5 0,12-13 0,-8 14 0,5-6 0,1 2 0,-2 1 0,5-5 0,1-3 0,1 5 0,5-5 0,-10 8 0,3 0 0,-8 3 0,-1 6 0,-7 11 0,-1 4 0,-3 3 0,-4 4 0,0 1 0,0 7 0,-4 2 0,-9 25 0,2-11 0,-22 23-952,12-15 952,-3-4 0,5 1-6469,-18 25 6469,5-8 0,-13 21-88,8-15 88,-3 3 0,11-12-343,-2 0 343,22-29 0,-7 10 0,7-15 615,-4 11-615,6-16 6560,3 4-6560,4-7 134,0 6-134,4-10 543,0 3-543,0-4 0,4-3 0,7-1 0,-1-3 0,5-3 0,-5-1 0,6-8 0,1 3 0,-1-2 0,5-4 0,-7 6 0,13-15 0,-6 10 0,13-18 0,-7 12 0,6-13 0,-12 16 0,8-19 0,-11 12 0,10-24 0,-14 20 0,1-4 0,-7 8 0,4-8 0,-6 8 0,1-11 0,-3 14 0,-3 0 0,2 1 0,1-13 0,-6 20 0,3-11 0,-17 27 0,-10 11 0,-1 0 0,-12 9 0,12-2 0,-8-2 0,7 7 0,-19 5 0,16-2 0,-12 1 0,-5 9-1313,12-13 1313,-13 9 0,18-13 0,5-1-373,-6 0 373,-6 7 0,-2-10 0,8-1 0,-13-1 0,28-9 0,-22 8 0,26-14 1287,-6 3-1287,7-4 399,-6 0-399,9-3 0,-5-1 0,3-7 0,6 2 0,-6-9 0,7 8 0,-1-5 0,2 8 0,0 0 0,-9-20 0,3 12 0,-3-13 0,4 9 0,0-1 0,-1-5 0,-2 1 0,3 4 0,-4 1 0,4 3 0,0 1 0,1 0 0,6 0 0,-5 2 0,5-8 0,-6 12 0,7-5 0,-3 7 0,-1-4 0,3 3 0,-2-3 0,-1 4 0,0 0 0,-3-4 0,0 3 0,2-3 0,-1 4 0,5-1 0,-5 1 0,2 0 0,-3 0 0,3 0 0,-3-4 0,3 3 0,0-2 0,1 3 0,0-1 0,2 1 0,-2 0 0,3-4 0,0-4 0,0 2 0,0-1 0,3 7 0,1 0 0,3 0 0,-3 6 0,-1 2 0,-3 9 0,0 2 0,0 0 0,-3 3 0,2-4 0,-3 1 0,1 7 0,2-6 0,-3 18 0,4-9 0,0 13 0,0-14 0,0 2 0,0-12 0,3 11 0,-2-12 0,6 7 0,-3-6 0,3 0 0,1 5 0,-1-5 0,0 0 0,7-1 0,-1-2 0,2 3 0,-1-7 0,-2 3 0,0-3 0,2 0 0,2-1 0,-3 0 0,13-2 0,2 2 0,-2-3 0,13 0 0,-7 0 0,0 0 0,24 0 0,-16-8 0,30-2 0,-20-9-1593,4 4 1593,-13 2 0,-6 0 0,6-2 0,13-11 0,-4 5 0,20-17 0,-19 12-1611,-2-5 1611,-14 9 0,-4 0 0,5-2 0,25-17 0,-9 9 0,29-23 420,-29 24-420,13-7 0,-23 15 0,22-13 0,-22 9 359,7-9-359,-19 14 0,-9 6 0,0 3 0,6-2 1058,-17 7-1058,7-3 0,-13 7 0,0 4 1367,-1 7-1367,-3 1 0,0 3 0,0-4 0,0 0 0,0 4 0,-4 5 0,-4 1 0,-15 18 0,-6-5 0,-1 7 0,0-5 0,-35 36 0,9-12-3392,11-11 0,-2 2 3392,10-10 0,-1 1 0,-12 11 0,0 2-403,11-11 1,1 1 402,-9 5 0,3-1 0,-4 12 0,13-19 0,0 0 0,-11 13 0,-3 7 0,23-29 0,17-8 0,-2-4 0,2 2 0,5-11 0,1 6 6386,3-6-6386,0 2 1203,0-3-1203,0 4 0,3-7 0,1 3 0,3-7 0,0-4 0,0 0 0,0 0 0,4-6 0,1 2 0,0-4 0,10-14 0,-9 11 0,10-12 0,-2 7 0,3-13 0,4 4-6784,-3-8 6784,1 10 0,-12 6 0,6-4 0,10-18 0,-12 16 0,23-31 0,-31 38 0,13-15 0,-10 14 0,7-7 0,-6 2 0,4 1 0,-9 6 0,2 3 0,-3 0 0,3-3 0,1 3 6784,-1-3-6784,1 4 0,-5-1 0,1 0 0,3-2 0,-6 5 0,5-4 0,-6 9 0,0 4 0,-14 22 0,-6 8 0,-13 16 0,5-5 0,2-5 0,-8 20 0,-1-10 0,-7 18 0,4-11-1275,5-2 1275,0-3 0,6-12 0,6-10 0,2-8 0,-3 8 0,-6 7 0,-5 5 0,0-1 0,11-11 0,-15 14 0,22-16 0,-13 16 0,16-20 0,-4 11 0,4-14 0,-3 5 0,7-11 1275,4-3-1275,4 2 0,-1-2 0,4 3 0,-3 1 0,12-16 0,-3 1 0,13-24 0,1 7 0,2-8 0,9-6 0,-5 3 0,1 1 0,2 2 0,9-8 0,-4 8 0,14-19 0,-9 16 0,21-18 0,-18 14 0,12-8-2050,-11 12 2050,-5 5-803,6-5 803,-13 7 0,-6 0 0,-11 10 0,5-7 0,-9 15 0,10-10 1961,-10 11-1961,10-6 0,-11 10 892,15-7-892,-12 12 0,12-8 0,-11 7 0,1-3 0,-1 4 0,18 0 0,-21 0 0,16 0 0,-22 0 0,1 0 0,0 0 0,5 0 0,-8 0 0,9 4 0,-10-3 0,10 6 0,-10-7 0,6 7 0,-7-6 0,1 5 0,-1-2 0,0 3 0,0 0 0,0-3 0,0-1 0,0-3 0,0 0 0,0 0 0,0 0 0,0 0 0,0-3 0,0 2 0,0-5 0,-3 2 0,0-3 0,-4-1 0,-4 1 0,4 0 0,-4 0 0,4 0 0,-17-13 0,10 9 0,-22-13 0,16 19 0,-7-2 0,4 7 0,-19 3 0,10 2 0,-12 3 0,2 5 0,-4 4 0,-10 3 0,0 1 0,8-2 0,3-2 0,2 0 0,3-1 0,11 1 0,4-9 0,10 2 0,-7-6 0,7 0 0,-10 6 0,9-8 0,-9 5 0,10-7 0,-6 0 0,6 0 0,-2 0 0,3 0 0,3-4 0,0 0 0,4-3 0,0 0 0,0 0 0,0 0 0,7-4 0,2-5 0,11-2 0,6-3 0,1 4 0,24-9 0,-16 6 0,12-2 0,-7 0 0,4 8 0,0-9 0,-6 13 0,-5-2 0,0 7 0,0-7 0,3 6 0,-15-1 0,10 3 0,-16 4 0,15-4 0,-21 4 0,6 0 0,-8 0 0,0 0 0,0 3 0,0 1 0,0 0 0,0 2 0,0-2 0,0 0 0,0 3 0,0-4 0,1 8 0,-1-6 0,-3 5 0,3-2 0,-3 0 0,4 11 0,-4-6 0,-1 6 0,-3 1 0,0 1 0,0-4 0,-8 22 0,3-18 0,-4 12 0,1-10 0,0-7 0,-1 5 0,-2 2 0,6-11 0,-2 10 0,7-13 0,-7 9 0,3-6 0,-5 11 0,2-10 0,2 5 0,-1-7 0,1-3 0,1 3 0,-2-1 0,16-13 0,-7 5 0,16-17 0,-8 6 0,1-2 0,8-5 0,-7 3 0,15-15 0,-10 10 0,15-11 0,-15 16 0,15-12 0,-16 12 0,2-2 0,1-5 0,-4 4 0,6-10 0,-3 9 0,-7 2 0,6 4 0,-9-1 0,5 1 0,-7 0 0,-3 10 0,-1 2 0,-3 10 0,-3-3 0,-1 6 0,-4 2 0,-4 10 0,-25 28 0,8-7-2488,-13 19 2488,14-18 0,-1 1 0,3-6 0,-22 27 0,26-36-947,-15 23 947,16-35 0,3-1 0,1-5 0,-1 6 0,9-12-4070,-5 11 4070,6-13 0,1 10 0,-1-9 0,4 8 0,1-9 721,0 10-721,2-9 0,-2 5 0,3-7 6784,0 3-6784,0-2 0,0-4 0,0-13 0,0-4 0,0-7 0,0 0 0,0-1 0,0 0 0,0-3 0,0 3 0,0-7 0,0 2 0,-4-3 0,-1 8 0,-3-6 0,0 13 0,0-19 0,1 22 0,2-11 0,-1 11 0,1 3 0,-2-7 0,-1 4 0,1-5 0,3 5 0,-3-4 0,2 7 0,-2-3 0,-1 0 0,1 7 0,-7-10 0,5 12 0,-5-4 0,7 6 0,-8-4 0,7 3 0,-7-2 0,4 3 0,0 0 0,-4 0 0,0 0 0,3 0 0,-18 0 0,18 0 0,-23 0 0,18 0 0,0 0 0,-16 0 0,21 0 0,-7 0 0,20 0 0,16-4 0,-8 3 0,12-6 0,-9 3 0,4 0 0,10 0 0,-8 4 0,9 0 0,-7 0 0,17 0 0,-8 0 0,12 0 0,-6 0 0,-3 0 0,5 0 0,2 4 0,-11-3 0,14 11 0,-15-7 0,1 7 0,-12-5 0,-2 8 0,-6-7 0,-1 6 0,0-3 0,-6-3 0,2 3 0,-3 7 0,0-5 0,0 21 0,-4-12 0,0 17 0,-5-12 0,5-3 0,0-9 0,1-4 0,-2 5 0,-6 12 0,5-2 0,-5 6 0,7-11 0,-12 14 0,6-15 0,-5 7 0,3-8 0,0-3 0,-4 9 0,3-6 0,5 1 0,-7 16 0,5-16 0,-3 12 0,2-21 0,11-1 0,-4-2 0,1-1 0,-1-4 0,0 0 0,-2 1 0,5 3 0,-5 1 0,-6 6 0,2-5 0,-5 9 0,4-10 0,-4 7 0,-6-6 0,-6 5 0,1-5 0,3-1 0,3-4 0,0-1 0,-1-2 0,-11 7 0,9-7 0,-4 2 0,12-3 0,-12 0 0,12 0 0,-7 0 0,15 0 0,-11 0 0,4 0 0,-8 0 0,2 0 0,7-3 0,-10 2 0,5-6 0,1 3 0,-6 0 0,6-3 0,-4 2 0,1 1 0,0-4 0,-1 4 0,-11-8 0,-5-6-6784,7 0 6784,7 0 0,9 7 0,13 4 0,-9 0 0,6-4 0,-3 0 0,-1-5 6784,1 2-6784,-1 2 0,1-2 0,-1 2 0,1 0 0,2 1 0,-1 4 0,2 0 0,0 0 0,-3 3 0,7-3 0,-4 3 0,1 0 0,-1 4 0,-3 4 0,0 0 0,0 2 0,3-2 0,4 0 0,16-1 0,-5-3 0,12-3 0,-11-5 0,4-4 0,-1-4 0,-3 5 0,-1 0 0,-4 3 0,7-9 0,-5 3-6784,9-9 6784,-9 8-133,9-12 133,-8 8 0,1-11 0,-7 18 0,-4-2 0,0 6 6718,0 1-6718,-7 7 199,2-3-199,-10 14 0,-5 6 0,2 0 0,-6 7 0,12-9 0,-3 5 0,2 1 0,-2-1 0,2 4 0,-9 3 0,7 0 0,-5 5 0,8-11 0,0 3 0,7-3 0,-10 11 0,13-6-6784,-5 6 6784,7 3 0,7-8 0,2-3 0,6-11 0,1-12 0,7 2 0,3-3 0,15 0 0,-9 0 0,4 0 0,-6 0 0,1 0 0,0-3 0,20-6 0,-21-1 0,12-2 0,-18 0 0,8-5 0,-4 3 0,9-6 0,-16 7 6784,10-15-6784,-12 10 0,8-9 0,-11 7 0,0-1 0,-3-4 0,6-12 0,-9 9 0,10-13 0,-14 15 0,10-20 0,-14 16 0,6-11 0,-5 20 0,-2-6 0,3 6-6784,-4-3 6784,0-5-58,0-5 58,0 2 0,0-10 0,0 24 0,0 4 0,0 15 0,0 16 0,0 0 6756,-4 6-6756,-1 6-6698,-3-7 6698,-9 9-1200,-1 10 1200,-10-6-4140,9 8 4140,-2-7-967,-11 17 967,14-21 3661,-21 25-3661,25-35 0,-4 5 1061,6-3-1061,4-11 0,1-1 5999,3-6-5999,3-5 2370,9 2-2370,0-3 0,7 0 0,6-4 0,6-10 0,5 3 0,4-15 0,-1-4 0,-2 4 0,1-11 0,-9 19 0,19-25 0,-14 16 0,9-8 0,-18 15 0,1-3 0,-8 4 0,13-13 0,-17 19 0,17-13 0,-14 12 0,13-8 0,-10 6 0,8-4 0,-8 6 0,26-15 0,-12 17 0,9-9 0,-6 9 0,-11-1 0,4-1 0,19-10 0,-19 13 0,25-19 0,-19 15 0,13-16 0,-12 11 0,4-5 0,-20 12 0,2-5 0,-14 9 0,4-5 0,-5 7 0,3-1 0,1 1 0,-5 0 0,4-4 0,-3 3 0,0-3 0,6-7 0,-5 8 0,6-9 0,-7 12 0,2-7 0,-2 5 0,1-5 0,1 3 0,1 0 0,-2-1 0,5 2 0,-6 2 0,0-6 0,-1 12 0,-3-1 0,0 11 0,-4 11 0,-4 10 0,-11 9 0,0 11 0,0-6 0,-2 9 0,1-8 0,-8 5 0,0-2 0,-2 2 0,0 6 0,-12 21 0,14-22-3547,-7 8 3547,17-31 0,1 6 0,8-15 0,1 1 0,8-12 0,4-7 0,0-4 3547,11-13-3547,-5 4 0,19-17 0,-9 8 0,23-22 0,-8 5-588,0 0 588,1-1 0,9-5 0,-6-1 0,24-30 0,-32 33-996,10-23 996,-13 27 0,-5 3 0,-2 2 0,3 1 0,-9 7 0,13-11 0,-14 12 0,11-12 0,-3 5 0,-1-4 0,-4 10 0,9-5 558,-14 13-558,21-15 1026,-19 15-1026,5-6 0,-8 10 0,0 6 0,-3-3 0,3-1 0,-7 0 0,3 1 0,-7 0 0,3 3 0,-3 21 0,0-11 0,-8 31 0,3-18 0,-17 21 0,11-13-6784,-10 13 6784,7-9-2899,-28 39 2899,13-21-3576,-25 35 3576,16-20 0,-12 22-158,10-18 158,-2 7 3499,18-33-3499,-10 6 0,14-15 2835,-5-1-2835,17-12 6636,8-15-6636,16-14 447,-6-2-447,13-16 0,-5 4 0,-4-3 0,19-23 0,-7 8-6784,10-10 6784,-2 7-2035,3-10 2035,-11 12 0,4-6 0,-17 23 0,7-16 0,-11 21 0,7-20 0,-4 23 5775,0-14-5775,4 8 3044,-3-9-3044,3 7 0,-4 1 0,0-1 0,-4 9 0,-4 0 0,-1 2 0,-2 5 0,2-5 0,-3 13 0,-6 16 0,0 3 0,-5 9 0,3 2 0,-5 3 0,-6 10 0,3-4 0,-10 23 0,11-19-663,-8 11 663,5-8 0,-1 4 0,-4-3 0,8 2 0,-6-21 0,-5 19 0,6-20 0,-10 21 0,9-21 0,-14 11 0,0-6-513,-10 9 513,12-12 0,-10 2 0,18-7 0,-2-4 0,12-7 645,-13-1-645,13-3 0,-20 4 0,18 0 531,-15 0-531,4 10 0,0-9 0,11 3 0,-5 3 0,12-9 0,-12 12 0,14-14 0,-7 10 0,7-9 0,-3 1 0,7-3 0,4-10 0,1-1 0,9-8 0,-1 0 0,7-7 0,0 1 0,4-3 0,10-21 0,-1 16 0,11-22 0,-17 24 0,10-12 0,-15 13 0,6-14 0,-2 5 0,9-12 0,-2 9 0,-3 1 0,-10 13 0,-4 5 0,-4 4 0,6-2 0,-9 13 0,1-2 0,-6 18 0,-4 2 0,-5 13 0,-5 1 0,-8 10 0,3-8 0,-16 23 0,2-1-2377,-11 14 2377,-6 9 0,9-23 0,-1 0 0,11-15 0,-1 2 0,-23 27 0,-1-1 0,-10 5 0,29-28 0,0-3 0,-20 12 0,11-9 0,0-10 0,-14 12 0,27-25 0,-10 8 0,28-22 0,3-4 0,7 0 2377,10-15-2377,0 5 0,10-13 0,-6 2 0,7-3 0,0-1 0,-3-4 0,-2 9 0,-3-8 0,-3 7 0,2-7 0,-7 11 0,-3 1 0,-2 9 0,-6 6 0,-5 1 0,4 4 0,-17 0 0,-5 12 0,-4-5 0,-10 11 0,15-13 0,-13 11 0,18-12 0,-13 7 0,14-10 0,-7-4 0,3 2 0,4-6 0,-2 3 0,1-4 0,1 0 0,-5-7 0,11 1 0,-2-12 0,6 8 0,2-4 0,0-1 0,3 2 0,-9-12 0,-8-4 0,0 0 0,-4-5 0,1 7-745,-6-1 745,-5-1 0,-21-3 0,12 6-1114,-12-1 1114,22 8 0,-15-3 0,17 7 0,-12-6 0,21 11 0,-3-14 0,16 16 0,-10-19 703,18 24-703,-13-19 1156,6 12-1156,1-5 0,-3 0 0,1-1 0,0 0 0,-9 0 0,11 1 0,-15-5 0,-2-3 0,-2 2 0,0 3 0,-3-3 0,10 6 0,-11-15 0,18 16 0,-7-10 0,14 15 0,-1-6 0,8 4 0,0 0 0,2-1 0,-5 2 0,6-1 0,-3 0 0,-1-5 0,4 5 0,-3 0 0,3-3 0,-4 5 0,4-5 0,18 27 0,-3-5 0,15 17 0,-7-12 0,8 7 0,4-5 0,-3 3 0,18 3 0,-21-7 0,9 6 0,-6-6 0,1 6 0,-1-13 0,22 17 0,-25-17 0,12 5 0,-18-5 0,0 1 0,1 1 0,0-2 0,4-3 0,0-1 0,1-2 0,-5 6 0,-1-7 0,-7 4 0,3-4 0,-3 0 0,3 0 0,-4 0 0,0 0 0,0 0 0,-4 0 0,0 0 0,-7-4 0,0 0 0,-11-7 0,-5 3 0,-1-7 0,-3 9 0,8-4 0,-17-3 0,5-2 0,-9-3 0,-5-4 0,1 0 0,-7-8-833,-1-2 833,17 9 0,-8-9 0,13 9 0,-22-25-954,14 12 954,-4-13 0,6 1 0,1-17 0,6 11 0,4 1 0,14 19 0,0 0 0,-1 2 792,0-1-792,2 9 0,3 4 0,0 3 995,-4 3-995,4 7 0,-7-4 0,6 3 0,-5-2 0,2 3 0,0-4 0,1 3 0,3-2 0,3 3 0,-2 0 0,2-1 0,-3 1 0,0 0 0,0 0 0,0-4 0,0-5 0,0-1 0,0-17 0,-8 10 0,3-11 0,-7 7 0,-4 6 0,6-1 0,-5 11 0,4 1 0,3 7 0,-3 0 0,4 4 0,-1 0 0,1 0 0,0 0 0,3 3 0,1 1 0,3 3 0,0 1 0,0-1 0,0 0 0,-3 0 0,2 0 0,-6 0 0,7 0 0,-7 0 0,6 0 0,-2 0 0,0 3 0,2-2 0,-5 2 0,5-3 0,-5 1 0,5-1 0,-6 0 0,3-3 0,-3-1 0,0-6 0,0 2 0,0-6 0,0 7 0,-1-4 0,1 1 0,-1 24 0,20-19 0,3 19 0,53-30 0,-19 7-1466,32-11 1466,-26 7 0,0-4 0,-16 5 0,-9-3 0,-10 3 0,7-7 0,-4 7 0,4-6 0,-8 6 1466,-6-3-1466,2 4 0,-4-3 0,-3 6 0,7-2 0,-7 3 0,3 0 0,-1 0 0,-2 0 0,7-4 0,0 0 0,5 0 0,-4 1 0,3 3 0,-3 0 0,-3 0 0,2 0 0,-4 0 0,0 0 0,9 0 0,-1 0 0,-2 0 0,-3 0 0,-7 0 0,0-3 0,4 2 0,-3-2 0,2 3 0,-3 0 0,1-4 0,-1 4 0,0-4 0,3-2 0,1 1 0,-3-6 0,3 7 0,-4-6 0,1 5 0,7-14 0,-7 10 0,4-3 0,-8 6 0,6 5 0,-9-6 0,9 7 0,-2-4 0,0 4 0,7 0 0,-7 0 0,6 0 0,-2 0 0,10 0 0,-4 0 0,15-3 0,-18 2 0,11-3 0,-18 1 0,9 2 0,-4-6 0,9 6 0,-10-5 0,6 5 0,-10-2 0,3 0 0,-4-1 0,3-4 0,-2 4 0,2 1 0,1 0 0,0 2 0,4-6 0,-3 3 0,-2-1 0,4-1 0,-1 1 0,2 1 0,-4 1 0,7-1 0,-5 3 0,10-6 0,-7 6 0,6-10 0,-5 9 0,6-5 0,-8 4 0,8-1 0,-6-4 0,5 3 0,-10-1 0,10 1 0,-13 4 0,9 2 0,-11 6 0,4 4 0,-3-3 0,0 3 0,9 11 0,-6-8 0,11 13 0,-1-7 0,-4 1 0,9 6 0,11 2 0,-6-1 0,10-2 0,-9 0 0,-6-8 0,5 4 0,16 4 0,-11-2 0,23 3 0,-26-9 0,4-9 0,-17-6 0,16 1 0,-17-3 0,16 3 0,-18-4 0,3 0 0,-1 0 0,7 0 0,0 0 0,11 0 0,-10 0 0,5 0 0,-11-4 0,9 3 0,-15-5 0,11 5 0,-18-2 0,17-1 0,-6 3 0,18-7 0,-15 4 0,23-5 0,-20 1 0,22-1 0,-20 1 0,-3 3 0,4-3 0,-18 7 0,14-3 0,-16 4 0,3 0 0,-4 0 0,0 0 0,3 0 0,2 0 0,-1 0 0,3 0 0,-6 0 0,7 0 0,-7 0 0,3-3 0,-1-1 0,-2 0 0,6 1 0,-2-1 0,-1 3 0,0-2 0,-1 0 0,-2 2 0,-4 1 0,-18 13 0,3-3 0,-14 7 0,13-10 0,-8 5 0,-1 5 0,0-3 0,-9 7 0,-2-7 0,-1-1 0,-7 5 0,4-8 0,-3 11 0,11-13 0,-1 12 0,-10-6 0,4 0 0,-23 8 0,26-16 0,-15 6 0,19-11 0,-8 6 0,6-6 0,-1 3 0,-10 0 0,-8 1 0,10 0 0,-23-1 0,22-4 0,-40 0 0,27 0-1871,-22 0 1871,26 0 0,-11 0-9,5 0 9,-33 0 0,20 0-1502,-21 0 1502,29 0 0,-23 4 0,23-3 0,-31 12 0,45-11-674,-11 10 674,21-7 1651,4 4-1651,2-1 0,-2 8 0,5-2 0,-10 6 9,15-7-9,-28 17 0,28-18 1080,-34 22-1080,26-15 0,-22 13 0,12-12 0,-14 11 0,21-19 0,-9 11 0,16-10 787,0 1-787,2 1 0,0 1 0,6-3 0,-3 2 0,9-8 529,0 8-529,4-6 0,2 5 0,5-7 0,-2 7 0,3-6 0,0 14 0,0-13 0,0 7 0,0-6 0,0 2 0,0 0 0,0 9 0,0-11 0,3 8 0,-2-7 0,5 4 0,-1 1 0,3 6 0,-1-6 0,-2-1 0,1-1 0,-2-6 0,1 3 0,5 7 0,-9-4 0,10 9 0,-7-11 0,3 5 0,1-8 0,-1 5 0,-3-7 0,2 0 0,-2-3 0,3-1 0,0-3 0,0 0 0,8-3 0,7-6 0,0 3 0,19-14 0,-17 10 0,5-7 0,-10 8 0,3 2 0,-7 6 0,15-2 0,-21 3 0,6 0 0,-8 0 0,-6 0 0,-12 0 0,1-4 0,-11 4 0,5-7 0,-5 6 0,4-3 0,-6 0 0,10 3 0,-3-2 0,-3 3 0,1 0 0,1 0 0,-6 0 0,6-4 0,-8 3 0,-7-3 0,5 0 0,-13 0 0,18-4 0,-1 3 0,8-2 0,0 3 0,2-3 0,-1-1 0,7 1 0,0 0 0,3-4 0,-3-1 0,3-4 0,-11-7 0,0-9 0,-6-3 0,-2-8 0,-14-11 0,11 22 0,-20-23 0,27 36 0,-8-8 0,7 11 0,0-4 0,3 7 0,2-1 0,8 7 0,-4-1 0,6 1 0,-8-8 0,7 3 0,-4 0 0,2 2 0,1 6 0,3-4 0,-2 4 0,5-2 0,-6 5 0,3-2 0,-3 6 0,0 1 0,3 3 0,1 0 0,3 0 0,0-3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3:17.4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2 130 24575,'0'21'0,"0"-5"0,4 9 0,-4-4 0,11 3 0,-9 1 0,8-8 0,-9 6 0,2-6 0,-3 8 0,0-4 0,0 24 0,0-19 0,4 29 0,-3-22 0,4-1 0,-5 7 0,4-11 0,-3 8 0,3-10 0,-4 3 0,0 19 0,0-12 0,0 20 0,0-25 0,0 16 0,-4-13 0,3 13 0,-7-20 0,7 4 0,-2-14 0,3-3 0,0-7 0,0-6 0,0-9 0,0-1 0,0-35 0,0 5 0,0-17 0,0-18-1224,0 32 1224,0-26 0,0 31 0,0 0 0,0 7 0,0 5 0,0-3 0,0 2 0,0 3 0,-4 3 0,3 4 0,-2-4 1224,-1-1-1224,-1-9 0,-4-1 0,4 0 0,1-4 0,4 9 0,0-11 0,0 5 0,0-17 0,0 15 0,0-7 0,0 16 0,0 1 0,0 3 0,3 6 0,-2 4 0,2 4 0,1 3 0,3-3 0,1 6 0,10-9 0,-9 5 0,8-2 0,-5 3 0,-1 4 0,-1 0 0,2 12 0,-4-6 0,4 12 0,-5 3 0,6 6 0,-3 25 0,7-7-6784,-11 8 6784,6-17 0,-7-6 0,4 0 0,0 27 0,0-9-560,0 21 560,-4-16 0,8 18 0,-11-18 0,7 0 0,-9-19-24,4 4 24,-3-4 0,6 7 0,-6-16 0,6-1 0,-6-7 559,2-3-559,0-11 25,1-3-25,3-4 6784,0 0-6784,4-6 0,-3 5 0,3-2 0,0-3 0,-3 5 0,10-11 0,-5 4 0,3 0 0,4-8 0,-3 7 0,9-9 0,-5 6 0,14-8 0,-16 6 0,17-6 0,-16 8 0,1 3 0,-1 1 0,4-7 0,-14 8 0,5-5 0,-15 13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3:19.2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24575,'35'29'0,"-4"-8"0,-10-5 0,0-4 0,-4-4 0,7 12 0,-7-6 0,9 12 0,-5-13 0,9 8 0,-12-4 0,16 2 0,-4 12 0,-2-7 0,7 12 0,-21-15-6784,1-2 6784,0 0 0,-8-1 0,9 3 0,-8 10 0,0-8 0,-3 4 0,-2-7 6784,-3-4-6784,0-1 0,4 8 0,-3-6 0,2 5 0,-3-6 0,0 15 0,0-12 0,0 16 0,0-14 0,0 7 0,0-7 0,0-2 0,0-8 0,4 20 0,1-10 0,0 16 0,2-13 0,-2-8 0,-1 4 0,4 10 0,-7-11 0,6 18 0,-9-27 0,2 4 0,-8-18 0,1 0 0,0-3 0,-4-4 0,-1-1 0,-3 0 0,-1 1-6784,-4-1 6784,-1 3 0,-4-7 0,4 7 0,-3 1 0,3 4 0,-3 4 0,3 0 0,3 0 0,9-3 6784,0-1-6784,8-3 0,-6-7 0,6 5 0,-2-9 0,3 10 0,0-14 0,-3 12 0,-2-20 0,1 16 0,0-5 0,0 0 0,4 10 0,-4-6 0,0 1 0,3 5 0,-2-5 0,3 3 0,0-1 0,0 0 0,0-10 0,0 12 0,0-11 0,0 13 0,0-10 0,0 9 0,0-5 0,0 7 0,3 9 0,2 4 0,2 9 0,2 10 0,-1-3 0,4 19 0,-2-8 0,2 4 0,1-2 0,-8 17 0,7-20-6784,-12 14 6784,8-17-27,-7 2 27,3 16-4528,-4-13 4528,0-3-501,0 14 501,0-24 0,0 24 0,0-24 3858,0 11-3858,0-13-4124,0 6 4124,0-17 4148,0 3-4148,-3-25 726,2 6-726,-2-15 448,3 13-448,-4 3 6784,4 0-6784,-4-1 0,1-3 0,-2 0 0,-2-8 0,-5-2 0,4 5 0,-4-3 0,1 3 0,2-1 0,-3-3 0,1 5-6784,-10-13 6784,7 9-129,-27-29 0,31 34 0,-14-15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4:18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1240 0 24575,'11'4'0,"-1"-4"0,4 7 0,-2-3 0,3 4 0,7-4 0,-9 3 0,17-3 0,-17 3 0,5 1 0,-7-4 0,-3-1 0,2-3 0,4 3 0,-5-2 0,5 5 0,-7-5 0,7 5 0,-1-5 0,10 6 0,-7-6 0,11 6 0,-5-6 0,2 3 0,-4-4 0,11 3 0,-16-2-6784,15 3 6784,-18-1 0,4-2 0,-1 3 0,12-4 0,-13 0 0,11 0 0,-13 0 6784,3 0-6784,-3 0 0,7 0 0,-7 0 0,11 0 0,-10 0 0,8 3 0,-13-2 0,6 2 0,-3 1 0,8-3 0,-6 2 0,5-3 0,-7 4 0,0-3 0,4 2 0,0-3 0,-3 0 0,10 3 0,-13-2 0,13 3 0,-11-4 0,5 0 0,-4 0 0,5 0 0,-8 0 0,5 0 0,-3 0 0,0 0 0,1 0 0,1 0 0,-5 0 0,2 0 0,-3 0 0,0 0 0,0 0 0,1 0 0,-1 0 0,0 0 0,0 0 0,0 3 0,0-2 0,0 2 0,0-3 0,0 0 0,0 0 0,0 3 0,0-2 0,-10 5 0,1-5 0,-21 11 0,0-10 0,-9 6 0,-8-4 0,13-3 0,-15 3 0,15-4 0,-1 0 0,8 0 0,0 4 0,-1 0 0,-11 8 0,5-6 0,-5 4 0,11-9 0,-10 7 0,16-8-6784,-11 7 6784,14-2 0,0-1 0,-2 3 0,-1-6 0,-2 6 0,2-7 0,4 4 6784,0-4-6784,3 0 0,-13 3 0,11-2 0,-7 6 0,10-6 0,-3 2 0,2-3 0,-3 0 0,4 3 0,0-2 0,0 5 0,-1-2 0,1 0 0,0 2 0,0-2 0,0 0 0,0 2 0,-4-5 0,-1 2 0,1-3 0,0 0 0,0 0 0,3 0 0,-14 0 0,8 0 0,-5 0 0,-10 0 0,13 0 0,-10 0 0,12 0 0,6 0 0,-2 0 0,3 0 0,-1 0 0,1 3 0,0-2 0,0 2 0,0-3 0,0 0 0,-1 0 0,1 3 0,0-2 0,-4 2 0,3-3 0,-7 0 0,3 0 0,-6 0 0,1 0 0,-2 0 0,4 0 0,-1 0 0,4 0 0,-6 0 0,6 4 0,-18-3 0,7 2 0,-1-3 0,5 0 0,0 0 0,5 0 0,-7 0 0,13 0 0,-10 0 0,9 0-6784,-5 0 6784,3 0 0,-8 0 0,5 0 0,-10 0 0,15 0 0,-6 0 0,8 0 6784,0 0-6784,0 0 0,-3 0 0,2 3 0,-3-2 0,0 2 0,3 0 0,-7-2 0,4 2 0,-5-3 0,-11 0 0,9 4 0,-5-4 0,4 4 0,3-4 0,-1 0 0,3 3 0,6-2 0,-2 5 0,2-2 0,-2 0 0,2-1 0,1-3 0,0 0 0,0 0 0,-4 4 0,3-4 0,-3 4 0,4-4 0,-1 0 0,-6 0 0,5 0 0,-8 0 0,8 0 0,-5 3 0,6-2 0,-3 3 0,3-4 0,1 0 0,0 3 0,0-2 0,0 2 0,0-3 0,-1 0 0,1 0 0,26 0 0,-6 0 0,23 0 0,-11 0 0,-4 0 0,3 0 0,0 0 0,1-4 0,3 3 0,-7-3 0,6 4 0,-6 0 0,6 0 0,-2 0 0,-6 0 0,-3 0 0,-5 0 0,0 0 0,12 0 0,-5 0 0,13 0 0,-14 0 0,14 4 0,-13-3 0,13 3 0,-6-4 0,18 0 0,-5 0 0,9 4 0,-6-3 0,3 6 0,4-6 0,-13 3 0,4-4 0,-5 0 0,3 0 0,1 0 0,-8 0 0,2 0 0,-5 0 0,5 0 0,-11 0 0,-1 0 0,-1 0 0,1 0 0,5 0 0,-2 0 0,2 0 0,-10 0 0,1 0 0,-6 0 0,-2 0 0,2 0 0,-3 0 0,0 0 0,0 0 0,0 0 0,0 0 0,0 0 0,0 0 0,0 0 0,0 0 0,1 0 0,-1 0 0,0 0 0,0 0 0,0 0 0,0 0 0,0 0 0,0 0 0,0 0 0,0 3 0,0 1 0,0 0 0,0 3 0,4-3 0,-3 0 0,7 3 0,-10-3 0,5 0 0,-3 3 0,1-7 0,3 4 0,3-1 0,-5-2 0,9 6 0,-10-3 0,3 0 0,-4-1 0,0 1 0,0-4 0,0 4 0,0-4 0,0 0 0,0 0 0,0 0 0,0 0 0,0 0 0,8 0 0,2 0 0,0 0 0,2 0 0,-11 0 0,3 0 0,-4 3 0,0-3 0,0 7 0,0-6 0,0 2 0,1-3 0,-1 3 0,0-2 0,0 5 0,0-5 0,0 2 0,0 0 0,0 1 0,-3 3 0,-4 0 0,-4 0 0,-3 0 0,-8 5 0,2-7 0,-7 2 0,-10 1 0,6-6 0,-21 15-6784,17-11 6784,-12 4 0,4-2 0,3-4 0,-13 5 0,18-4 0,-13 2 0,14-6 0,-3 7 0,5-7 0,-26 11 0,9-6 0,-16 7 0,11-3 0,-11-5 0,16 3 0,-14-8 0,30 4 6784,-15-4-6784,13 0 0,-5 0 0,5 0 0,-6 0 0,9 0 0,-5 0 0,14 0 0,-4 0 0,-5 0 0,5 0 0,4 0 0,-6 0 0,12 0 0,-16 4 0,13-3 0,-7 6 0,4-6 0,-10 13 0,3-11 0,-16 11 0,12-9 0,-1 3 0,4 0 0,-8 0 0,12 0 0,-22 0 0,31-1 0,-19-3 0,13 3 0,-3-3 0,0 4 0,9-4 0,0 3 0,-3-6 0,1 5 0,-6-5 0,3 3 0,1-4 0,-1 0 0,-6 3 0,8-2 0,-4 2 0,7-3 0,-8 0 0,6 0 0,-5 0 0,7 0 0,3 0 0,-3 0 0,4 0 0,0 0 0,-1 0 0,8 0 0,7 0 0,6 0 0,10 0 0,2 0 0,-3-3 0,12-2 0,-7 0 0,14-3 0,-4-1 0,-1 3 0,-1-2-6784,-4 4 6784,5 3-761,32-12 761,-19 11-4285,25-11 4285,-20 7-608,11 1 608,-2 0 0,8 5 0,-21 0 3540,18 0-3540,-27 0-3381,11 0 3381,-17 0 3824,12 0-3824,-7 0 0,27 0 0,-27 0 0,12 0 0,-16 0-3375,-1 0 3375,1 0-429,16 0 429,-21 0 0,13 0 0,-23 0 4072,11 0-4072,-5 0 0,1 0 0,-8 0 243,-5 0-243,1 0 6210,-5 0-6210,0 0 1734,-4 0-1734,0 0 0,-6 4 0,-5-1 0,-11 5 0,-10 0 0,0-4 0,-10 4 0,-12 5 0,7-2-614,-17 6 614,14-8 0,-4 5 0,-7-3 0,-29 16 0,9-13-2800,26 0 1,0 1 2799,-28 1 0,-8 9-446,19-4 446,1-2 0,23-2-114,-2 0 114,14-3 0,-7-2 0,23-2 0,-9-1 0,5 7-4257,-3-5 4257,4 1 3709,-11 11-3709,8-8 0,-10 13 0,5-16 0,-8 11 0,-1-7 0,-15 9 0,19-12 0,-26 13 0,29-12 0,-20 12 0,11-9 0,-13 9 0,7-10 0,-5 4 0,16-7-4075,4-4 4075,-4 4 75,-11 3-75,16-6 0,-15 10 0,19-11 4537,-8 3-4537,8-4 0,-2 4 0,11-7 6784,-6 12-6784,9-15 0,-5 12 0,7-10 0,-1 3 0,1 0 0,0 0 0,3 0 0,-2-3 0,12-1 0,-1-3 0,15 0 0,1 0 0,9 0 0,-8 0 0,11 0 0,-11 0 0,13 0 0,12 0 0,-2 0 0,3 0 0,-8 0 0,23 0 0,-13 0-6784,24 0 6784,-26 0-1703,15 0 1703,-16 0-3973,10 0 3973,-30 0-431,22 0 431,-23 0 0,25 0 0,-20 0 863,20 0-863,-16-4 0,16 3 0,-25-3 388,25 4-388,-21 0 0,12 0 0,-18-3 4379,-4 2-4379,1-7 336,8 8-336,-11-4 0,6 1 0,-4-2 0,1 1 0,7 0 0,-11 4 6714,1 0-6714,-7 0 211,1 0-211,-1 0 0,7 0 0,-9 0 0,5 0 0,-7 0 0,4 0 0,0 0 0,4 0 0,-4 0 0,8 0 0,-10 0 0,6 0 0,-11-3 0,3 2 0,-3-2 0,3 3 0,0 0 0,0 0 0,4-4 0,-3 3 0,10-6-6784,4 6 6784,-3-3 0,4 1 0,-12 2 0,1-6 0,2 3 0,-6 0 0,-4 0 6784,-12 12-6784,-2-3 0,-23 11 0,18-7 0,-25 13 0,13-7 0,-16 8 0,11-6 0,-13 2 0,7 3 0,0-6 0,-13 9 0,22-15 0,-13 3 0,12-5-6784,-6-3 6784,-1 4-1797,-26 8 1797,22-2-3941,-7 0 3941,23-4-170,-1-3 170,7 1 3858,-8 3-3858,15-5 1758,1 1-1758,1-1 6640,-9 4-6640,1-2 436,-12 2-436,17-3 0,-6-1 0,8 1 0,-11 8 0,8-6 0,-7 4 0,14-8 0,0-2 0,-4 3 0,2 0 0,-5 1 0,-1 0 0,-2-1 0,2 1 0,1-1 0,-2 1 0,4-1 0,-2 1 0,6-1 0,1 0 0,-4 4 0,3-3 0,-3 2 0,0 1 0,3-3 0,-6 7 0,5-7 0,-1 3 0,2-4 0,1 0 0,0-3 0,0 2 0,0-2 0,3 3 0,-3 0 0,3-3 0,-11 7 0,-12-1 0,-1 7 0,1-7 0,8 1-6784,7-3 6784,0-3 0,-6 5 0,9-9 0,-5 2 0,7 0 0,0 1 0,0 0 6784,-4-1-6784,3-3 0,0 3 0,1-2 0,3 2 0,0 0 0,-2-2 0,8 2 0,3-3 0,7 0 0,7 0 0,7 0 0,0 0 0,9 0 0,-9 0 0,30 0 0,-14 0 0,11 0 0,-13 0-545,-4 0 545,13 0 0,27 0 0,-10 0-1980,16 0 1980,-41 0 0,3 0-1186,-12 0 1186,11 0 0,-6 0 0,20-4 0,-31-1 0,35-4 0,-36 5 458,23-4-458,-22 7 1900,6-6-1900,-11 6 1353,10-3-1353,-16 4 0,7-3 0,-15-1 0,0 0 0,4-3 0,-3 6 0,2-2 0,4 3 0,-1 0 0,2-4 0,-1 4 0,1-7 0,-2 6 0,5-2 0,-10 0 0,6 2 0,-7-2 0,4 3 0,-4 0 0,7-3 0,-6 2 0,6-2 0,-3 3 0,0 0 0,5 0 0,-5 0 0,0 0 0,3 0 0,-2 0 0,7 0 0,-7 0 0,2 0 0,-6 0 0,10 0 0,-9 0 0,12 0 0,-13 0 0,6 0 0,-7 0 0,0 0 0,1 0 0,-1 0 0,0 0 0,0 0 0,13-8 0,-6 6 0,6-6 0,-15 8 0,-10 0 0,-3 0 0,-3 0 0,0 7 0,3-2 0,-7 2 0,4 0 0,-14-2 0,3-1 0,-13 4 0,9-3 0,0 0 0,2-2 0,11-3 0,-9 4 0,9 0 0,-6 0 0,4 7 0,-17-6 0,8 11 0,-13-7 0,16 3 0,-10-4 0,9-3 0,-6-2 0,8 1 0,-3-3 0,10 2 0,-5-3 0,7 0 0,-8 7 0,2-5 0,-10 5 0,10-4 0,-10 2 0,9 2 0,-5-2 0,8-2 0,0 0 0,3-2 0,1 6 0,0-3 0,0 3 0,-9-2 0,-4 5 0,2-8 0,0 8 0,11-10 0,-3 4 0,5-4 0,-12 6 0,11-4 0,-8 8 0,7-6 0,3 4 0,-11 0 0,10-1 0,-6 0 0,1 0 0,1 4 0,-2-6 0,4 2 0,-3 0 0,5-5 0,-9 11 0,10-11 0,-10 8 0,9-5 0,-5 2 0,7-3 0,-4 2 0,3-5 0,-3 3 0,4-1 0,-4 1 0,-1 3 0,1-3 0,0 3 0,-3 0 0,5-2 0,-5 1 0,3-2 0,6 0 0,-5 0 0,2 3 0,0-6 0,-10 6 0,9-7 0,-9 7 0,10-6 0,-10 9 0,10-8 0,-7 4 0,4-6 0,3 0 0,-3 0 0,4 4 0,0-1 0,6 1 0,2 0 0,24-4 0,-6 0 0,31-4 0,-26 3 0,26-3 0,-17 4 0,15 0 0,6-4 0,-5 3 0,15-3 0,-19 4 0,2 0 0,-7-4 0,-8-1 0,15 0 0,11-4 0,-7 4-668,8 0 668,-18-4 0,16 8 0,-16-7 0,16 7 0,-16-3 0,-4 0 0,4 3 0,16-3 0,-16 0 0,38-1 0,-38 0-418,16 1 418,-22 0 0,8-1 0,0-5 0,1 5 0,-12 1 0,13-4 0,-25 6 0,16-5 0,-16 3 653,3 0-653,-1-5 0,0 2 0,-6 2 433,6 2-433,-8 3 0,3 0 0,-10 0 0,0 0 0,0 0 0,4 0 0,-3 0 0,7 0 0,-7 0 0,3 0 0,-4 0 0,0 0 0,0 0 0,0 0 0,-6 0 0,-9 3 0,-5 1 0,-10 4 0,6-3 0,-7 2 0,8-2 0,-13-1 0,11 0 0,-27-1 0,20 2 0,-26 4 0,18 3 0,-24-1 0,17-2 0,-7-2 0,17-2 0,-7-1 0,9 0 0,-4 0 0,7-4 0,2 7 0,1-6 0,0 6 0,2-2 0,-6-1 0,4 0 0,-10-1 0,18-2 0,-8 3 0,10-1 0,-11 2 0,10-1 0,-8 0 0,13-4 0,-6 3 0,5-2 0,2 5 0,0-5 0,7 6 0,-7-7 0,3 7 0,-3-7 0,0 4 0,0-1 0,-1 1 0,1 3 0,3 0 0,-2-3 0,2-1 0,-3-3 0,0 3 0,-1 1 0,1 0 0,3 2 0,-2-5 0,2 5 0,0-2 0,-3 3 0,3-3 0,-7 3 0,3-3 0,-6 3 0,6-3 0,-3 3 0,0-6 0,3 5 0,-2-2 0,6 3 0,-3 0 0,4-3 0,-1 2 0,-3-5 0,9 5 0,-1-2 0,10 0 0,7 3 0,-5-6 0,8 2 0,-9-3 0,8 0 0,1 0 0,-1 0 0,4 0 0,4 0 0,-1 0 0,10 0 0,-15 0 0,22 0 0,-19 0 0,12 0 0,-8 0 0,4 0 0,-5 0 0,8 0 0,-11 0 0,8-3 0,4-2 0,-8-3 0,-1 3 0,9-2 0,-12 6 0,11-3 0,-21 4 0,5 0 0,-4 0 0,20 0 0,-17 0 0,23 0 0,-24 0 0,5 0 0,-8 0 0,-4 0 0,4 0 0,-3 0 0,-2 0 0,-3 0 0,1 0 0,-1 0 0,0 0 0,-11 11 0,2-5 0,-13 13 0,3-7 0,-13 4 0,-4 4 0,-7-2 0,3-1 0,7-5 0,-4 5 0,8-7 0,-16 11 0,11-12 0,-6 7 0,13-4 0,-16 9 0,17-8 0,-12 2 0,15-7 0,-7 3 0,6 1 0,-2 0 0,8-1 0,4-4 0,0-3 0,0 5 0,0-7 0,3 7 0,-3-5 0,6 3 0,-2 0 0,3 0 0,-3 0 0,-1 0 0,0 0 0,1 1 0,0-1 0,2 0 0,-2 0 0,3 0 0,0 0 0,0 0 0,0 0 0,0 0 0,0 0 0,0 0 0,0 0 0,0 0 0,0 0 0,0 1 0,0-1 0,0 0 0,0 0 0,0 0 0,0 0 0,0 0 0,0 0 0,0 0 0,0 0 0,0 0 0,0 0 0,3-3 0,9-4 0,1-1 0,6-7 0,6 4 0,-3-8 0,8 6 0,-5-9 0,5 13 0,17-18 0,-12 13 0,16-10 0,-14 8 0,0 0 0,9-5 0,7 0 0,-3-1-702,4 2 702,-26 8 0,10-3 0,-14 3 0,24-8 0,-15 3 0,-4 2 0,-6 0 0,-4 4 0,-1-1 0,0-1 0,-11 5 702,-6-2-702,-2 0 0,-3-1 0,4-4 0,4 4 0,-1 1 0,1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5:14.68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2349 2842 24575,'-19'-19'0,"2"6"0,10 6 0,3 3 0,-3-7 0,3 3 0,-3-3 0,3 0 0,1 3 0,-4-10 0,-2 6 0,1-7 0,1 3 0,3-6 0,0 8 0,-4-12 0,4 17 0,-3-10 0,3 11 0,-4-6 0,1 2 0,0-2 0,2 2 0,-1 2 0,5 2 0,-5 1 0,-1-3 0,-1 2 0,0-3 0,2 4 0,5 0 0,-5-3 0,2 2 0,-3-3 0,-1 4 0,4 0 0,-2 0 0,5-4 0,-5 3 0,5-2 0,-5 3 0,2 0 0,-3-4 0,-1 3 0,4-2 0,-2 3 0,2 0 0,0-4 0,-2 3 0,5-2 0,-6 3 0,3-4 0,0 3 0,-2-2 0,2 3 0,0-1 0,1-2 0,3 2 0,0-2 0,-3-1 0,-1 3 0,0-2 0,-3 0 0,6 2 0,-5-3 0,2 1 0,0 2 0,-2-2 0,5 2 0,-5 1 0,2-3 0,-4 2 0,1-3 0,3 4 0,-2 0 0,5-3 0,-5 2 0,2-3 0,-4 4 0,1 3 0,0-2 0,3-1 0,-2-1 0,-1-3 0,2 4 0,-5 0 0,6 0 0,-3-1 0,0 1 0,3 0 0,-3 0 0,3-3 0,0 2 0,-2-3 0,2 4 0,-3 0 0,0-4 0,3 3 0,-3-2 0,3 3 0,0 0 0,-2-4 0,5 3 0,-5-2 0,2 0 0,0 2 0,-3-3 0,7 4 0,-7 0 0,6-4 0,-2 3 0,0-2 0,-1 0 0,-3 2 0,3-3 0,1 4 0,3-3 0,-4 2 0,4-3 0,-7 4 0,3-3 0,0 2 0,-2-2 0,5 2 0,-5 1 0,5-3 0,-2 2 0,0-3 0,-1 1 0,0 2 0,-3-2 0,6 2 0,-2-2 0,3 2 0,0-2 0,0-1 0,0 3 0,0-20 0,0 16 0,0-17 0,0 17 0,0 1 0,0 0 0,0 0 0,0 3 0,0-7 0,0 7 0,0-7 0,0 7 0,0-3 0,0 1 0,0 2 0,0-3 0,0 1 0,0 2 0,0-6 0,0 6 0,0-3 0,0 0 0,0 3 0,0-2 0,0-1 0,0 3 0,0-3 0,0 1 0,0-2 0,0 1 0,0 0 0,0 3 0,0-6 0,0 5 0,0-5 0,0 7 0,0 0 0,0-4 0,0 4 0,0-4 0,0 1 0,0 2 0,0-3 0,3 1 0,1 2 0,0-2 0,2-1 0,-5 3 0,2-2 0,-3 0 0,4 2 0,-4-3 0,7 4 0,-3 0 0,-1-4 0,4 3 0,-6-2 0,5 0 0,-5 2 0,5-3 0,-2 1 0,0 2 0,2-2 0,-2 2 0,0 1 0,5-3 0,-7 2 0,7-3 0,-8 4 0,5-3 0,-5 2 0,5-2 0,-2 2 0,0 1 0,3-11 0,-3 8 0,3-16 0,0 21 0,-3-9 0,3 7 0,-7-1 0,7-5 0,-7 5 0,7-3 0,-3 4 0,0 0 0,-1-3 0,0 2 0,1-3 0,3 4 0,0-4 0,-3 3 0,0-3 0,-1 4 0,1 0 0,0-4 0,2 3 0,-2-2 0,0 3 0,2 0 0,-2-1 0,3-3 0,-3 3 0,0-3 0,-1 4 0,1-3 0,0 2 0,2-3 0,-5 4 0,5 0 0,-2-3 0,3 2 0,0-3 0,-3 4 0,2-3 0,-2 2 0,0-3 0,-1 1 0,-3 2 0,0-2 0,7-1 0,-6 3 0,9-2 0,-6 3 0,3 0 0,0-1 0,-3 1 0,2 0 0,-2 0 0,3-4 0,-3 3 0,2-2 0,-5 3 0,5 0 0,1-4 0,1 3 0,-1-2 0,0 3 0,-7 0 0,7-4 0,-3 3 0,3-6 0,-3 6 0,3-3 0,-7 4 0,7 0 0,-7-4 0,4 3 0,-1-6 0,-2 6 0,-21 16 0,11-4 0,-27 25 0,22-12-984,-17 15 0,8-10 0,-20 17 0,14-15 0,-10 15 0,13-19 0,-1 5 0,1-7 0,-4 0 0,-3 9 1967,-20 4-832,16-5-1135,-15 9 0,25-17 0,-20 8 845,11-5 139,-3 5 983,4-6 0,17-4 0,-5-5 0,7 1 0,-7 0-885,9 0-98,-17 0 0,21-5 983,-21 5 0,17-7 0,-5 5 0,9-9 0,2 2 0,8-21-97,1 2-886,4-12 0,11-2 0,8-14 0,12-4-984,7-13 120,-9 25-120,-6 1 0,2 7 0,7-21 0,-1 6 0,9-12 0,-15 17 0,10-12 0,-15 15 0,-3 1 0,-15 19 496,-3 11 488,-27 7 983,13 3 0,-18 4 0,9-2 0,-3 4-1967,-9-2 0,4 2 1967,-28 14-280,17-9-1687,-20 13 0,11-6 0,-11 7 0,6-4 477,-13 3 507,22-12 0,-4 0 983,4 1 0,1-1 0,1 1-211,-6 6-772,17-10 0,-6 5 0,20-9 983,4-3-329,2 0 329,38-23 0,-11-1 0,35-18 0,-20 10 0,6-7 0,4 0-507,21-21-476,-9 8 0,3 1 983,-15 11-729,-3 1-254,-4 2-984,3-1 0,-16 9 0,-3 8 0,-7 2 0,-1 0 0,-7 3 104,-29 17 880,1 5 0,-26 19 0,17-9 0,1 2 0,-29 27 0,-11 8 0,15-13 0,-1 2 0,1-1 0,-4 3 0,4-3 0,-7 4 0,8-6-984,-14 17 503,10-10-503,10-13 0,11-4 0,-6-1 0,17-7 571,0-2 413,16-15 983,8-4 0,28-29 0,3 2 0,27-26 0,-15 15-583,29-32 583,-29 27 0,21-26 0,-31 28 0,3 0 0,-9 9 0,1-3-594,-7 9-389,-2-6 0,-7 8 983,-8 9-970,-21 20-13,1 3 0,-20 17 0,12-11 0,-3 0 0,0 0 0,5-4 0,-11 14 0,4-4 0,-28 28 0,17-13 0,-16 13 0,31-27 0,-13 13 0,25-18-984,-11 10 0,16-15 0,4-4 0,0-3 0,5-2 0,18-36 104,2 5 880,14-30 0,-2 9 0,-5 3 491,18-9 1,7-5 491,15-19-684,-10 15 0,1 0-299,12-11 0,-31 29 0,-2 2-409,12-9 409,11-15 0,-39 42 0,-1-2 0,-10 14 0,3-4 0,-34 31 0,12-13 0,-36 32 0,-1-3 0,-1 7 983,-12 6-969,15-8-998,-8 1 896,8-7 88,-9 8 0,11-4-984,1 1 0,16-12 0,-15 14 0,27-26 0,-9 12 0,22-21 1967,3 0-588,23-13 588,-1-2-890,16-8-93,-8 0 0,1-2 0,1-6 0,2-4-89,9-11 89,-2 3-407,0-5 407,2 7 0,12-11 0,-5 6 0,-5 1 0,1-1 0,5-7-984,17-17 440,-30 25 544,-5 4 0,-6 7 983,5-5-948,-13 13 354,5-2-389,-17 11 983,0 6-228,-30 32-755,9-16 0,-29 38 983,9-16 0,5 4 0,-14 7 0,22-14 0,-32 19-392,9-8-591,-16 17 0,8-12 0,0 5 0,5 0 0,12-14 0,-1 1 0,-23 25-984,-6 5 369,24-24 5,6 4 610,15-22 0,3 4 0,11-24 983,5 0-946,23-22 946,-9 10 0,24-21-953,-10 3-30,0 0 0,14-10 0,-12 6 0,29-19 0,-13 3-984,23-17 0,-14 12 0,4-4 0,-1 4 50,-4 0 934,4 1 0,-6 7 0,14-15 0,-11 11 0,-8 5 0,-19 20 0,-20 16 0,-23 39 0,7-16 0,-24 39-984,-17 22 0,14-23 613,6-9 1,-1 0 1353,-12 15-749,11-18 0,0 2-726,5-5 0,-1-1 0,-3 6 0,0-1 345,-12 18-837,-6 12 454,12-27 530,-18 30 0,28-38 983,-7 2 0,20-15 0,-1-8 0,6-4 0,-6 5 0,10-13 0,2-2 0,25-23 0,-1-4 0,21-18-867,-8-1-116,-1 4-984,0-2 0,-1 5 0,1-1 0,12-13 492,-7 8 0,1-1-492,23-22 677,-8 4 0,-1 1-677,0 2 771,-18 16 0,-1 2 213,4-2 0,2 1 0,-11 9 0,-5 8 0,-17 15 0,-16 40 0,-3-2 0,-11 37 0,-3-9 0,0 1 983,-5 6 0,-6 1 0,-2 7 0,0-4-953,14-21 1,0-1-31,-8 12 0,-5 13 0,16-43 316,5 4-316,1-18 0,7 5 0,-1-12 983,12-7-51,17-29-932,-3 2 0,20-31-409,-18 22 409,4-3 0,0 4 0,2-12 983,24-31 0,-13 8-764,14-18-1203,-6 2 0,-10 16 0,5-11 0,-9 28 108,-10 7 722,3 10 154,-8 6 0,-3 10 0,-4 5 983,-3 33 0,-1 3 0,-3 17-406,0 9-456,0 0-121,0 12-984,0 10 381,-5 11 603,2-36 0,-1 5 0,1 28 0,0 3 0,-1-15 0,2-1 0,2 12 0,0-2 0,-1-21 0,2-1 0,3 11 0,2 0 0,-3-13 0,1 0 0,4 9 0,1-1 0,2 20 0,3-4-984,-4-19 953,0-11 31,-3-27 0,-7-10 961,4-56-961,-4 24 0,0-41 0,0 26 983,4-7 0,-3 12-744,8-13-239,-8-6 0,7-10 0,-7-18 0,9 4 0,-9-9-213,4 10 213,-5-3 0,0 27 0,0 17 0,0 3 0,0-3 0,0 4 0,0-5 0,0 9 0,0 4 983,0 3-539,0 3-444,0 66 0,0-8-984,0 54 0,0-16 0,0 9 0,0-5 0,0 3 0,0-7 0,0 2 88,0-6 867,5 2 29,0 10 0,5-16-935,0 3 935,-1-30 983,-4-9 0,-1-10 0,-4-6 0,0-11 0,-3-7 0,15-31 0,-9 16 0,13-24-99,-5 24-884,1-1 0,4 0 0,-1 1 0,-3 3 0,-1 0 0,-1 1 0,-2 0 0,6-1 0,-6 4 0,3 1 0,-1 6 0,-2 1 0,2 3 0,1 4 0,-3-3 0,2 3 0,-2-4 0,-1 0 0,3 0 0,-2 1 0,3-1 0,-4 0 0,0 0 0,0-3 0,-16 9 0,-8 2 0,-13 10 0,-8 2 0,15-9 0,-4-3 0,15-11 0,1 6 0,7-6 0,1 7 0,26-18 0,-10 5 0,15-13 0,-14 7 0,-2 1 0,8 3 0,-3 0 0,2 1 0,1 2 0,-3-3 0,7 4 0,-1 0 0,-5 3 0,0-2 0,-11 5 0,0-5 0,3 5 0,-2-5 0,-25-18 0,15 9 0,-25-16 0,14 8 0,-5-2 0,-4-4 0,-13-4 0,6 3 0,-30-18 0,17 9-902,-7-3 902,12 3 0,-12-10 0,7 9 0,-8-11 0,19 16 0,-3-7 0,9 2 0,0 4 0,10 5 0,-7-18 0,7 11-457,-10-25 457,11 23 0,-8-19 0,6 8 0,0-5 0,6 8 0,1-6 0,0 8 0,1 1 0,-1 5 0,-3-6 0,2 1 0,-3-9 0,0 15 0,4-4 0,-3 9 881,3-6-881,1 13 0,0-4 0,0 12 478,4-2-478,1 45 0,3-14 0,4 37 0,5-2 0,1-5-984,8 16 462,-8-15 522,4 0 0,-4 5 0,8 23 0,-6-15 0,10 24-473,-12-45 473,3 6 0,-8-25 0,2 3 0,-6-11 983,3 2-498,-4-4-485,0-3 0,0 2 511,-16-9-511,0-2 0,-6-3 0,3-4 0,11 7 0,-11-9 0,2 4 0,-20-17 0,4 7 0,-9-9 0,15 8 0,-20-22 0,26 18 0,-22-21 0,25 16 0,-18-39 0,10 16-984,-3-20 682,6 22 302,9-6 0,-1 2 0,2-2 0,4 17 0,-3-2 0,7 15 0,-3-5 0,8 16 0,0-2 0,12 48 0,-5-15 0,13 44 0,-6-26 0,14 31 92,-8-20-92,3 2 0,0 2 0,6 10 0,-1-10 0,0-1-984,5 14 344,4 0 640,-9-13 0,-1 1 0,-3-17 0,1 14 0,-8-28 0,3 14 0,-3-13 983,-5 7-873,-5-18-110,-10-1 0,-12-32 983,1 8-241,-5-21-742,4 15 0,1-7 0,-22-44 0,2 12-984,-16-26 0,14 33 498,-11-14-367,20 22 853,-9-15 0,14 26 0,4 2 0,-3 8 0,0-6 0,8 11 0,-4-7 983,5 4 0,4 0 0,-8-5-625,7 9-358,-2 1 0,3 4 0,1 3 0,-4-7 0,3 7 0,-7-6 0,7 6 0,-10-10 0,9 9 0,-12-12 0,12 15 0,-5-7 0,6 5 0,1 0 0,3-3 0,-3 4 0,3 0 0,-3-1 0,0 1 0,0 0 0,0 0 0,3 0 0,-3-1 0,3 1 0,-3 0 0,0 0 0,0 0 0,3 0 0,20 41 0,-3-7 0,22 44 0,-11-22 0,6 10 0,9 23-984,-11-14 488,10 20-488,-12-28 41,-1-5 943,0 5 0,-2 10 0,-7-16 0,6 8 0,-8-26 0,4 8 0,-4-6 0,4 11 0,-8-21 0,11 27 0,-11-33 0,6 23 0,-4-25 0,-3 8 983,7-2-636,-7 2 636,2-11 0,7 8-872,1-6-111,1 5 0,-4-4 0,7 0 0,-8-7 0,15 6 0,-13-11 0,6 7 0,-11-6 0,10 2 0,-9-4 0,7 1 0,-8-4 0,2 3 0,-2-2 0,15 3 0,-9-1 0,9-2 0,-12 2 0,4-3 0,-7 1 0,6 1 0,-10-5 0,3 3 0,-1-4 0,-22-20 0,11 12 0,-23-19 0,12 15 0,0 0 0,-12-8 0,5 6 0,-12-8 0,1 4 0,4 2 0,-9-2 0,-9-12 0,5 9-648,-10-14 648,17 12 0,-2-3 0,12 4 0,-1 6 0,2-3 0,-12-7 0,4 1 0,-4-3 0,14 12 0,-4-6 0,9 8 0,-4-8 648,7 10-648,-1-6 0,0 1 0,1-2 0,3 4 0,-3-12 0,-2 4 0,0-9 0,-3 7 0,0-7 0,-2 5 0,-3-10 0,4 10 0,-4-9 0,3 4 0,2 3 0,-1 0 0,8 8 0,-3 0 0,5 5 0,-5-3 0,-8-21 0,1 9 0,-1-17 0,3 18 0,8 8 0,1 1 0,4 11 0,1-1 0,2 3 0,-6-3 0,3 0 0,0-1 0,-7-3 0,10 3 0,-9 1 0,2-3 0,0 1 0,-7-6 0,7 8 0,-3-4 0,3 3 0,0 4 0,4-6 0,-2 9 0,5-6 0,-5 1 0,5-2 0,-2 1 0,3-8 0,0 9 0,0-5 0,0 8 0,0 0 0,0-4 0,0 3 0,0-2 0,0-1 0,0 3 0,0-7 0,0 7 0,0-6 0,0 5 0,0-5 0,0-5 0,0 5 0,0-11 0,0 13 0,0-7 0,-4 10 0,0-8 0,0 11 0,1-8 0,3 43 0,-4-8 0,3 32 0,-3-12-468,4 1 468,0 6 0,0 0 0,0-1 0,0 7 0,0 22 0,0-10-984,4 16 0,-3-27 321,12 20 663,-7-28 0,7 16 0,-4-28 0,-4-11 406,7 8-406,-6-2 0,3-2 983,2 18 0,-6-22-256,7 8-727,-4-8 0,-3-3 0,2 0 0,0 1 0,2-9 0,1 5 0,-2-10 0,2 9 0,-2-11 0,3 4 0,-4-7 0,0 1 0,0 3 0,3-3 0,-2-1 0,2-3 0,1-3 0,-4 2 0,4-5 0,-1 2 0,-2-3 0,-1 0 0,-1-1 0,3-12 0,0 2 0,-1-24 0,-4 14 0,-4-13 0,0 14 0,0 5 0,0-6 0,0 3 0,0-7 0,-3-12 0,-2 16 0,1-9 0,-4 12 0,7 4 0,-6 1 0,-1-2 0,3 4 0,-13-20 0,12 23 0,-10-20 0,4 18 0,3 0 0,-6-6 0,6 5 0,-7-7 0,4 4 0,-10-9 0,-3-3 0,1 3 0,0-5 0,12 14 0,-11-7 0,13 6 0,-9 0 0,11 6 0,-3-11 0,2 9 0,-2-5 0,3 4 0,-3 3 0,5-9 0,-4 5 0,9 4 0,-9-6 0,8 12 0,-9-17 0,10 14 0,-6-18 0,3 17 0,-1-12 0,2 18 0,3-3 0,-3 3 0,2-2 0,-2 2 0,3-2 0,0-1 0,0 3 0,0-2 0,0 0 0,0-2 0,0-17 0,0 9 0,0-14 0,0 13 0,0-4 0,0 4 0,0-3 0,0 7 0,0-6 0,0 2 0,0-2 0,0 6 0,0 0 0,0 8 0,0-5 0,0 6 0,0-7 0,0 7 0,0-7 0,0 7 0,0-3 0,0 1 0,0 2 0,0-3 0,0 1 0,0 2 0,0-2 0,0-1 0,0 3 0,3-2 0,-2-1 0,5 4 0,-2-4 0,3 4 0,-3 0 0,2-4 0,-2 7 0,3-6 0,0 6 0,-3-3 0,6-4 0,-9 3 0,9 1 0,-6-2 0,3 4 0,0-5 0,-3 2 0,2 1 0,-2-4 0,0 3 0,0-3 0,-1 4 0,1 0 0,3 0 0,8-5 0,-9 4 0,8 0 0,-7 4 0,1 4 0,5-6 0,-8 1 0,1-5 0,4 6 0,-1-3 0,5 6 0,1-6 0,-3 3 0,0-4 0,-2 1 0,-6 0 0,3 0 0,0 3 0,4 0 0,3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8:59.7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1500 24575,'-7'4'0,"0"3"0,3 0 0,1 1 0,0 3 0,-1-4 0,-4 0 0,1 4 0,0 3 0,-1-4 0,4 2 0,-2-11 0,5 5 0,-2-2 0,3 3 0,0 0 0,3-3 0,-2 3 0,2-4 0,-3 5 0,0 17 0,0-6 0,0 16 0,0-18 0,-4 11 0,-1 7 0,-4-2 0,4 13 0,-7-15 0,7-4 0,-8 2 0,5-6 0,0-1 0,0 4 0,0-5 0,-1 11 0,1-5-6784,0 1 6784,3-9 0,-6 8 0,10-12 0,-7 7 0,5-15 0,-1 3 0,0-2 6784,1 2-6784,3-3 0,0 0 0,-3 0 0,-1 0 0,0 0 0,-3 4 0,7-4 0,-4 4 0,4-4 0,0 0 0,0 0 0,-3 0 0,2 0 0,-2 0 0,3 0 0,0 0 0,0 0 0,0 0 0,0 0 0,3-3 0,1-1 0,21-15 0,-9 2 0,18-12 0,-18 9 0,14-8 0,-7 7 0,12-9 0,-8 2 0,3 3 0,4-19 0,-6 11 0,6-12 0,-16 23 0,8-14 0,-8 13 0,12-19 0,-7 9 0,8-7 0,-12 7 0,10-4 0,-16 12 0,10-8 0,-14 12 0,6-5 0,-4 5 0,0 5 0,2-6 0,-2 3 0,0-3 0,8-5 0,-1 7 0,5-5 0,-12 9 0,0-2 0,0 0 0,-6 3 0,5-3 0,4 4 0,-8 6 0,8 8 0,-14 10 0,-4 12 0,-1 2 0,-8 5 0,-6 5 0,-18 22 0,-1-2-6784,-6 15 6784,9-19 0,-3 12 0,12-22 0,0 1 0,13-20 0,1-2 0,3-4 0,-8 12 0,7-12 0,-2 3 0,7-9 0,2-1 6784,3-3-6784,0-1 0,0 4 0,0 4 0,0-6 0,0 5 0,3-11 0,1-3 0,3-1 0,0-3 0,0 0 0,0-3 0,0 2 0,9-14 0,8-11 0,0 5 0,8-19 0,-5 15 0,-3-3 0,15-24 0,-15 25 0,3-16 0,-6 18 0,-3-2 0,-4 5 0,7-20 0,-8 13 0,1-4 0,3-1 0,-8 7 0,3 0 0,6-28 0,-3 18-441,3-17 441,-5 14 0,4-2 0,-7 3 0,11-24 0,-11 28 0,7-21 0,-11 23 0,14-19 0,-13 13 0,18-9 0,-14 21 0,2-3 0,-2 9 0,-2-3 0,7 3 0,-8 6 0,-1 4 0,-7 4 441,3 6-441,2 21 0,3 15 0,-3 16 0,0 8 0,-5-10 0,0 37 0,0-30 0,-2 4 0,-1 0-503,-3 3 503,2-13 0,-2 1 0,-10 25 0,8-25 0,-1 1 0,-12 31 0,5 11-1743,1-33 1743,5-11 0,5-4-883,1-3 883,4-10 0,0-1 0,0-12 437,0-4-437,0 3 1701,3-6-1701,-2 2 991,5-8-991,-2-3 0,0-4 0,2-4 0,-2-3 0,7-8 0,-3 6 0,13-15 0,-3 1 0,5-5 0,16-21 0,-18 20 0,26-36 0,-27 30-1491,10-12 1491,-12 7 0,4 6 0,2-13 0,8-7 0,-7 9 0,-4 2 0,-8 14 0,-1-4 0,-3 0 0,3-9 0,-7 10 0,3-9 0,-7 13 0,3-8 0,-1 15 1491,-2-10-1491,2 16 0,-3-7 0,8 7 0,-6-1 0,9-9 0,-7 9 0,0 0 0,3 6 0,-3-2 0,4-3 0,-4 3 0,-1 1 0,0 4 0,-2 0 0,2 0 0,-3 0 0,4 14 0,-3-4 0,6 20 0,-6-6 0,7 18 0,-3 18 0,0-1-2217,-1 18 2217,-4-21 0,0 10 0,0-10 0,0 32 0,0-32-805,0 24 805,0-36 0,-4 37 0,2-30 0,-2 29 0,-1-25 0,4 17 0,-3-7 0,4 0 0,-4-12 0,-2 18 0,1-16 0,1 30 0,4-47 0,0 13 0,0-23 0,0 0 2120,0-5-2120,0-2 0,0-6 0,3-1 902,1-4-902,3-3 0,-3-11 0,-1 5 0,0-13 0,2 3 0,3-5 0,5-14 0,-3 2 0,7-19 0,-7 13-6784,2-8 6784,2 6-831,5-29 831,-4 21-467,3-25 467,-4 26 0,2-7-1062,4-6 1062,1-6 0,-5-2 0,-4 18 0,1-1 0,4-30 0,-2 20 0,1 1 428,6-20-428,4-15 0,-5 27 0,8-26-365,-7 34 365,2-20 0,-6 33 0,-3 6 1068,-1 0-1068,7-5 0,-11 18 0,10-11 6175,-15 27-6175,3-10 482,-5 18-482,1-5 1356,0 13-1356,-1 1 0,-3 15 0,0 47 0,0-20 0,0 32 0,0-36 0,0-10 0,0 8 0,0 35 0,0-22 0,-5 39 0,4-43 0,-8 32 0,8-27-1784,-3 27 1784,4-26-6193,0 0 6193,0-2-790,0 11 790,4-12 0,1 11 0,0-20 0,-1-2-75,0-6 75,1 1 0,0-9 0,3-2 1110,-7-10-1110,2 1 6315,-3-5-6315,3 4 1284,-2-7-1284,3-4 0,-4-11 0,4-14 133,-3 4-133,3-7 0,-4 12 0,8-28 0,-3 9 0,8-16 0,-4 7 0,0 12 0,0-12 0,3-7 0,-6 7 0,6-12 0,-7 11 0,9-35 0,2 8-3994,0-28 3994,0 21 0,-6 24 0,0 0-422,3-31 422,-3 30 0,0 1 0,0-12 0,9-30 0,-7 43 0,6-30-812,-9 38 812,1-1 0,-5 2 0,7-11 0,-10 21 0,9-14 0,-10 24 0,6 1 3695,-6 0-3695,2 9 498,0 0-498,-2 4 1035,2 19-1035,1 10 0,1 20 0,1 12 0,3 7-3763,-8 1 3763,4 0 0,-5 3 0,0-2 0,0 34-2145,4-23 2145,-3 14 0,4-33 0,-5 26 0,0-32 0,0 19 0,0-32 0,0 2 0,0 3 0,0 1 0,0-1 0,0-3 0,0-7 3280,0-5-3280,0-2 0,0 0 0,0-6 2628,3 0-2628,-2-11 0,2 0 0,-3-19 0,0 8 0,0-20 0,0 8 0,0-10 0,0 0 0,0-9 0,0-1 0,0 3 0,0-7 0,0 4 0,0-28 0,0 11 0,0-32 0,0 39-1955,0-17 1955,-4 21 0,-2-6 0,1 0-1383,-8-27 1383,7 26 0,-17-46 0,12 47 0,-12-21 0,13 21 0,-8 1 0,7 4 0,-3-3 0,-1-23-1597,3 2 1597,-4-10 0,6 31 1641,1 7-1641,5 17 1386,0-11-1386,4 7 0,0-2 0,0 3 1908,0 0-1908,0 0 0,0 8 0,0-18 0,0 19 0,0-11 0,0 8 0,0 7 0,0-4 0,0 5 0,0 11 0,0 11 0,0 2 0,0 19 0,0-10 0,0 12 0,0-11 0,0 1 0,-8 7 0,2-2-6784,-11 19 6784,7-6-469,-11 12 469,9-10 0,-8 3 0,5-6 0,-7 12 0,3-13 0,1 11 0,1-15 0,-1 17 0,-1-8 0,1 7 0,5-21 0,0-1 0,8-9 0,-3-2 0,8-3 0,-3-1 6552,2-4-6552,-2 0 701,3-11-701,3-7 0,2-20 0,8-9 0,1-6 0,5 0 0,-6 11 0,5-9 0,0 2 0,-2 1 0,14-24 0,-10 23-2286,12-25 2286,-8 25-940,7-24 940,-11 20 0,7-15 0,-9 21 0,12-17 0,-4 12 0,6-12 0,-13 16-529,6-15 529,-14 17 0,9-7 0,-11 18 0,2 4 0,-2-1 2101,6-2-2101,-10 10 1026,13-13-1026,-15 13-6156,10-6 6156,-5 4 0,0 7 0,3-3 0,-7 4 0,2 3 0,-1 17 0,2 2 6784,2 20-6784,-4-9 0,-1 9 0,0 1 0,-3 1 0,3 36 0,-4-24-2511,0 26 2511,0-27-1181,0 10 1181,0-2 0,0 10 0,0-5 0,0 21 0,0-16 0,0 16 0,0-21 0,-4 20 0,3-14 0,-3-13 0,-1 1 0,4 6 0,-8 20 0,8-39-5561,-7 5 5561,7-19 0,-4 10 0,5-11 0,0 11 0,0-6 1568,0 7-1568,0-13 901,0 6-901,0-11 6784,0 10-6784,0-8 0,0 1 0,0-5 0,0-5 0,0-1 0,0 1 0,0-7 0,0-6 0,9-48 0,-4 25 0,13-45 0,-9 40 0,0-4 0,7 1 0,-1-17 0,3 16 0,3-15 0,-8 21 0,-1 1 0,0-1 0,-4 1 0,0 3 0,1-6 0,-2 9 0,-2-1 0,-2 8 0,1 7 0,-4 4 0,7 4 0,-7 7 0,7 5 0,-2 0 0,-1 8 0,4 2 0,-4 0 0,1 9 0,-1 17 0,-4-16 0,0 15 0,0-21 0,0 1 0,0 10 0,0 2 0,-13 53 0,5-31-436,-10 32 436,4-43 0,-2-1 0,-8 24 0,3-17-6640,-3 15 6640,5-28-876,1 7 876,4-15-58,1-2 58,9-18 0,-3 0 0,6-6 6177,-6-3-6177,6-3 1303,-2-10-1303,7-5 530,0-8-530,1-4 0,2-4 0,-6 7 0,3 1 0,5-19 0,12-42 0,-3 6-3392,-5 20 0,-1 1 3392,-2-10 0,8-23-633,-6 23 633,7-21 0,-9 32 0,3-20 0,-2 22 0,-2-1 0,-5 14 0,-1 5 0,1 2 0,1 0 0,-2 15 6470,0 1-6470,2 0 947,-1 3-947,-1-3 0,-3 10 0,0 9 0,0 4 0,0 7 0,-4 1 0,-5 11 0,-5 22 0,-5-1-2587,0 11 2587,1-20-1383,-5 9 1383,-13 6-5469,-1 7 5469,-12 6 0,-10 4-564,18-15 564,-10 1 0,18-18 0,-9 12 0,1-13 0,-6 14 0,19-28 0,-21 25 0,27-26 0,-22 27 0,30-32 1515,-6 3-1515,11-13 1004,-1 2-1004,6-6 6437,0 2-6437,4-9 0,0-12 1047,0-2-1047,0-14 0,0 6 0,0-14 0,0 3 0,0-26 0,0 23 0,0-12 0,0 17 0,0-7 0,0 8 0,0-6 0,4 14 0,-3 1 0,2 4 0,-3 15 0,-3 11 0,2 11 0,-11 20 0,10-7 0,-22 29 0,16-18 0,-16 4 0,9-4 0,-2-12 0,2 3 0,-5 5 0,1-3 0,-8 6 0,7-11 0,-13 13 0,21-25 0,-17 20 0,16-21 0,-7 12 0,6-5-6784,-5 1 6784,10-8 0,-5-2 0,9-5 0,-2 1 0,7-7 0,0-6 0,0-9 0,0 0 0,0-6 0,0 7 0,0 0 6784,0 0-6784,0-1 0,0 1 0,0 0 0,0-4 0,0 3 0,-3-3 0,2 0 0,-2 3 0,3 0 0,0 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5:01.34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2604 253 24575,'-33'0'0,"4"4"0,3-3 0,3 6 0,-5-6 0,-15 3 0,25-4 0,-20 0 0,30 0-984,-7 0 0,-1 0 0,-8-4 0,-7 3 0,1-7 0,5 7 0,-3-2 0,2 3 1967,4 0-878,2 0-105,2 0 0,9 0 983,-9 0 0,10 0 0,1 0 0,-4 0 0,3 0 0,-6-4-97,2 3-886,-4-2 0,4 3 0,1 0 0,-3 0 0,5 0 0,-9 0 0,10 0 0,-3 0 0,-7-3 0,4 2 0,-13-2 0,7 3 0,3 0 0,-5 0 0,5-4 0,-12-1 0,11 0 0,-13-2 0,21 3 0,-25-5 0,24 5 0,-15 1 0,14 3 0,-3 0 0,0 0 0,3 0 0,1 0 0,1 0 0,2 0 0,-2 0 0,-1-4 0,3 0 0,-2 0 0,3-2 0,-1 5 0,27-9 0,-13 6 0,24-4 0,-22 5 0,6 3 0,1 0 0,-2 0 0,1 0 0,-3 0 0,-3 0 0,3 0 0,2 0 0,-4 0 0,9 0 0,-10 0 0,6 0 0,-6 3 0,2-2 0,0 2 0,-2-3 0,2 0 0,1 3 0,-4-2 0,4 2 0,3-3 0,-6 0 0,6 0 0,-3 0 0,-3 0 0,3 0 0,-1 0 0,-2 0 0,2 0 0,0 0 0,-2 0 0,6 0 0,2 0 0,1 0 0,-1 0 0,-5 0 0,-4 0 0,4 0 0,0 0 0,0 3 0,0-2 0,-1 2 0,-2-3 0,3 0 0,-1 0 0,-2 0 0,3 0 0,-1 0 0,-2 0 0,2 0 0,0 0 0,-2 0 0,2-3 0,0 2 0,-8-12 0,-1 3 0,-5-5 0,-3 4 0,0 4 0,2 0 0,-9-5 0,9 4 0,-6-3 0,0 0 0,3 3 0,-3 0 0,0 2 0,0 2 0,-5-4 0,5 1 0,0 2 0,-3-1 0,1 1 0,-2 1 0,4 0 0,-3 4 0,5 0 0,-5 0 0,7 0 0,-4 0 0,3 0 0,-3 0 0,0 7 0,3-6 0,-2 9 0,3-10 0,-3 7 0,2-6 0,-3 2 0,1-3 0,2 3 0,-3 1 0,4 0 0,-3-1 0,2 0 0,-3-2 0,1 2 0,2-3 0,-2 0 0,-1 0 0,3 0 0,-2 0 0,0 0 0,2 0 0,-3 0 0,-7 0 0,8 0 0,-12 0 0,14 0 0,-2 0 0,-4 0 0,5 0 0,-5 0 0,7 0 0,-1 0 0,-2 0 0,2 0 0,-2 0 0,-1 0 0,3 0 0,-6 0 0,6 0 0,-3 0 0,0 0 0,3 0 0,-3 0 0,0 0 0,3 0 0,-10 3 0,9-2 0,-9 6 0,7-6 0,-12 6 0,6-6 0,-6 6 0,7-3 0,1 0 0,0 3 0,4-6 0,0 2 0,-4 1 0,7-3 0,-7 5 0,8-5 0,-3 5 0,2-2 0,-3 0 0,1 3 0,2-7 0,-2 7 0,-1-3 0,3-1 0,-2 4 0,3-6 0,-4 5 0,3-2 0,-2 0 0,3 2 0,-4-2 0,3 0 0,-7 3 0,10-3 0,-5 0 0,2 3 0,0-3 0,-6 4 0,5-4 0,-5 2 0,6-5 0,-3 6 0,3-3 0,1 0 0,-3 2 0,2-2 0,-2 3 0,2-3 0,1 2 0,-3-5 0,2 5 0,-3-5 0,1 5 0,2-2 0,-2 3 0,3-3 0,-1 3 0,1-3 0,0 3 0,0 0 0,0-3 0,-1 2 0,-2-2 0,5 3 0,-4 0 0,-3 7 0,2-5 0,-5 3 0,8-2 0,0-5 0,-1 9 0,4-6 0,-3 3 0,3-4 0,-3 0 0,0 0 0,-1 0 0,1 0 0,0 0 0,0 1 0,3-1 0,-2 0 0,2 0 0,-4 0 0,1 0 0,0 0 0,0 0 0,3 0 0,-3 0 0,3 0 0,-3 3 0,0-2 0,0 2 0,0-2 0,-1-1 0,1 0 0,0 0 0,3 0 0,-2 0 0,2 0 0,-3 0 0,-1 0 0,1 0 0,0 0 0,0 0 0,0 0 0,-1 0 0,1 1 0,0-1 0,0 0 0,0 0 0,0-3 0,-1 2 0,-2-2 0,2 3 0,-2 0 0,2 0 0,1 0 0,0-3 0,0 2 0,0-2 0,-1 3 0,-2 0 0,2 1 0,-2-1 0,3-3 0,-1 2 0,1-2 0,0 3 0,0 0 0,0-3 0,-1 2 0,1-2 0,0 3 0,0 0 0,0 0 0,0-3 0,-1 2 0,1-2 0,0 3 0,-3 1 0,2-1 0,-3 0 0,4-3 0,0 2 0,0-2 0,0 3 0,-1 0 0,1-3 0,0 2 0,-3-2 0,5 3 0,-5 0 0,3 0 0,2 0 0,-1 4 0,3-4 0,2 4 0,-6-4 0,3 3 0,-3-2 0,3 2 0,1-3 0,0 3 0,2-2 0,-2 2 0,3 4 0,0-5 0,0 5 0,0-7 0,0 0 0,0 3 0,0-2 0,0 3 0,0-1 0,0-2 0,0 2 0,0 0 0,0-2 0,0 2 0,0 0 0,0-2 0,0 2 0,0 1 0,0-4 0,0 7 0,0-6 0,0 3 0,-3-1 0,2 2 0,-2-1 0,3 0 0,0-4 0,-3 3 0,2-2 0,-2 2 0,3 1 0,0-4 0,-4 4 0,4-1 0,-4-2 0,4 2 0,0 0 0,0-2 0,0 2 0,-3 0 0,2-2 0,-2 3 0,3-1 0,0-2 0,0 2 0,0 0 0,0-2 0,0 2 0,0 0 0,0-2 0,0 2 0,0 1 0,0-4 0,0 4 0,0-1 0,0-2 0,0 2 0,0 0 0,0-2 0,0 2 0,0 0 0,0-2 0,0 2 0,0 1 0,0-3 0,0 2 0,0 0 0,0-2 0,0 2 0,0 0 0,0-2 0,0 2 0,0 1 0,0-4 0,0 4 0,0-1 0,0-2 0,0 2 0,0 0 0,0-2 0,0 2 0,0 0 0,0-2 0,0 2 0,0 1 0,0-3 0,0 2 0,0 0 0,0-2 0,0 2 0,0 0 0,0-2 0,0 2 0,0 1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5:04.1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24575,'8'27'0,"-1"-6"0,-4-10 0,1 0 0,3-3 0,1 7 0,-4-4 0,0 1 0,-1 3 0,-2-7 0,6 3 0,-7-1 0,3-2 0,1 7 0,-3-7 0,2 3 0,-3 0 0,3-3 0,-2 2 0,6 4 0,-6-5 0,2 5 0,0-3 0,-2-3 0,6 3 0,-6-1 0,2-2 0,0 2 0,-2 0 0,2-2 0,-3 2 0,0 1 0,0-4 0,0 4 0,3-1 0,1-2 0,3 2 0,-3-3 0,2 0 0,-5 3 0,5-2 0,-2 2 0,0-3 0,2 1 0,-2 2 0,3-2 0,-3 2 0,3-3 0,-3 0 0,3 0 0,0 3 0,0-2 0,-3 2 0,2-3 0,-2 0 0,3 1 0,0 2 0,0-2 0,-3 2 0,2-3 0,-2 3 0,0-2 0,3 2 0,-4-3 0,1 0 0,6 4 0,-5-4 0,5 4 0,-3-4 0,0 0 0,0 0 0,-3 0 0,2 0 0,-2 0 0,3 0 0,0 0 0,0 0 0,0 0 0,0 0 0,1 0 0,-5 1 0,4-1 0,-3 0 0,21 9 0,-10-2 0,11 7 0,-11-9 0,-10-1 0,5-4 0,-6 0 0,3 0 0,4 1 0,-6-1 0,5 0 0,2 5 0,-6-4 0,8 3 0,-10-4 0,3 0 0,0 3 0,0-2 0,0 2 0,1-2 0,-1-1 0,0-3 0,0 6 0,0-6 0,1 7 0,-1-4 0,0 0 0,0 0 0,0-3 0,0 3 0,3-3 0,-2 3 0,2-3 0,-3 2 0,0-2 0,0 3 0,4 0 0,-4 0 0,4 0 0,-4 0 0,4 4 0,-3-3 0,6 3 0,-6-4 0,3-3 0,-4 3 0,0-3 0,4 7 0,-3-7 0,6 7 0,-6-10 0,3 5 0,-4-2 0,0 3 0,0 0 0,3 0 0,-2 0 0,2 0 0,-3 1 0,0-1 0,0 0 0,-3 0 0,3 0 0,-3 0 0,3 0 0,0 0 0,0 0 0,0 0 0,0 0 0,0 0 0,0-3 0,3-1 0,-2 1 0,2-1 0,-3 5 0,-3-1 0,6 0 0,-6 0 0,7-3 0,-1 2 0,-2-5 0,2 5 0,-3-2 0,0 0 0,3 2 0,2-5 0,-1 2 0,0 0 0,0-2 0,-3 2 0,6 0 0,-6-2 0,2 5 0,4-1 0,-6-1 0,6-1 0,-6 0 0,-1-2 0,3 5 0,-2-5 0,2 2 0,0 0 0,-2 1 0,2 0 0,0 2 0,-2-5 0,2 2 0,1 1 0,-3-4 0,2 3 0,0-3 0,-2 0 0,2 0 0,8 0 0,-4 0 0,9 0 0,-11 0 0,-2 0 0,-3 0 0,4 0 0,-4 0 0,4 0 0,-1 0 0,-2 4 0,2-4 0,0 4 0,-2-1 0,2-3 0,-3 7 0,4-6 0,-4 2 0,7-3 0,-6 0 0,3 0 0,-1 0 0,-2 0 0,2 0 0,1 0 0,-3 0 0,2 0 0,0 0 0,-2 3 0,2-2 0,0 5 0,-2-5 0,2 2 0,1-3 0,-4 0 0,4 0 0,-1 0 0,-2 0 0,2 0 0,0 0 0,-2 0 0,2 0 0,0 0 0,-2 0 0,2 0 0,1 0 0,-3 0 0,5 0 0,-4 0 0,1 3 0,1-2 0,-4 5 0,7-5 0,-6 2 0,3-3 0,-1 0 0,-2 0 0,2 0 0,1 0 0,-3 0 0,2 3 0,0-2 0,-2 2 0,2-3 0,0 0 0,-2 0 0,2 0 0,1 0 0,-4 0 0,4 0 0,-1 0 0,-2 0 0,2 0 0,0 0 0,-2 0 0,2 0 0,0 0 0,-2 0 0,2 0 0,1 0 0,-3 0 0,2 0 0,0 0 0,-2 0 0,2 0 0,0-3 0,-2 2 0,2-2 0,1 0 0,-4 2 0,4-2 0,-1 3 0,-2-4 0,2 4 0,0-4 0,-2 4 0,2-3 0,0 3 0,-2-4 0,6 4 0,-6 0 0,3-3 0,-1 2 0,-2-2 0,2 3 0,1-3 0,-4 2 0,4-2 0,-1 0 0,-2 2 0,2-2 0,0 3 0,-2-3 0,2 2 0,0-2 0,-2 3 0,2 0 0,1-4 0,-4 4 0,4-4 0,3 1 0,-6-1 0,6 0 0,-6-2 0,-5 2 0,1-3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5:19.1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115 1 24575,'-24'0'0,"0"0"0,9 3 0,5-5 0,-3 4 0,6-2 0,-1 4 0,-6 0 0,50-4 0,-25-1 0,34-3 0,-23 4 0,0 0 0,-1 0 0,12 0 0,-19 0 0,7 0 0,-7 0 0,-6 0 0,7 0 0,-7 0 0,3 0 0,2 0 0,-4 0 0,9 0 0,-10 0 0,7 0 0,-4 0 0,1 0 0,3 0 0,-7 0 0,6 0 0,5 0 0,-5 0 0,12 0 0,-17 0 0,6 0 0,-4 0 0,-3 0 0,7 0 0,-4 0 0,1 0 0,-2 0 0,-3 0 0,3 0 0,-2 0 0,2 0 0,0 0 0,-2 0 0,6 0 0,-6 0 0,3 0 0,-1 0 0,-2 0 0,2 0 0,1 0 0,-4 0 0,4 0 0,-1 0 0,-2 0 0,2 0 0,0 0 0,-2 0 0,2 0 0,0 0 0,-2 4 0,2-1 0,-3 1 0,4 0 0,-3-4 0,2 3 0,0-3 0,-2 4 0,2-1 0,0-2 0,-2 5 0,2-5 0,-3 5 0,0-2 0,-3 6 0,0-2 0,-4 2 0,0 0 0,0-2 0,-4 2 0,4 1 0,-4-4 0,1 4 0,2-1 0,-2-2 0,3 2 0,-3 0 0,2-2 0,-5 2 0,2 0 0,0-2 0,-3 3 0,7-4 0,-7 0 0,3 3 0,-3-2 0,0 2 0,3-3 0,-2 0 0,2 0 0,-4 0 0,1 3 0,3-2 0,-2 2 0,5-2 0,-5-1 0,2 3 0,-4-2 0,4 2 0,-2-3 0,2 3 0,0-2 0,-2 5 0,2-5 0,-4 6 0,4-7 0,-2 1 0,2 1-984,0-4 0,1 8 0,0-5 0,2 2 0,-5 0 0,5-2 104,-2 2 880,-1 1 983,0-4 0,0 4 0,-2-4 0,2 3 0,0-2 0,-2 2-97,5-3-886,-6 0 0,3 3 0,0-2 0,-2 2 0,2-2 0,0-1 0,-2 3 0,2-2 0,0 2 0,-3-3 0,3 0 0,-3 3 0,0-5 0,3 4 0,-6-5 0,6 3 0,-7 0 0,4 1 0,0-5 0,0 4 0,-1-3 0,1 3 0,0 0 0,0-3 0,0 2 0,0-2 0,-4 0 0,-1-4 0,1-1 0,0-10 0,4 6 0,-5-9 0,4 5 0,1-1 0,0 6 0,0-6 0,2 5 0,-5-9 0,9 6 0,-5 0 0,-2-5 0,0 7 0,1-8 0,-3 3 0,5 3 0,-6-3 0,7 4 0,-3 0 0,3-4 0,-3 3 0,0-6 0,3 6 0,-3-3 0,3-3 0,-4 5 0,1-9 0,-1 10 0,4-3 0,-2 4 0,5 0 0,-6-4 0,3 3 0,0-2 0,-2 3 0,5 0 0,-8-7 0,7 5 0,-8-4 0,10 6 0,-7-1 0,7-2 0,-7 2 0,6-2 0,-8 2 0,7 1 0,-7 0 0,5 0 0,0 0 0,-3-4 0,3 3 0,0-2 0,-2 3 0,5 0 0,-5-4 0,2 3 0,0-2 0,-3 3 0,3-1 0,27 21 0,-16-5 0,32 15 0,-26-9 0,3-5-984,8 7 0,-10-11 0,27 18 0,-18-19 0,6 12 0,-5-9 104,-8-5 880,0 5 0,-2-7 0,-7 4 983,0-4 0,4 4 0,-3-4 0,2 0 0,0 0 0,-2 0-97,2 0-886,0-4 0,-5-3 0,4-1 0,-8-2 0,2 3 0,-22 18 0,11-7 0,-15 16 0,16-13 0,0 0 0,-8 7 0,7-5 0,-13 12 0,12-13 0,-6 6 0,8-7 0,0 0 0,0 1 0,-3-1 0,2-3 0,-3-1 0,1-3 0,2 0 0,-3-3 0,4-8 0,0-1 0,-1-3 0,1 0 0,-1 10 0,4-5 0,-3 3 0,3-5 0,-7-3 0,3 0 0,-7 0 0,7 3 0,-6-2 0,5 6 0,-2-3 0,1-3 0,2 5 0,-6-12 0,12 15 0,-1-4 0,24 20 0,-14-5 0,13 9 0,-12-6 0,-3-1 0,13 5 0,-12-1 0,9 2 0,-4-2 0,1 0 0,0-3 0,-2 3 0,-3-7 0,-3 2 0,6 1 0,-6-2 0,3 4 0,0-2 0,-3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5:20.2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5:36.86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0 312 24575,'28'4'0,"-7"-1"0,-7 1 0,-6-3 0,14 6 0,-12 0 0,8 2 0,-7 5 0,-3-2 0,7 4 0,-3-1 0,0-3 0,2 2 0,-6-2 0,4 8 0,-8-4 0,0 4 0,-1-9 0,-2 3 0,5-2 0,-5 0 0,6 2 0,-6-6 0,6 14 0,-3-12 0,3 16 0,-3-13 0,3 14 0,-6-10 0,6 10 0,-6-6 0,7 6 0,-4-9 0,0 8 0,-1-17 0,3 13 0,-4-13 0,5 5 0,-4-7 0,-2 0 0,2 4 0,-3-3 0,0 2 0,0 1 0,0-4 0,0 4 0,0 3 0,0-6 0,0 6 0,0-6 0,3-1 0,-2 3 0,5-2 0,-5 2 0,2 0 0,0-2 0,1 2 0,0-3 0,-1 3 0,-3-2 0,0 2 0,0 1 0,0-3 0,0 3 0,0 0 0,0-3 0,0 7 0,0-7 0,3 2 0,1 1 0,0-4 0,2 4 0,-5-4 0,2 3 0,0-2 0,1 2 0,3-3 0,-3 0 0,3 0 0,-7 3 0,4-2 0,-4 3 0,0-1 0,0-2 0,0 2 0,3 8 0,-2-8 0,3 16 0,-4-17 0,0 10 0,0-11 0,3 3 0,1-1 0,0-2 0,-1 2 0,-3 0 0,0-2 0,3 6 0,-2-6 0,6 3 0,-6-1 0,2-2 0,-3 2 0,3 0 0,-2-2 0,2 3 0,-3-1 0,0-2 0,0 2 0,0 0 0,3-2 0,-2 2 0,2 0 0,0-2 0,-2 2 0,15-18 0,-10 4 0,10-12 0,-9 8 0,-3 1 0,3 0 0,-3 0 0,3 0 0,0-1 0,-3 1 0,2 0 0,-2 0 0,11 7 0,-6-3 0,10 7 0,-11-4 0,3 3 0,-4 1 0,7 3 0,-5 1 0,8-1 0,-9-3 0,10 6 0,-9-8 0,5 8 0,-3-3 0,-3 1 0,6 4 0,-6-8 0,3-1 0,-1 3 0,2-4 0,-1 7 0,0-8 0,-1 5 0,2-1 0,-1-1 0,0 2 0,-4-2 0,0 0 0,3 2 0,-2-5 0,2 2 0,0 4 0,-2-3 0,2 6 0,-3-6 0,0 0 0,4-1 0,-4 1 0,1 3 0,-2 0 0,1 0 0,1-3 0,2 2 0,-3-5 0,0 5 0,3-2 0,-2 3 0,6 3 0,-7-2 0,4 2 0,-4-3 0,0-3 0,0 3 0,0-3 0,3 3 0,-2-3 0,2 2 0,-3-2 0,0 3 0,0 0 0,0-3 0,1 2 0,-1-2 0,0 3 0,0 3 0,-3-2 0,2 2 0,-5-3 0,5 1 0,1 2 0,-2-2 0,4-1 0,-5 2 0,0-4 0,2 8 0,-5-5 0,5-1 0,-2 3 0,0-6 0,3 6 0,-3 1 0,-1-3 0,1 2 0,-4 0 0,3-2 0,-2 2 0,5 0 0,-5-2 0,5 2 0,-2-3 0,0 0 0,5 4 0,-7-3 0,7 2 0,-8-3 0,5 0 0,-2 3 0,0-2 0,2 2 0,-5-3 0,5 0 0,-2 4 0,3-4 0,-3 4 0,3-4 0,-3 0 0,3 3 0,0-2 0,-3 2 0,2-3 0,-2 0 0,3 0 0,0 3 0,0-2 0,-3 3 0,2-4 0,-2 0 0,3 0 0,0 0 0,-3 0 0,3 0 0,-3 0 0,3 0 0,0 0 0,0 0 0,0 0 0,0 0 0,0 0 0,0 1 0,0-1 0,-3 0 0,2 0 0,-2 0 0,3 0 0,0 0 0,0 0 0,-3 0 0,3 0 0,-3 0 0,3 0 0,0 0 0,0 0 0,0 1 0,0-1 0,0 0 0,0 0 0,0 0 0,-3 0 0,2 0 0,-2 3 0,3-2 0,-3 2 0,3-3 0,-4 0 0,5 4 0,-1-4 0,-3 4 0,2-4 0,-2 3 0,0-2 0,2 2 0,-5-3 0,5 0 0,-1 11 0,3 5 0,-1-2 0,-2 3 0,-2-16 0,0 3 0,-2 0 0,2-3 0,1 2 0,0 1 0,0-3 0,-1 3 0,-3-1 0,0-2 0,0 2 0,3 1 0,-2-4 0,5 4 0,-5-1 0,2-2 0,0 2 0,1 0 0,0-2 0,3 2 0,-7-3 0,4 4 0,-4-4 0,0 4 0,0-1 0,0-2 0,0 2 0,3 0 0,-3-2 0,4 2 0,-4 4 0,0 3 0,0-1 0,0 6 0,0-13 0,-4 2 0,4-2 0,-4-4 0,4 8 0,0-5 0,0 2 0,0 0 0,0-2 0,0 2 0,0 1 0,-3-4 0,2 4 0,-5-1 0,5-2 0,-2 2 0,23-27 0,-15 12 0,19-23 0,-23 20 0,5-7 0,-5 4 0,6-1 0,-6 2 0,2 2 0,0-6 0,1 2 0,0-4 0,3 2 0,-6 6 0,2-7 0,1 0 0,-3 2 0,2-1 0,1 3 0,-4 3 0,4-3 0,-1 1 0,-2 2 0,2-6 0,-3 5 0,0-1 0,6-1 0,-4 3 0,4-2 0,-3 3 0,1-1 0,3-2 0,0 2 0,0 1 0,-3-3 0,3-1 0,-3-2 0,3-1 0,0 7 0,0 3 0,0-5 0,1 7 0,-1-8 0,0 6 0,0-3 0,0 0 0,0 0 0,0 3 0,-6 23 0,-2-6 0,-4 14 0,2-12 0,0-3 0,2 3 0,-3-3 0,4-1 0,0-4 0,-3 3 0,2-2 0,-2 2 0,3 0 0,-3-2 0,2 2 0,-6 4 0,6-5 0,-2 5 0,-1-3 0,4-3 0,-4 3 0,4 0 0,0-3 0,0 2 0,0 1 0,-3 0 0,2 0 0,-3 0 0,4-4 0,0 3 0,0-2 0,0 3 0,-4 4 0,-1 12 0,0-4 0,1 3 0,4-15 0,0-4 0,7 0 0,4-9 0,2 0 0,0-5 0,-6-3 0,0 5 0,1-3 0,-1-2 0,0 5 0,1-10 0,-4 7 0,3-3 0,-3-3 0,3 5 0,1-9 0,-4 6 0,2-6 0,-5 5 0,2-1 0,0 7 0,2-11 0,2 8 0,-3-8 0,3 7 0,-3 0 0,0-1 0,-1 2 0,-3 2 0,3-2 0,1 2 0,3 1 0,0 0 0,3 3 0,-5-3 0,4 0 0,-5 0 0,3 0 0,4 0 0,-3-1 0,2 1 0,-6 0 0,2-3 0,-2 5 0,3-5 0,0 6 0,-3-3 0,6-7 0,-9 5 0,9-5 0,-6 7 0,0 0 0,2-4 0,-5 3 0,2-2 0,-3-1 0,0 3 0,3-2 0,1 0 0,0 2 0,2-3 0,-5 4 0,6 0 0,-4-3 0,1 2 0,3-3 0,-3 4 0,0 0 0,5-4 0,-4 0 0,2-1 0,0 1 0,-3 4 0,0-4 0,-1 3 0,0-3 0,1 4 0,0 0 0,2-3 0,-2-2 0,0 0 0,3 2 0,-6 2 0,5-2 0,-5 2 0,5-2 0,-2-1 0,0 3 0,-1-2 0,0 3 0,1-4 0,0 3 0,2-2 0,-5 3 0,2-4 0,-3 3 0,0-2 0,3 0 0,4 5 0,1-2 0,-8 29 0,-2-14 0,-6 21 0,-6-1 0,11-9 0,-16 17 0,14-20 0,-11 15 0,8-12 0,-7 7 0,9-10 0,-4-4 0,9-2 0,-2-3 0,3 7 0,-3-5 0,2 5 0,-2-7 0,3 0 0,-3 4 0,2-4 0,-2 4 0,3-1 0,0-2 0,0 6 0,0-6 0,0 2 0,0 1 0,0 1 0,0 0 0,0 7 0,0-7 0,0 4 0,0-5 0,0-4 0,16-9 0,-9 0 0,12-8 0,-11-1 0,3-1 0,-6 0 0,2 1 0,-4 0 0,1-8 0,1 6 0,2-16 0,-3 19 0,4-17 0,-4 18 0,3-9 0,-6 10 0,2-3 0,-3-3 0,0 5 0,0-5 0,0 7 0,0 0 0,0-4 0,0 3 0,0-2 0,0-1 0,0 3 0,0-7 0,0 7 0,0-3 0,0 1 0,0 2 0,0-6 0,0 6 0,0-3 0,0 0 0,0 3 0,0-2 0,0 0 0,0 2 0,0-3 0,0 1 0,0-2 0,0 1 0,0 0 0,0 4 0,3-4 0,1 3 0,0-2 0,2 0 0,-5 2 0,2-3 0,-3 1 0,0 2 0,0-2 0,0-1 0,0 2 0,0-1 0,0-1 0,0 2 0,0-5 0,0 6 0,0-10 0,0 9 0,0-5 0,0 7 0,0-4 0,0-1 0,0 1 0,0 0 0,0-3 0,0 1 0,0-2 0,0 4 0,0-3 0,0 5 0,0-5 0,0 7 0,0 0 0,0-4 0,0 3 0,0-2 0,0 0 0,0-2 0,0-7 0,0 6 0,0-2 0,0 4 0,0 2 0,0-1 0,0-1 0,0 2-984,0-5 0,0 6 0,0-3 0,0 0 0,0 3 0,0-11 104,0 10 880,0-10 983,0 10 0,0-1 0,0-1 0,3-9 0,2 3 0,-1-3-97,-1 6-886,1-9 0,-3 8 0,6-11 0,-6 14 0,2-3 0,-3-1 0,3 1 0,1 6 0,3 3 0,0-4 0,-3 5 0,2-9 0,-2 7 0,0-4 0,3 3 0,-3-7 0,0 7 0,3-11 0,-3 6 0,4-7 0,-3 5 0,-2-1 0,1 1 0,-4 3-984,7-2 0,-6 6 0,2-3 0,18 32 0,-13-7 0,18 24 104,-15-17 880,-2-2 0,-1-3 983,-1 11 0,-3-9 0,5 18 0,-5-22 0,0 20 0,-4-19-97,0 8-886,0-9 0,0 2 0,4 1 0,-4 14 0,7-13 0,-6 5 0,3-8 0,-4 0 0,0-3 0,0 6 0,0-10 0,0 3 0,0-1 0,0-2 0,0 2 0,0 1 0,0-3 0,0 3 0,0-1 0,0-2 0,0 2 0,0 4 0,0-5 0,0 5 0,0-7 0,0 0 0,0 4 0,0-3 0,0 2 0,0 1 0,-4-3 0,4 14 0,-4-13 0,4 9 0,0-7 0,-3 1 0,2 12 0,-2-6 0,3 3 0,0-10 0,0-4 0,0 3 0,0-2 0,0 2 0,0 0 0,0-39 0,3 27 0,-2-39 0,5 36 0,-5-14 0,2 9 0,-3-13 0,0 6 0,0-4 0,0-14 0,0 6 0,0-20 0,0 20 0,0-2 0,0 11 0,0-1 0,0-4 0,0 4 0,0 1 0,0-14 0,0 14 0,-4-14 0,3 22 0,-2 1 0,3 4 0,0-7 0,0 5 0,0-9 0,-3 10 0,2-6 0,-2 6 0,3-2 0,0-1 0,0-4 0,0 2 0,0-1 0,0 7 0,0-1 0,0-2 0,0 1 0,-3-2 0,-2 1 0,-2 1 0,3-2 0,0 4 0,4-4 0,0 3 0,0-3 0,-3 1 0,2 2 0,-2-2 0,0-1 0,2 3 0,-2-2 0,0-1 0,2 3 0,-5-2 0,5-1 0,-2 3 0,0-3 0,-2 0 0,1 3 0,-3-6 0,7 6 0,-7-6 0,3 6 0,0-2 0,-2 3 0,5 0 0,-5-4 0,5 3 0,-5-2 0,2 3 0,0 0 0,-6-1 0,5 1 0,-2 0 0,1 0 0,2 0 0,-4-4 0,1 3 0,3-2 0,-2 3 0,5-1 0,-5-2 0,2 2 0,-3-2 0,-1 3 0,4-1 0,-2 1 0,2 0 0,-4-7 0,4 5 0,-3-9 0,7 10 0,-4-3 0,1 1 0,-1 2 0,0-3 0,-3 4 0,3-3 0,-3 2 0,3-3 0,-2 4 0,2 0 0,-3-3 0,3 2 0,-3-3 0,7 4 0,-7 0 0,3-4 0,-3 7 0,0-9 0,3 8 0,-3-5 0,0-1 0,-1 3 0,-3 0 0,7 2 0,-6-2 0,5 0 0,-6-7 0,3 3 0,1 0 0,3-2 0,0 5 0,1-1 0,-5-1 0,0-1 0,-3-3 0,7 3 0,-3 2 0,6 2 0,-5 1 0,2-7 0,-3 5 0,0-5 0,3 7 0,1 0 0,-4-4 0,2 6 0,-5-1 0,0 0 0,2 1 0,-3-5 0,4 2 0,0 1 0,3 0 0,-3 0 0,0 0 0,3-1 0,-6 1 0,3 0 0,-1 0 0,-3 0 0,4-1 0,0 1 0,0 3 0,-4-2 0,6 2 0,-5-1 0,2-1 0,0 5 0,-3-6 0,4 3 0,0-3 0,-4 3 0,3-3 0,-2 7 0,3-7 0,-4 3 0,3 0 0,-2-2 0,3 2 0,0 0 0,-4-2 0,3 5 0,-2-2 0,0-1 0,2 4 0,-3-7 0,1 6 0,2-5 0,-3 5 0,1-5 0,2 5 0,-10-2 0,8 0 0,-8 2 0,9-2 0,-2 3 0,1 0 0,2 0 0,-2 0 0,-1 0 0,3 0 0,-2 0 0,0 0 0,-2-4 0,1 3 0,-4-6 0,7 6 0,-7-2 0,7 3 0,-3 0 0,0 0 0,3 0 0,-3 0 0,-7-3 0,8 2 0,-12-6 0,10 6 0,-3-5 0,3 5 0,-2-2 0,6 3 0,-7-4 0,7 4 0,-5-4 0,5 4 0,-2 0 0,-1 0 0,3 0 0,-2 0 0,-1 0 0,3 0 0,-2 0 0,-1 0 0,3 0 0,-3 0 0,0 0 0,-1 0 0,-7 0 0,3 0 0,-3 0 0,7 0 0,-6 0 0,10 0 0,-7 0 0,4 0 0,0 0 0,-1 0 0,2 0 0,3 0 0,-4-3 0,3-1 0,-2 0 0,-1-2 0,3 5 0,-3-3 0,-4 4 0,6 0 0,-14 0 0,13 0 0,-16 0 0,17 0 0,-9 0 0,11 0 0,-1 0 0,-2 0 0,2 0 0,-2 0 0,-1 0 0,3 0 0,-2 0 0,-1 0 0,4 0 0,-4 0 0,-3 0 0,5 0 0,-9 0 0,10 0 0,-3 0 0,1 0 0,-2 0 0,1 0 0,0 0 0,0 0 0,-1 0 0,-4 0 0,4 0 0,-2 0 0,2 0 0,-4 0 0,-6 0 0,8 0 0,-4 0 0,7 0 0,0 0 0,-5 0 0,5 0 0,0 0 0,4-3 0,0-1 0,-4 0 0,4 1 0,-4 3 0,1 0 0,-2 0 0,1 0 0,0 0 0,0 3 0,3-2 0,-7 6 0,7-6 0,-3 2 0,-3-3 0,5 0 0,-9 4 0,10-3 0,-3 2 0,4 0 0,-4-2 0,3 2 0,-2-3 0,0 0 0,2 0 0,-11 0 0,10 0 0,-3-3 0,9-7 0,3-3 0,0-1 0,3-1 0,-2 7 0,6-3 0,-3 0 0,3 6 0,1-5 0,-1 6 0,0-3 0,3-1 0,-2 4-984,2-2 0,-3 2 0,0-3 0,7 3 0,-5 1 0,5 3 104,-3 0 880,-3 0 983,6-4 0,-6 3 0,3-2 0,-1 3 0,-2 0 0,2 0-97,13 0-886,-4 0 0,14 0 0,-12 0 0,3 0 0,-11 0 0,10 0 0,-7 0 0,1 0 0,-3 0 0,-7 0 0,0 0 0,3 0 0,-2 0 0,2 0 0,1 3 0,0 1 0,0 0 0,8 3 0,-10-6 0,6 5 0,0 3 0,-2-4 0,7 5 0,-8-9 0,2 6 0,-2 1 0,0-3 0,2 2 0,1-4 0,2-2 0,1 6 0,-2-6 0,6 9 0,-5-8 0,10 9 0,-14-7 0,10 0 0,-6-1 0,11 1 0,-2-3 0,-7 5 0,-4-5 0,-1 6 0,-1-3 0,5 3 0,-3-2 0,-4-2 0,0 0 0,3 1 0,-1 4 0,5-1 0,-6-2 0,6 5 0,-9-5 0,13 14 0,-9-10 0,9 20 0,-1-10 0,-3 7 0,3 4 0,8 9 0,-9-9 0,15 16 0,-17-18 0,12 25 0,-10-13 0,5 7 0,-11-17 0,10 16 0,-8-11 0,10 17 0,-8-11 0,10 28 0,-3-14-984,9 25 0,-4-25 0,-1 11 0,-5-10 421,-2-3 563,-7-12 0,2 11 0,-11-22 0,5 26 0,-10-36 0,7 15 0,-7-14 0,2 4 0,-3-4 0,0 14 0,0-16-984,0 12 0,0-16 667,0 8 317,0-6 0,0 10 0,0-14 0,0 9 0,0-6 0,0 7 0,0 2 0,0-9 0,0 3 983,0-7 0,0 3 0,4 8 0,-3-6 0,3 3 0,-4-6-97,3 5-886,-2-6 0,2 9 0,-3-11 0,0 4 0,3-3 0,-2-2 0,2-3 0,1-43 0,-3 18 0,3-42-984,-4 24 0,0-13 0,0 3 0,0-7 0,0 9 0,0-4 0,0-16 0,0 12 0,0-22 0,0 29 1583,0-7-599,0 21 0,-4 1 0,-1 0 983,-4-3-887,1 1 887,3 4 0,1 4 0,1-4 0,2 5 0,-7-4 0,8 12 0,-4-4 0,4 6-685,-3 2-298,2 2 0,-2 4 0,3-9 0,26 52 0,-15-18 0,20 42 0,-22-31 0,0 4 0,0 1 0,-4 7 0,8 50 0,-6-22-984,4 26 169,-6-37 815,-5-7 0,0-4-984,0 15 970,0-19 14,0-2 0,0-14 0,0-13 0,0 0 0,0 10 0,0-11 0,0 8 0,0-13 983,0-2-263,-4-33-720,4 14 0,-4-26 983,4 25-872,0 2-111,0-16 0,0 2 0,0-8 0,5-60 0,1 40 0,-3 1 0,0 0 0,1-9 0,-4-5 0,0 13 0,4-5 0,-3 26 0,3-6 0,-4 18 0,0-3 0,0 14 0,0 1 0,0 31 0,4-9 0,1 32 0,0-11 0,2-3 0,-2 2 0,-1-5 0,4 6 0,-7 1 0,4 10 0,-1 1 0,-3 12 0,4-4 0,-5 4 0,0-22 0,0-2 0,0-10 0,0-9 0,0-2 0,0-5 0,-12-39 0,9 10 0,-12-35 0,14 13 0,-7 4 0,7-10 0,-7-23 0,2-4-492,-1 15 0,-1-2-492,-4-35 492,4 43 0,0 2-92,-3-25-400,1 15 0,0 7 0,1 11 0,0 2 0,-4-6 292,7 17 692,-2-2 0,5 18 0,-1 2 0,-7-3 983,2 0 0,-2 7 0,4-2 0,-4 9 0,0-2 0,-1 3 0,2 0 0,-1 0 0,-1 0-682,0 0-301,-2 0 0,2 0 0,-15 0 0,8 0 0,-4 3 0,9 2 0,6-1 0,-3-1 0,-4-3 0,7 0 0,-7 0 0,4 0 0,0 0 0,-1 0 0,-10-7 0,8 2-984,-4-6 0,3 3 0,-24-26 0,12 11 0,-26-18 0,25 20 0,-9-4 795,10 10-795,-2-5 0,0 7 1115,-4-4-131,4 6 253,2 0-253,8 8 0,3-2 0,-5-3 983,6 1 0,4 3 0,0 1 0,3 3 0,-3 0 0,1 0 0,2 0 0,-3 0-186,1 3-797,-2 4 0,1 1 0,0 7 0,-1 1 0,0 4 0,0 0 0,4-5 0,-3 4 0,2 5 0,-4 3 0,1 1 0,8-12 0,-3 5 0,6-11 0,-6 11 0,6-9 0,-3 7 0,4-3 0,0 3 0,0-8 0,0 3 0,0-6 0,0 2 0,0 1 0,-19-20 0,6-4 0,-13-11 0,5-15 0,7 15 0,-5-11 0,3 10 0,3-5 0,-8-3 0,4 5 0,4-3 0,3 21 0,9 2 0,5 33 0,-2-12 0,12 23 0,-8-14 0,11 9 0,4 21 0,0-7 0,5 9 0,-8-18 0,12 20 0,-9-14-984,15 21 0,-11-9 133,16 16 22,-8-15 829,8 8 0,-21-35-984,0 2 0,-7-13 0,-1 2 0,-1-8 1141,-10-7-157,-13-26 643,2 2-643,-8-19 0,4 4 0,4-3 0,-16-26 0,14 23 0,-10-15 983,9 19 0,-2-11 0,-9-7 0,-10-22 0,2 19-45,0-6-938,14 32-121,-11-14 121,17 25 0,-17-20 0,20 28 0,-2-6 0,3 11 0,1-7 925,3 7-925,-3-3 127,6 4-127,-5 38 0,5-14 0,-2 37 0,3-18 0,0 13 0,0 39 0,0-19-984,0 20 215,4-36-215,5 16 796,1-30 188,4 26 0,-6-42 0,9 29 0,-7-27 0,3 16 0,-10-28 0,0 2 983,-2-8-323,-5-32-660,-6 5 0,-3-35-984,-9-9 0,5 6 492,4 9 0,-2 0-492,-6-17 0,-3-11 0,4 24 472,9 19 512,-1 4 0,4 7 0,-1 6 0,1-2 983,4 8 0,1 3 0,2-2 0,-5 2 0,5-2 0,-2-1 0,3 3-166,0-6-817,0 6 0,0-7 0,-3 4 0,2-5 0,-7-11 0,7 4 0,-2-9 0,3 11 0,0-6 0,0 14 0,0-5 0,0 11 0,7 35 0,-2-12 0,7 30 0,-4-25 0,4 3 0,1-3 0,3 7 0,-7-10 0,1-1 0,-9-6 0,9 4 0,-5 1 0,2-1 0,0-4 0,1 0 0,0-3 0,2 3 0,5 0 0,-2-2 0,7 2 0,32 21 0,-27-14-410,32 23 410,-31-23 0,6 4 0,-5-5 0,2 4 0,-7 1 0,13 21 0,-6-12-593,2 11 593,-5-6 0,6 19 0,-10-13 0,3 10 0,-12-22 0,5 16 0,1 0 0,-1 12 0,-4-16 0,3 26 0,-5-26 0,10 26 0,-12-26 0,17 33 0,-10-21-984,11 21 533,-9-27 104,3 1 347,-7-11 0,1-6 0,-8-8 538,8 8-538,-7-12 983,3 10-516,-5-14 330,-3 8-797,8-3 0,-4-2 0,0-8 0,-2-1 0,-2-2 0,0 2 0,2-3 0,1 7 0,-2-1 0,2 2 0,-4-5 0,1 1 0,0-3 0,3 3 0,-6-4 0,5 0 0,-2 3 0,0-2 0,5 2 0,-4-3 0,-2-28 0,-5 2 0,-6-27-984,-1 10 0,-1-5 0,-3-23 0,2 11 0,-3-22 0,4 20 0,0-6 67,-5 0-67,0-15 0,0 17 0,5-12 0,2 28 1967,7 10 0,-7 4 0,4 12 0,-1-12 0,-2 7 0,6-4 0,-11-19 0,7 24 0,-12-36 0,12 38 0,-10-23-55,13 19-928,-5-9 0,4 15 0,2-2 0,-6 3 0,3-9 0,-4-1 0,0 2 0,0 4 0,-8-20 0,9 18 0,-9-28 0,11 28 0,-7-19 0,2 12 0,2-8 0,4 12 0,4-3 0,0 11 0,0-1 0,0 10 0,16 40 0,-3-5 0,14 47-984,-7-11 0,1 6 632,6 11 352,2 5-492,-12-36 0,1 2 0,-3-2 0,0 2 0,8 26 1,-1-1 491,-9-27 0,0 0 0,6 21 0,0-3-353,3 8 353,-7-24 0,0 0 0,8 25-984,7 18 422,-10-33 562,4 15 0,-3-17 0,-3 4 983,-5-31-265,7 13-718,-9-24 983,9 19 0,-9-24 0,1 7-594,4-7 594,-5-1 0,0-4-818,-4-4-165,-3 0 0,2 0 0,-16-29 0,10 8 0,-15-37 0,10 24 0,-4-13 0,4 13 0,1-7 0,4 2 0,0-3 0,0-23 0,0 26 0,0-28 0,0 27 0,0-26 0,0 8-813,0-3 813,4 8 0,-3-3 0,4 5 0,-5-8 0,0 4 0,0-7 0,0 5 0,0-24 0,0 32 0,0-27 0,0 40 0,0-6 0,0 22 0,0-2 0,0 8 0,0-1 0,0-2 813,0 2-813,0-2 0,0-1 0,0 3 0,0-7 0,0 7 0,0-3 0,0-3 0,0-3 0,-4-3 0,3 4 0,-6-3 0,3 6 0,-4-3 0,0 1 0,-3 0 0,6 2 0,-5-1 0,9 7 0,-2 0 0,-4-4 0,-2 0 0,-6-5 0,4 5 0,0 0 0,4 4 0,3-1 0,-3 1 0,-1-4 0,0-8 0,-3 5 0,3-4 0,0 3 0,4 6 0,-3-10 0,3 10 0,-1-1 0,-1-1 0,5 2 0,-3-8 0,1 8 0,-1-9 0,0 10 0,-3-10 0,6 9 0,-2-5 0,0 7 0,2-16 0,-6 9 0,7-13 0,-4 7 0,1 0 0,2-5 0,-2 9 0,3-3 0,-3 4 0,2 2 0,-2-4 0,0 8 0,2-2 0,-6 4 0,3-3 0,0 2 0,18 24 0,3 4 0,6 11 0,4 8 0,-13-23 0,5 13 0,-5-17 0,-2-4 0,-1-1 0,-4-3 0,0 3 0,-3 0 0,3 0 0,3 0 0,2 0 0,-1 1 0,0-1 0,-1 4 0,-2-3 0,3 3 0,-4-4 0,10 14 0,-7-7 0,11 16 0,-9-14 0,0 0 0,3 3 0,1 1 0,-3 1 0,2 2 0,-4-8 0,1 12 0,0-9 0,3 16 0,-6-17 0,2 10 0,-3-7 0,0-2 0,0 0 0,3 2 0,-6-3 0,2 10 0,-4-14 0,1 13 0,3-17 0,-2 16 0,1-13 0,-1 7 0,-1-7 0,3 2 0,-3-2 0,7 14 0,-6-8 0,6 7 0,-7-9 0,0-1 0,3 1 0,1 11 0,1-5 0,2 2 0,-6-5 0,5 0 0,-8-2 0,8 6 0,-6-7 0,4 2 0,0-1 0,-4-2 0,3 4 0,1 0 0,-3-1 0,2 3 0,-3-9 0,-3 4 0,5-1 0,-1 8 0,3-6 0,-1 12 0,-2-15 0,2 7 0,-7-13 0,4 6 0,-4-6 0,0 2 0,3 0 0,-2 2 0,5-1 0,-5 0 0,2 0 0,-3-3 0,0 6 0,3-3 0,-2 5 0,2-5 0,0 0 0,-2 3 0,5-5 0,-5 5 0,5-7 0,-5 0 0,2 3 0,-3-2 0,3 2 0,-2 0 0,2-2 0,-3 2 0,3 0 0,-2-2 0,6 3 0,-4-1 0,1-2 0,0 2 0,-1-3 0,-3 3 0,4-2 0,-1 2 0,1-3 0,0 3 0,-1-2 0,0 3 0,-2-1 0,5-2 0,-5 2 0,5-3 0,-2 0 0,3 0 0,0 0 0,4-13 0,-3-5 0,3-5 0,0-7 0,-6 10 0,2-7 0,-4 5 0,-2 3 0,6 4 0,-7-5 0,4 7 0,-1-8 0,-2 7 0,2-1 0,-3-3 0,0 3 0,0-3 0,0 0 0,0 3 0,0-3 0,0 1 0,0 2 0,0-2 0,0-1 0,0 3 0,0-2 0,-4-1 0,4 4 0,-4-4 0,1 1 0,2 2 0,-2-3 0,0 1 0,2-2 0,-2 1 0,3-4 0,0 4 0,0-1 0,0 2 0,0 3 0,0-4 0,0 3 0,0-2 0,0 0 0,0 2 0,0-3 0,0 1 0,0 2 0,0-6 0,0 6 0,0-3 0,4 0 0,-4 3 0,4-3 0,-4-3 0,0 5 0,0-6 0,0 8 0,0 0 0,0-3 0,0 2 0,0-3 0,0 1 0,0 2 0,0-2 0,0-1 0,0 3 0,0-2 0,0-1 0,0 4 0,0-4 0,0 1 0,0 2 0,0-3 0,0-7 0,3 8 0,-2-12 0,2 14 0,3-3 0,-1 0 0,2 3 0,-3-3 0,-1 4 0,1-1 0,3-2 0,0 5 0,0-4 0,-3 2 0,-1-1 0,-3-6 0,0 6 0,0-2 0,0-1 0,0 3 0,3-2 0,1 3 0,0-4 0,2 3 0,-5-2 0,6 3 0,-7-4 0,10 7 0,-2 0 0,3 8 0,-4 7 0,-1-4 0,-5 4 0,9-4 0,-8 0 0,4 4 0,-6-4 0,0 4 0,0-1 0,0-2 0,0 2 0,0 0 0,0-2 0,0 2 0,-12-3 0,-3-3 0,-4 3 0,-4-7 0,14 7 0,-21 1 0,15-4 0,-8 7 0,8-10 0,4 2 0,-1-3 0,2-7 0,3 3 0,0-7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5:52.57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1 452 24575,'23'20'0,"-5"-3"0,-4-6 0,-6-3 0,2-1 0,0-1 0,-2-2 0,6 6 0,1-1 0,1 1 0,0-2 0,14 11 0,-14-9 0,19 13 0,-22-17 0,17 12 0,-16-15 0,17 11 0,-10-9 0,11 3 0,-9 0 0,3-4 0,-6 0 0,0-1 0,-3-2 0,-3 2 0,-7-6 0,3-1 0,2 0 0,-1-2 0,3 5 0,-6-2 0,3 0 0,3 2 0,-5-2 0,5 3 0,-7 0 0,4-4 0,-3 3 0,9-2 0,-4 3 0,2 0 0,-1 0 0,5 0 0,-5 0 0,7 0 0,-9 0 0,7 0 0,-3 0 0,2 0 0,-2 0 0,3 0 0,-7 0 0,6-4 0,-10 3 0,6-2 0,-6 3 0,2-3 0,0-1 0,-5-4 0,4 1 0,-2 0 0,1 3 0,2 1 0,-3 0 0,-30-4 0,12-2 0,-22 2 0,22 4 0,4 3 0,-3 0 0,-5-4 0,3 3 0,-2-6 0,3 7 0,3-4 0,-7 4 0,4-3 0,-5-1 0,5 0 0,0 0 0,-3-2 0,5 4 0,-12-8 0,12 9 0,-9-5 0,10 2 0,-7-4 0,7 4 0,-7-3 0,3 2 0,-6-2 0,1 2 0,2 2 0,4-1 0,1 4 0,2-4 0,-3 4 0,1 0 0,2 0 0,-2 0 0,-1 4 0,3 0 0,-2-1 0,0 1 0,2-1 0,-3-2 0,1 2 0,2-3 0,-3 0 0,1 0 0,2 0 0,-2 0 0,-1 0 0,3-4 0,-2 0 0,3 0-984,-4-2 0,3 5 0,-3-6 0,4 6 0,-1-5 0,-2 2 104,2 0 880,38 8 983,-9 2 0,27 2 0,-9 1 0,-16-8 0,8 3 0,-7-4-97,2 0-886,5 0 0,11 0 0,-9 0 0,4 0 0,-16 0 0,10-4 0,-13 4 0,8-4 0,-15 4 0,0 0 0,0 0 0,-3 0 0,6 0 0,-3 0 0,5 0 0,-5 0 0,0 0 0,6 0 0,-7 0 0,11 0 0,-13 0 0,10-7 0,-5 5 0,5-8 0,-6 9 0,6-2 0,-9 3-984,5-4 0,-7 0 0,0 0 0,3 1 0,2 3 0,-1 0 104,0 0 880,-4 0 983,3 0 0,-2 0 0,6-3 0,-6 2 0,3-3 0,-1 1-97,-2 2-886,7-6 0,-7 6 0,3-2 0,-1 3 0,-2 0 0,2 0 0,0 0 0,-2 0 0,2 0 0,1 0 0,-4 0 0,4 0 0,-1-4 0,-2 0 0,2 0 0,-3-2 0,3 2 0,-2 0 0,2 1 0,0 3 0,-2-3 0,3 2 0,-1-2 0,-2-1 0,2 4 0,0-4 0,-2 1 0,2 2 0,-3-5 0,3 2 0,-2 0 0,6-2 0,-7 5 0,4-5 0,-1 2 0,-2 0 0,2-3 0,-3 6 0,0-5 0,3 2 0,-2 0 0,2-2 0,-3 5 0,0-6 0,4 3 0,-3-3 0,2 0 0,-3 3 0,0-2 0,3 2 0,-2 0 0,2 0 0,-3 1 0,3 2 0,-2-2 0,3 0 0,-1-1 0,-2 0 0,2-2 0,-3 5 0,0-5 0,3 2 0,-2-4 0,2 1 0,-3 3 0,0-2 0,4 5 0,-4-2 0,4 0 0,-7-5 0,2 0 0,-2-2 0,0 3 0,2-3 0,-5 2 0,2-3 0,-3 1 0,0 2 0,-3-6 0,2 6 0,-5 0 0,-2-2 0,0 5 0,1-5 0,4 0 0,3 2 0,0-3 0,0 1 0,0 2 0,0-2 0,0 33 0,0-17 0,0 25 0,3-17 0,2 2 0,3 3 0,-4-4 0,-1-4 0,1 11 0,-3-11 0,6 15 0,-6-18 0,6 6 0,-6-6 0,2 3 0,3-1 0,-1 2 0,3-1 0,-5 0 0,3-7 0,2-1 0,3-3 0,-1 0 0,-3 0 0,4 0 0,-3 0 0,2 0 0,0 0 0,-2 0 0,2 0 0,0-3 0,-2 2 0,2-5 0,4 2 0,-6 0 0,6 0 0,-7 4 0,3 0 0,-2 0 0,2 0 0,1 7 0,-3-2 0,3 3 0,-4-2 0,0-2 0,3 3 0,-2 0 0,2 0 0,-3 0 0,0 0 0,0-3 0,0 3 0,0-3 0,4 3 0,-3-3 0,5-1 0,-8 0 0,9-2 0,-9 2 0,6-3 0,3 0 0,-5 0 0,8 0 0,-9 3 0,2-2 0,1 2 0,-3-3 0,2 0 0,1 0 0,-4 0 0,4 0 0,-1 0 0,-2 0 0,2 0 0,0 0 0,-2 0 0,2 0 0,4 3 0,-5-2 0,5 3 0,-7-4 0,4 0 0,-3 0 0,3 3 0,-1-3 0,-2 7 0,2-6 0,1 5 0,-3-5 0,3 2 0,3-3 0,-6 4 0,6-4 0,-7 7 0,1-7 0,2 7 0,1-3 0,1 0 0,2-1 0,-6-3 0,3 0 0,0 0 0,0 4 0,4-4 0,-4 4 0,0-4 0,7 0 0,-5 0 0,10 0 0,-11 0 0,-2 3 0,-3-3 0,1 7 0,2-3 0,-2 0 0,2-1 0,0-3 0,2 0 0,-1 0 0,0 0 0,-4 0 0,3 0 0,-2 0 0,3 0 0,0 0 0,4 0 0,10 0 0,-6 0 0,4 0 0,-15 0 0,3 0 0,3 0 0,-5 0 0,5 0 0,-7 0 0,7 0 0,-5 0 0,5 0 0,-7 0 0,3 0 0,-2 0 0,3 0 0,0 0 0,0 0 0,0 0 0,0 0 0,-4 0 0,3 0 0,-2-3 0,2 2 0,1-6 0,0 3 0,0 0 0,0 0 0,-4 4 0,4 0 0,-4 0 0,4 0 0,-1 0 0,-2 0 0,2 0 0,0 0 0,-2 0 0,2 0 0,0 0 0,-2 0 0,2 0 0,1 0 0,-3 0 0,2 0 0,0 0 0,-2 0 0,5 0 0,-1 0 0,-1 0 0,0 0 0,-4 0 0,3-3 0,-2 2 0,2-5 0,-3 2 0,0-3 0,3 3 0,-2-2 0,3 2 0,-4 0 0,0-3 0,3 3 0,-2-3 0,2 3 0,-3-2 0,3 5 0,-2-6 0,2 3 0,-6 20 0,-1-11 0,-3 18 0,0-16 0,0 0 0,0 3 0,0 2 0,0-1 0,0 0 0,0-4 0,0 3 0,0-2 0,0 6 0,0-7 0,0 7 0,0-6 0,0 3 0,0 0 0,0-3 0,0 3 0,-3-1 0,2-2 0,-2 2 0,0 0 0,2-2 0,-2 2 0,3 1 0,0-4 0,0 4 0,0-1 0,0-2 0,-3 6 0,-2-6 0,1 3 0,-2-4 0,2 0 0,0 3 0,1-2 0,-1 2 0,4 0 0,-7-2 0,3 2 0,-3-3 0,3 0 0,1 4 0,3-4 0,0 4 0,0-1 0,0-2 0,0 2 0,0 0 0,-3-2 0,2 2 0,-6-3 0,3 0 0,-3 0 0,0 4 0,3-3 0,-2-1 0,2 2 0,0-4 0,-3 5 0,3-3 0,-3 0 0,0 0 0,0-3 0,0 2 0,-1-2 0,1 3 0,0 4 0,0-7 0,0 6 0,0-6 0,-1 3 0,1 0 0,0 0 0,0 0 0,0-3 0,-1 2 0,1-2 0,0 3 0,0 0 0,0 0 0,-1 0 0,1 0 0,0 1 0,0-1 0,0 0 0,0 0 0,-1 0 0,1 0 0,0 0 0,3 0 0,-2 0 0,2 0 0,-4 0 0,1 0 0,3 0 0,-2 4 0,2-4 0,-3 4 0,0-4 0,-1 0 0,4 0 0,-2 3 0,2-2 0,-3 2 0,3-3 0,-3 0 0,3 0 0,-3 0 0,0 4 0,0-3 0,0 2 0,-1-3 0,4 0 0,-2 0 0,2 0 0,-3 3 0,0-2 0,0 2 0,-1-3 0,1 0 0,3 1 0,-2-1 0,2 3 0,-3-2 0,-1 2 0,4-3 0,-2 0 0,2 3 0,-3-5 0,0 4 0,0-5 0,-1 3 0,4 4 0,-2-4 0,2 0 0,-3 0 0,0-3 0,-1 3 0,1 0 0,0 0 0,0 0 0,3 0 0,-3 0 0,3 0 0,-3 0 0,0 0 0,3 0 0,-2 0 0,2 1 0,-3-1 0,-1 0 0,1 0 0,3 0 0,-2 0 0,2 0 0,-3 0 0,-1 0 0,1 0 0,0-3 0,0 2 0,-3-5 0,2 5 0,-3-5 0,4 6 0,0-4 0,-4 5 0,3-5 0,-2 4 0,3-6 0,-4 5 0,4-5 0,-4 2 0,1 0 0,2-2 0,-3 5 0,1-2 0,2 0 0,-2-1 0,2 0 0,-2 1 0,2 0 0,-2-1 0,-1-3 0,3 3 0,-2-2 0,0 5 0,-2-5 0,1 2 0,0 0 0,3-2 0,-2 5 0,2-5 0,-2 2 0,-1 1 0,3-4 0,-2 7 0,0-7 0,2 4 0,-3-4 0,1 3 0,2-3 0,-3 4 0,1-1 0,2-2 0,-6 5 0,-2-1 0,-1-1 0,1 0 0,5-4 0,4 0 0,-3 0 0,2 0 0,-3 0 0,1 0 0,2 0 0,-3 0 0,1 0 0,2 0 0,-2 3 0,-1-2 0,3 2 0,-2-3 0,0 0 0,2 0 0,-7 3 0,7-2 0,-3 3 0,1-4 0,-2 0 0,1 0 0,0 0 0,4 0 0,-4 0 0,4 0 0,-4 0 0,1 0 0,2 0 0,-3 0 0,1 0 0,2 0 0,-2 0 0,-1 3 0,3 1 0,-2 0 0,0-1 0,2-3 0,-3 0 0,1 3 0,2-2 0,-3 2 0,1-3 0,2 3 0,-2-2 0,-1 5 0,3-5 0,-2 5 0,0-5 0,2 5 0,-3-5 0,4 5 0,-3-5 0,2 5 0,-3-2 0,4 3 0,0-3 0,0 3 0,-7-3 0,5 0 0,-9 3 0,10-7 0,-3 4 0,0-4 0,3 0 0,-2 0 0,0 0 0,2 0 0,-3 0 0,1 0 0,2 0 0,-2 0 0,-1 0 0,3 0 0,-2 0 0,-1 0 0,3 0 0,-2 0 0,0 0 0,2 0 0,-3 0 0,1 0 0,2 0 0,-2 0 0,-1 0 0,3-3 0,-2 2 0,-1-2 0,3 3 0,-2 0 0,0 0 0,2 0 0,-3 0 0,1 0 0,2 0 0,-2 0 0,-1 0 0,3 0 0,-2 0 0,0 0 0,2 0 0,-3 0 0,1-3 0,2-1 0,-3 0 0,4-3 0,0 6 0,-3-2 0,2 0 0,-3 2 0,1-5 0,2 5 0,-2-2 0,-1 0 0,3 2 0,-2-6 0,-1 3 0,3 0 0,-2 1 0,3 0 0,-3-1 0,2 0 0,-3-2 0,4 2 0,0-3 0,0-1 0,-1 1 0,1 3 0,0-2 0,-3 2 0,2 0 0,-3-3 0,4 3 0,0 0 0,-3-2 0,2 5 0,-3-5 0,-3 2 0,-8-8 0,1 3 0,0-4 0,10 9 0,4-2 0,0 2 0,-7 0 0,5-3 0,-5 7 0,7-4 0,0 4 0,-4-6 0,3 4 0,-2-7 0,-1 8 0,3-9 0,-2 5 0,2-3 0,-6-2 0,8 5 0,-7-5 0,9 6 0,-3-3 0,0 0 0,-1-1 0,1-2 0,0 3 0,0 3 0,0-3 0,0 3 0,-1-3 0,1 0 0,-4-1 0,3 4 0,-6-9 0,6 8 0,-2-9 0,-1 7 0,6-1 0,-5 4 0,2-5 0,0 4 0,-2-6 0,3 4 0,0 0 0,-1-4 0,1 3 0,-1-3 0,1 7 0,0-2 0,0 2 0,0-7 0,-1 0 0,4-1 0,-3 1 0,4 4 0,-1 0 0,-3-3 0,6 2 0,-5-3 0,2 1 0,-3 2 0,0-3 0,3 4 0,-3-4 0,6 3 0,-6-3 0,7 4 0,-7 0 0,3-4 0,-3 3 0,0-2 0,3 3 0,-3 0 0,3-4 0,-3 3 0,0-2 0,0 3 0,3 0 0,-3-1 0,3-2 0,-3 1 0,3-2 0,-3 4 0,6 0 0,-26-21 0,14 8 0,-20-14 0,21 21 0,4-1 0,2 9 0,2-6 0,-4 4 0,1 0 0,0 3 0,3-6 0,-2 6 0,2-7 0,-3 4 0,-1 0 0,1 0 0,0 0 0,0-1 0,-4-6 0,-1 5 0,-3-9 0,3 10 0,-10-14 0,8 4 0,-12-5 0,16 6 0,0 6 0,10 4 0,-3 0 0,-1-4 0,0 3 0,0-3 0,1 1 0,2 2 0,-2-3 0,0 1 0,2 2 0,-2-2 0,-3-1 0,4 3 0,-8-2 0,10 3 0,-4-4 0,4 3 0,-3-2 0,2 0 0,-5 2 0,5-3 0,-2 35 0,3-9 0,0 27 0,0-17 0,0-4 0,0 3 0,0-3 0,0-4 0,0 6 0,0-3 0,3 1 0,-2 2 0,7 1 0,-1-3 0,-1 5-984,4-11 0,-6-1 0,3-6 0,1 7 0,-4-7 0,2 3 104,2 2 880,0-4 983,-1 5 0,-1-10 0,-2 6 0,3-6 0,0 7 0,0-4-97,0 0-886,0-3 0,1 2 0,-1-2 0,0 3 0,0 0 0,0 0 0,4 4 0,-3-3 0,-1 3 0,0-4 0,0 4 0,1-7 0,3 6 0,3 1 0,-1-2 0,5 6 0,-6-11 0,3 3 0,-7-6 0,2 5 0,1-2 0,-3 3 0,2-3 0,-3-1 0,3 4 0,-2-6 0,2 9 0,-3-9 0,3 2 0,-2 0 0,2-2 0,-2 5 0,2-2 0,-2 3 0,2-3 0,-3-1 0,3 0 0,-2 1 0,2 0 0,-3 2 0,3-2 0,2 4 0,-4-1 0,2-3 0,-2 3 0,-3-3 0,12 3 0,-12 0 0,6 1 0,-1-1 0,-5 0 0,10 1 0,-7-1 0,6 1 0,-3-1 0,5 1 0,-5-4 0,0 2 0,-4-2 0,0 0 0,7 6 0,3-5 0,5 3 0,-1-5-984,-2 1 0,-8-3 0,11 2 0,-12 0 0,7-2 0,-6 2 104,0-3 880,1 0 983,-2 0 0,-3 0 0,3-3 0,2 2 0,-1-5 0,4 1-97,1-2-886,-4-1 0,4 0 0,-6-3 0,2-1 0,4-3 0,-1-1 0,1-4 0,12-8 0,-13 5 0,12-5 0,-15 8 0,8-4 0,-3-2 0,3-2 0,-8 11 0,17-24 0,-18 24 0,23-30 0,-20 25 0,15-16 0,-6 10 0,1-4 0,2 5 0,9-17 0,0 8 0,-9 2 0,-13 17 0,-28 17 0,-2 0 0,-4 0 0,-29 12 0,22-5 0,-23 10 0,16-8 0,7-1 0,-7 5 0,-21 9 0,7 3-984,-22 4 0,18-1 0,-11 5 0,16-3 0,-10 7 0,15-8 0,2 5 0,4-9 494,8 3 490,13-8 0,1 0 0,6 0 983,1-1 0,4-7 0,4-2 0,0-3 0,26-7 0,1-2 0,37-12-492,-13-1 1,2-2-1476,32-13 492,-24 8 0,0 1-176,16-7 668,-1 1 0,-3 1 0,17-14-984,-22 7 639,9-15 345,-34 14-287,-15-5 287,-9 6 0,-12 9 0,-7 9 983,0 4 0,-3 3 0,-5-2 0,0 6-165,-14 0-818,4 4 0,-11 0 0,4 4 0,-26 5 0,14 5 0,-15 0 0,12 8-902,2-3 902,-11 15 0,-2 3 0,11-2 0,-6 6 0,18-17 0,3 0 0,10-9 0,4-3 0,5 0 0,-4-2 0,10-3 902,20-19-902,-2-1 0,26-19 0,-12 9 0,0 1 0,-1 0 0,-4-5 0,-5 3 0,-1-6 0,-5 7 0,-7 5 0,-2 0 0,-7 11 0,0 0 0,0-7 0,-3 8 0,-9-4 0,3 10 0,-10 0 0,-5 0 0,-9 4 0,-8 1 0,0 8 0,4 6 0,10-5 0,-15 19 0,18-17 0,-9 12 0,13-8 0,4 0 0,4-3 0,0 0 0,8-9 0,-6 10 0,5-12 0,-2 7 0,4-6 0,19-29 0,-12 18 0,12-26 0,-16 23 0,0-1 0,-22 8 0,5 2 0,-19 10 0,15-3 0,1 2 0,1 0 0,6-3 0,-1 3 0,10-4 0,31-13 0,-8-1 0,17-8 0,-17 3 0,-4-2 0,-3 1 0,3-10 0,-7 6 0,3-10 0,-6 14 0,2-5 0,-3 3 0,1-24 0,4 4 0,-1-5 0,0 20 0,-4 13 0,2 0 0,2-4 0,4 3 0,3-7 0,5 3 0,4-5 0,-6 5 0,8 0 0,-13 4 0,18-4 0,-13 4 0,5-4 0,-4 4 0,-6 1 0,3 2 0,3-2 0,8 2 0,0-3 0,15 3 0,-15 2 0,5 3 0,-7 0 0,-4 0 0,3 0 0,-3 0 0,-4 0 0,2 0 0,-11 0 0,6 0 0,9 0 0,0-4 0,1 3 0,-5-3 0,-1 1 0,-4 2 0,10-3 0,-15 4 0,5 0 0,-7 0 0,0 0 0,4 0 0,-4 0 0,4 0 0,-1 0 0,-2 0 0,6 4 0,-6-3 0,2 2 0,1 1 0,-3-4 0,10 4 0,-9-4 0,8 3 0,-9-2 0,2 2 0,-39 14 0,3-9 0,-29 14 0,14-9 0,10-4 0,1 4 0,-16 8 0,11-6-984,-12 11 0,21-10 0,3 3 0,10-9 0,2 3 0,24-9 104,-2 0 880,19-1 0,1-3 983,-4-4 0,8 0 0,0-5 0,3 0 0,10-1 0,32-9-97,-18 7-1378,-5-4 0,1-1-492,3 4 306,20-10 678,-28 13 0,18-9-984,-17 8 639,14-3-639,-31 10 0,4 0 0,-10 3 0,-1-3 0,-13 4 1967,2 0-876,-11 0 876,3 0-945,-33 17 945,2-4 0,-21 10 0,11-10 0,-19 11 0,-7 5 0,-15 10-856,-11-1-1111,9 0 0,-3-5 234,0 5-234,-13 2 0,8-6 492,19-7 0,1 0-492,-8 2 0,-18 10 0,39-20 937,3 2 47,16-3 983,7-5-199,17-3 199,2-6 0,20 0 0,-10-1 0,27-3 0,-6-4 0,10-1 0,14-10-203,37-10-1764,-5 1 492,-22 8 0,1 0 402,-10 1 0,2 0 90,30-3 0,3-1 0,-14-1 0,0 0-492,23-2 0,-2 0 0,-30 6 0,-2-1 0,24-7 0,-2 1 0,-32 12 0,-1 0 0,19-6 0,-5 2-492,-3 4 0,-10 2 466,-26 4 1501,-9 1-686,-17 4 686,-21 8 0,4-3 0,-24 7 0,-14 14 0,17-13 0,-30 18 0,22-7-241,-5 2-1726,-11 10 301,-2 0 683,0-4 0,14-4 0,0 0 0,-19 7 0,15-4 0,1 0 0,-7 1 0,4 0 0,16-10-17,6-9 17,5 0 0,0-5 0,14-1 390,5-3-390,49-20 983,-20 10-41,45-23-942,-28 15 0,11-10 0,7 3-659,6-3 659,6-2 0,4-7 0,-17 9 0,1 0 0,24-12 0,-16 8 0,-4 3 0,-4 2 0,14-9 0,-38 18 0,-6 2 0,-16 8 0,-7 1 0,-33 10 0,10-1 0,-36 11-984,12-2 982,-24 17-926,-7 2 928,30-11 0,-2 0 0,3-3 0,-2 1 0,-25 11 0,-2 2 0,19-11 0,0 0 0,-30 13 0,3-1 0,-10 1 0,43-18 0,3-1 0,-8-2-984,21-2 878,3-5 106,18-3 0,8-2 881,32-3-881,4 0 0,26 0 0,-10-4 983,0-2-412,15 1-571,-17-3 652,17-2-652,-26 0-984,-1-3 0,-1 4 0,-2-3 0,-6-1 0,0 4 0,-15-1 118,5 6 866,-8 0 393,5 0-393,-7 1 983,0 2 0,4-2 0,-4 3 0,4 0 0,-1 6 0,-2-1 0,-1 5-891,-1-3-92,1-3 0,5-1 0,-1-3 0,3 0 0,-6 0 0,3 0 0,3 0 0,-5 0 0,9 0 0,-10 0 0,3 0 0,-1-3 0,-2 2 0,2-5 0,0 2 0,-2-3 0,2 3 0,0-2 0,-2 5 0,2-2 0,1-1 0,-3 4 0,-19 16 0,-6-3 0,-48 22 0,17-20-984,-27 7 0,20-11 0,-6 4 0,-21-1 775,15-3 209,-9 3-984,17-4 0,9-5 0,-14 4 0,28-8 0,-9 3 862,32-1 1105,-2 1-763,8 0 763,0-1 0,-4-3 0,-4 0 0,2 0 0,-1 3 0,7 1 0,-4 3 0,-1 1-863,0-4-120,-3 3 0,3-3 0,-3 1 0,3 1 0,-3-5 0,-4 6 0,2-3 0,-6 0 0,12 3 0,0-6 0,-5 5 0,7-5 0,-10 3 0,4 0 0,3-4 0,-9 4 0,12-4 0,-9 3 0,10-2 0,-10 3 0,9-4 0,-9 0 0,6 0 0,7-7 0,2-8 0,11-3 0,-4 0 0,-1-1 0,-3 3 0,0-9 0,3 5 0,-2 0 0,3-11 0,-4 15 0,0-18 0,-4 21 0,3-3 0,-9 1 0,-2-3 0,-5 0 0,-9-4 0,13 10 0,-5 1 0,7 3 0,-5 4 0,-1 1 0,-14-1 0,12 3 0,-23-6 0,18 6 0,-8-6 0,12 6 0,1-6 0,2 2 0,-6-3 0,10 4 0,-1 0 0,6-3 0,-2 2 0,-2-9 0,1 6 0,0-3 0,3-3 0,1 1 0,-1-2 0,1 4 0,-4-3 0,3 1 0,-10-9 0,9 9 0,-9-5 0,10 10 0,-15-10 0,10 9 0,-15-10 0,15 6 0,-6 1 0,3-4 0,-4 1 0,-5-3 0,5 0 0,4 5 0,-15-14 0,15 12 0,-16-13 0,17 12 0,-8-6 0,1 4 0,-1-5 0,-1 6 0,0-2 0,2 6 0,0-2 0,6 4 0,-6 2 0,8-2 0,-4 7 0,7-3 0,0 3 0,-1-4 0,2 1 0,3 3 0,-4-2 0,3 5 0,-6-2 0,6 0 0,-7 2 0,7-2 0,-13-1 0,11 3 0,-19-9 0,19 8 0,-11-9 0,9 11 0,-7-7 0,3 2 0,0 1 0,-3-7 0,3 6 0,-9-11 0,9 10 0,-3-5 0,7 7 0,-3-4 0,3 4 0,-3-3 0,7 3 0,-3-4 0,4 4 0,0 1 0,29 10 0,-8 2 0,26 3 0,-8 3 0,-5-2 0,10-4 0,-15 2 0,17-2 0,-11 1 0,15 6 0,-12-6 0,6 6 0,-11-7 0,25 8 0,-21-11 0,27 6 0,-24-12 0,0 4 0,1 0 0,-12-3 0,12 3 0,-1-4 0,-5 0 0,-2 0 0,-11 0 0,-4 0 0,0 0 0,0 4 0,-3 0 0,3 0 0,0-1 0,-3 0 0,2-2 0,1 5 0,-4-5 0,4 2 0,-1 0 0,1 1 0,1 4 0,-2-4 0,1-1 0,-3 0 0,7 1 0,-7 0 0,3 3 0,3-3 0,-6 3 0,10 1 0,-10-1 0,0-3 0,-5-1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25:52.7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30:04.1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1:03:18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1:12:12.6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9:01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6 573 24575,'4'-7'0,"2"3"0,-2 1 0,0 6 0,-1 1 0,0 3 0,2 4 0,-1-3 0,-1 7 0,-3-7 0,4 10 0,-3 0 0,2 7 0,-3 5 0,0 1 0,-4 20 0,0-16 0,-1 16 0,-3-20 0,7-4 0,-7 1 0,4-4 0,-1-6-6784,2-1 6784,-1-10 0,4 4 0,-4-3 0,4 2 0,0-3 0,0 0 0,4 0 6784,0-3-6784,3-1 0,0-3 0,14-13 0,0-4 0,11-11 0,-12 4 0,0-1 0,-7 4 0,0 0 0,10-10 0,-12 12 0,12-9 0,-11 13 0,0-1 0,-4 4 0,-5 8 0,-3 8 0,-4 8 0,0 3 0,-4 10 0,-1 2 0,4-1 0,-3 8 0,3-2-6784,0 5 6784,-3 4-900,3 6 900,-4-13-4238,4 7 4238,1-20 0,4 2 0,0-7 0,0-1 0,0-4 4238,0-4-4238,0 0 900,3-3-900,1-1 6784,3-3-6784,4 0 0,-3 0 0,7 0 0,-7 0 0,6-3 0,-2 2 0,0-3 0,2 1 0,2-2 0,1-3 0,38-14 0,-30 11 0,37-14 0,-48 20-6784,8-6 6784,-15 7 0,4-7 0,-3 6 0,-1-5 0,-1 10 0,-2-7 0,3 3 6784,9-4-6784,-7 4 0,9 1 0,-10-1 0,11 4 0,-2-7 0,0 2 0,17-3 0,-19 4 0,11 1 0,-15 0 0,4 2 0,-6-6 0,10 7 0,-7-4 0,-1 4 0,4 0 0,3 0 0,0 0 0,0 0 0,-7-3 0,-1 2 0,2-5 0,3 1 0,-3 1 0,2-3 0,-2 3 0,10-4 0,-5 0 0,-2 0 0,2-3 0,-8 3 0,6 0 0,4-3 0,-2 5 0,0-5 0,17-5 0,-9 2 0,29-15 0,-20 16 0,0-3 0,-19 13 0,-4 2 0,-3-2 0,3 3 0,-4 0 0,0 0 0,0 0 0,0 0 0,0-3 0,1-1 0,-1-3 0,0 3 0,0 0 0,0 1 0,4-1 0,0-4 0,1 1 0,10-5 0,-8 4 0,5-1 0,-5-1 0,1 1 0,6-7 0,3 0 0,-7 4 0,5-7 0,-10 7 0,7-7 0,2-2 0,29-25 0,-11 7-1979,30-25 1979,-28 18 0,27-19 0,-16 10 0,10-3 0,-11 12 0,6-10 0,-14 18 0,0-6 0,-26 23 0,5 2 0,-8 2 0,4 2 0,-7 7 0,-4 2 0,-6 8 1979,-2 7-1979,-3 8-6784,-5 18 6784,8 3 0,-7 9-956,3-4 956,0-2-483,-8 16 483,7-16 0,-11 16 0,7-21-4060,1-9 4060,-3 6 4060,3-8-4060,-4 2 919,2-5-919,3-10 520,4-2-520,-2 1 6784,5-3-6784,-6 3 0,6-11 0,8-8 0,-4-4 0,17-18 0,-10 11 0,10-12 0,-4 10 0,-3 0 0,-2 5 0,-3-3 0,4 2 0,6-14 0,4-12 0,2 4 0,-3-4 0,-2-3 0,-1 7 0,-4 0 0,7-12 0,-10 26 0,1-9 0,0 11 0,-4 6 0,5-3 0,-5 19 0,-5 3 0,-3 18 0,4 5 0,-3 1 0,3 1 0,-4 12 0,0-6 0,0 15 0,0-15 0,-4 6 0,3 9 0,-7-11 0,0 25 0,-2-34 0,-5 8 0,5-15 0,-1-1 0,-1-5 0,-3 11 0,2-12 0,2 10 0,5-16 0,5 3 0,-5-4 0,2 4 0,0-4 0,1 4 0,3-4 0,0-7 0,0-12 0,-4 2 0,4-8 0,-7 7 0,6 3 0,-3-7 0,4-4 0,-3 1 0,2-1 0,-2 8 0,3 7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09:21.4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725 7 24575,'0'19'0,"0"7"0,0-13 0,0 5 0,0-11 0,0 0 0,0 0 0,0 0 0,0 0 0,0 4 0,0-3 0,0 3 0,0-4 0,0 0 0,0 0 0,0 0 0,-3 0 0,2 1 0,-2-1 0,3 0 0,0 0 0,-3-3 0,-1 2 0,-4-5 0,4 9 0,-6-8 0,5 11 0,-6-8 0,0 6 0,6-4 0,-5 1 0,6-1 0,0 0 0,-3 0 0,7 0 0,-7 0 0,6 0 0,-5-3 0,2-1 0,0 0 0,1 1 0,3 3 0,-3 1 0,-1-5 0,-3 1 0,-1-4 0,4 3 0,1 1 0,0 3 0,-1 0 0,-3 0 0,0 0 0,3 0 0,-3 0 0,3 0 0,-3 0 0,0 0 0,0 0 0,3 0 0,0 1 0,4-1 0,-3 0 0,-1 0 0,0 0 0,-2 0 0,5 0 0,-6 4 0,3-3 0,-12 11 0,4-6 0,-2 3 0,8-5 0,2-4 0,4 0 0,-4 0 0,1 0 0,2 0 0,-2 0 0,0-3 0,2 2 0,-5-2 0,2 3 0,-3 0 0,-1 0 0,1-3 0,0 3 0,0-3 0,0 3 0,0 0 0,-1 0 0,1 0 0,0-3 0,0 2 0,0-2 0,-1 3 0,1 0 0,3 0 0,-2 0 0,5 0 0,-5 0 0,5 0 0,-2 1 0,0-1 0,2 0 0,-6 0 0,3 0 0,-3 0 0,0 0 0,0 0 0,0-3 0,-1 2 0,1-5 0,0 5 0,0-2 0,0 3 0,-1 0 0,1 0 0,0 1 0,0-1 0,0-3 0,3 2 0,-3-5 0,3 5 0,-3-2 0,0 3 0,0-3 0,0-1 0,-1 0 0,1 1 0,0 3 0,0-3 0,3 2 0,-2-5 0,2 5 0,-4-2 0,1 3 0,0 0 0,0 1 0,0-1 0,-1 0 0,1-3 0,3 2 0,-2-2 0,2 3 0,-3-3 0,-1 2 0,5-2 0,12 0 0,-3 2 0,11-5 0,-10 5 0,0-5 0,0 2 0,0 0 0,0-2 0,0 5 0,0-2 0,0 3 0,0-3 0,0-1 0,0-3 0,4 4 0,-3-3 0,7 9 0,-3-8 0,-1 5 0,-3-4 0,-2 1 0,2 0 0,4 2 0,0-5 0,5 6 0,-8-3 0,8 3 0,-9-3 0,2 0 0,-6-1 0,2-3 0,-2 10 0,3-5 0,0 2 0,4-4 0,-3-3 0,3 3 0,-4-2 0,0 2 0,0-3 0,0 0 0,1 0 0,-1 3 0,0 1 0,0 3 0,0 0 0,0-3 0,4 3 0,-3-3 0,3 0 0,-1 2 0,-2-5 0,3 3 0,-4-4 0,0 0 0,0 0 0,0 0 0,1 0 0,-1 0 0,0 0 0,0 0 0,4 3 0,-3-2 0,2 3 0,-3-4 0,1 0 0,-1 0 0,0 0 0,3 0 0,-2 0 0,2 0 0,-3 0 0,0 0 0,4 0 0,5 0 0,0 0 0,1 0 0,-7 0 0,-3 0 0,0 0 0,1 0 0,-1 0 0,0 0 0,0 0 0,7 0 0,-5 0 0,4 0 0,-9 3 0,3-3 0,-3 7 0,3-6 0,0 2 0,0-3 0,0 0 0,0 3 0,0-2 0,4 2 0,-3-3 0,3 0 0,0 3 0,-3-2 0,6 6 0,-3-6 0,1 2 0,2 1 0,-6-3 0,3 2 0,-4-3 0,0 0 0,0 0 0,0 0 0,0 0 0,0 0 0,0 0 0,0 0 0,0 0 0,0 0 0,0 0 0,1 0 0,-1 0 0,0 0 0,0 0 0,0 0 0,0 0 0,0 0 0,0 0 0,0 0 0,0 0 0,0 0 0,0 0 0,0 0 0,0 0 0,0 0 0,1 0 0,-1 0 0,0 0 0,0 0 0,0 0 0,0 0 0,0 0 0,0 0 0,3 0 0,-2 0 0,2 0 0,-3 0 0,0 0 0,1 0 0,-1 0 0,0 0 0,0 0 0,0 0 0,0-3 0,0 2 0,0-5 0,0 2 0,0-4 0,0 1 0,0 3 0,0 1 0,0 0 0,1-1 0,-1-3 0,0 3 0,-3-3 0,2 7 0,-2-7 0,3 3 0,0 0 0,-3-2 0,2 5 0,-2-5 0,3 2 0,0 0 0,-3-3 0,-1 3 0,-3-3 0,3 3 0,-2-2 0,2 2 0,1-4 0,-4 1 0,7 0 0,-7 0 0,7 0 0,-3 0 0,3-1 0,0 1 0,0 0 0,-3 0 0,-1 0 0,0-1 0,1 1 0,3 0 0,-3 0 0,2 0 0,-2 0 0,0-1 0,-1 1 0,-3 0 0,0 0 0,0 0 0,0-1 0,0 1 0,-3 3 0,-1-2 0,-3 2 0,0-3 0,0 0 0,-1 3 0,1-3 0,-3 3 0,5-3 0,-5 3 0,6-2 0,-3 2 0,0-4 0,0 4 0,0-2 0,-1 2 0,-3-11 0,2-2 0,-7-9 0,3 1 0,4 8 0,-9-9 0,12 16 0,-5-8 0,4 7 0,0-7 0,1 0 0,-4-1 0,6 9 0,-7-8 0,3 4 0,0-5 0,1 8 0,3 4 0,-3 0 0,0-3 0,3 2 0,-3-7 0,6 7 0,-6-6 0,7 2 0,-10-2 0,9 2 0,-9 2 0,9-1 0,-5 0 0,-2-5 0,3 1 0,-5-1 0,2-6 0,-1 8 0,-2-7 0,7 12 0,-6-5 0,9 3 0,-9-4 0,6 3 0,-4-2 0,1 6 0,3-3 0,-2 4 0,2 0 0,0 0 0,0-1 0,1 1 0,2 0 0,-5 0 0,2 0 0,0 0 0,-2-1 0,2 1 0,-3 0 0,-1 0 0,1 0 0,0-1 0,0 4 0,0 1 0,-1 3 0,1-3 0,0-1 0,0-3 0,-4-1 0,3 4 0,-3-2 0,4 2 0,-1-4 0,1 1 0,0 3 0,0 1 0,0 0 0,0 2 0,-1-5 0,1 2 0,0-3 0,0-1 0,0 4 0,-1-2 0,1 5 0,0-2 0,0 0 0,0 2 0,0-5 0,-4 2 0,3 0 0,-2 0 0,3 4 0,-1-3 0,1 2 0,0-2 0,0 3 0,0 0 0,-1 0 0,1 0 0,0 0 0,0 0 0,0 0 0,0 0 0,-1 0 0,1 0 0,0 0 0,0 0 0,0 0 0,-1 0 0,25 8 0,-12-3 0,33 16 0,-20-8 0,5 4 0,-10-6 0,-2 0 0,-3-3 0,3 3 0,0 0 0,-3-3 0,3 2 0,0 1 0,-3 0 0,6 5 0,-6-5 0,3-3 0,0 5 0,-4-8 0,1 9 0,-2-7 0,-2 1 0,3-5 0,0 4 0,-3-3 0,6 6 0,-9-2 0,9 2 0,-7-3 0,1 0 0,0 0 0,-1 0 0,1 0 0,3 0 0,-3 0 0,-1 1 0,0-1 0,1 0 0,3 0 0,-3 0 0,2 0 0,-5 0 0,5 0 0,-2 0 0,0 0 0,2 3 0,-2-2 0,3 2 0,0-2 0,-3-1 0,-1 0 0,1 0 0,0 0 0,3 4 0,-3-3 0,3-1 0,-7 0 0,7 0 0,-3 1 0,-1 2 0,4 1 0,-3-3 0,14 26 0,1-7 0,1 11 0,-3-13 0,-9-9 0,-4-5 0,2 0 0,-2 3 0,3-6 0,1 6 0,-4-7 0,2 4 0,-2-4 0,0 4 0,2-4 0,-2 0 0,3 0 0,-3 0 0,-1 0 0,0 0 0,-2 0 0,2 0 0,-3 0 0,4 0 0,-4 0 0,3 1 0,1-1 0,-1 0 0,1 0 0,0 0 0,-4 0 0,0 0 0,0 0 0,0 0 0,3 0 0,-3 0 0,7-3 0,-6 2 0,5-5 0,-2 6 0,0-4 0,2 5 0,-2-1 0,3 0 0,0 3 0,-3-1 0,0 1 0,2 1 0,-1-4 0,5 4 0,-3-1 0,1-2 0,-1 3 0,-3-4 0,2 0 0,-2 0 0,3 4 0,0-3 0,0 2 0,0-3 0,-3 0 0,3 0 0,-4 0 0,5 0 0,-1-3 0,0 2 0,0-5 0,-3 5 0,2-2 0,-2 3 0,0 0 0,2 1 0,-5-1 0,5 0 0,-2 0 0,0 0 0,2 0 0,-2-3 0,3 2 0,-3-2 0,3 3 0,-4-3 0,1 2 0,3-2 0,-3 0 0,0 2 0,2-5 0,-5 6 0,-15-7 0,2 7 0,-18-6 0,14 2 0,-4-3 0,4 0 0,-7 0 0,1 0 0,-11 0 0,11 0 0,-3 0 0,14 0 0,-4 0 0,7 0 0,-10 0 0,9 0 0,-5 0 0,7 0 0,0 0 0,-1 0 0,1 0 0,-4 0 0,3 0 0,-3 0 0,4 0 0,0 0 0,-4 0 0,-1 0 0,0 0 0,1 0 0,4 0 0,0 0 0,0 0 0,-4 0 0,3 0 0,-3 0 0,3 0 0,1 0 0,-4 0 0,3 0 0,-6 0 0,2 0 0,-4 0 0,4-3 0,-7 2 0,-1-2 0,2 3 0,-3 0 0,13 0 0,-3 0 0,4-3 0,-1 2 0,1-2 0,0 0 0,0 2 0,0-2 0,-9 3 0,7 0 0,-6 0 0,0 0 0,2-4 0,-3 3 0,1-2 0,7 3 0,-3 0 0,-4 0 0,-1 0 0,-1 0 0,-1 0 0,10 0 0,-2 0 0,3 0 0,0 0 0,0 0 0,-1 0 0,1 0 0,0 0 0,0 0 0,0 0 0,-1 0 0,-6 0 0,5 0 0,-5 0 0,7 0 0,0-3 0,0 2 0,-4-2 0,3 3 0,-3 0 0,4 0 0,-1-4 0,1 4 0,0-4 0,0 4 0,0 0 0,-1 0 0,-2-3 0,1 2 0,-2-2 0,1-1 0,1 3 0,-2-2 0,1-1 0,2 4 0,-2-4 0,3 4 0,-4 0 0,3 0 0,-2 0 0,3 0 0,-1 0 0,1 0 0,0 0 0,0 0 0,0 0 0,-1 0 0,1 0 0,0 0 0,0 0 0,0 0 0,0-3 0,-1 3 0,1-7 0,0 6 0,0-5 0,0 5 0,-1-2 0,1 3 0,0-3 0,0 2 0,0-5 0,0 2 0,-1 0 0,1-3 0,0 6 0,0-5 0,0 5 0,3-5 0,-3 5 0,3-5 0,-3 5 0,0-2 0,0 3 0,0 0 0,-1 0 0,1 0 0,3-4 0,1-3 0,14 2 0,3-2 0,16 7 0,-4 4 0,9 0 0,-4 1 0,-8-1 0,25 0 0,-25 1 0,29 3 0,-29 0 0,0-4 0,-12 0 0,-1-1 0,-2-2 0,3 6 0,-4-7 0,0 7 0,4-3 0,-3 0 0,3 3 0,-1-3 0,2 3 0,3 0 0,-3-2 0,5 2 0,-8-3 0,12 3 0,-12 0 0,5-2 0,-7-2 0,0 0 0,8 1 0,-6 0 0,6 3 0,-8-6 0,0 5 0,4-1 0,1 2 0,18 2 0,0 6 0,2-8 0,-9 4 0,-8-8 0,-7-2 0,6 6 0,-6-6 0,6 5 0,-6-5 0,2 2 0,-2-3 0,2 0 0,1 0 0,1 0 0,2 0 0,-3 3 0,1-2 0,-2 2 0,-3-3 0,7 0 0,-5 0 0,5 0 0,-7 0 0,0 0 0,0 0 0,3 0 0,2 0 0,2 0 0,-2 0 0,-2 0 0,-3 0 0,0 0 0,0 0 0,0 0 0,0 0 0,0 0 0,1 0 0,-1 0 0,0 0 0,0 0 0,0 0 0,0 0 0,0 0 0,0 0 0,0 0 0,0 0 0,0 0 0,0 0 0,4-3 0,0 2 0,5-6 0,-5 6 0,3-6 0,-9 3 0,5 0 0,-6 1 0,3 3 0,13-4 0,-10 3 0,10-3 0,-13 4 0,0 0 0,0 0 0,0 0 0,1 0 0,-1 0 0,0 0 0,0 0 0,0 0 0,4-4 0,9 3 0,-2-2 0,3 3 0,-7 0 0,-6 0 0,2 0 0,-6-4 0,2 4 0,-5-7 0,-11 6 0,0-2 0,-7 3 0,6 0 0,3-3 0,-3-1 0,3-3 0,-6-1 0,6 4 0,-10 0 0,9 1 0,-9-1 0,7-4 0,-4 1 0,-5 3 0,-1-7 0,-27-6 0,13 2 0,-14-9 0,23 11 0,-11-9 0,17 9 0,-17-5 0,21 7 0,-7-1 0,6-4 0,2 1 0,7 3 0,-3-14 0,9 11 0,-9-16 0,11 6 0,-8-19 0,2 5 0,-3-4 0,5 17 0,-4-14 0,7 19 0,-3-14 0,4 15 0,0 0 0,0-1 0,0 6 0,0 0 0,0 0 0,0-5 0,0 4 0,0-3 0,0 10 0,0-5 0,0 2 0,0-3 0,0 4 0,0 0 0,0 4 0,0-1 0,0 1 0,-3 3 0,2-2 0,-6 5 0,0 5 0,-15 10 0,-1 8 0,-1 1 0,-1 2 0,2 2-3277,-6 6 0,-3 0 3047,4-1 224,1-5 6,4-1 0,6-4 0,2-6 0,6-5 0,2-4 3276,0 0 0,3 4-3038,-6 0-238,4 1 0,-3 1 0,8-1 0,-2 3 0,3 0 0,0-3 0,0 3 0,0-4 0,0 4 0,0-4 0,0 0 0,3-7 0,19-9 0,-7-1 0,20-15 0,-9 6 0,14-15 0,-1 5 0,-4-1 0,-5-1 0,-13 10 0,9-8 0,-10 5 0,1-2 0,-6 3 0,-3-1 0,4-4 0,-4 6 0,1-4 0,-6 14 0,-7 37 0,-1-12 0,-3 34 0,-5 0 0,3-15 0,-7 27 0,8-30 0,-7 3 0,6-6 0,-5 0 0,5 0 0,-1-6 0,-1-4 0,7-8 0,-9 2 0,9-6 0,-2 3 0,0-4 0,6 0 0,-5-3 0,12-21 0,-5 9 0,10-17 0,-7 18 0,3-13 0,2-3 0,1-13 0,3 0 0,-8 9 0,-2-8 0,-3 12 0,0-9 0,0 7 0,0 0 0,-3 5 0,-1 5 0,0 4 0,-3-7 0,6 8 0,-9-12 0,8 14 0,-8-3 0,9 4 0,-2 0 0,0 3 0,-1-2 0,-4 2 0,4-4 0,1 1 0,0-4 0,-1 3 0,-1-3 0,-1 4 0,5 0 0,-2 0 0,3-1 0,0-2 0,0 1 0,0-2 0,0 4 0,0 0 0,0 0 0,0 0 0,0 0 0,0-4 0,0-1 0,0 1 0,0 0 0,0 4 0,0 0 0,0 0 0,0-1 0,0 1 0,0 0 0,0 0 0,0 0 0,0 0 0,0-1 0,0-3 0,0 3 0,0-3 0,0 4 0,0 0 0,0-4 0,0 3 0,0-3 0,-4 0 0,4 3 0,-7-3 0,3 0 0,0 3 0,0-3 0,4 4 0,0 0 0,0-1 0,0 1 0,0 0 0,0 0 0,0 0 0,0 0 0,0-1 0,0 1 0,-4-8 0,3 6 0,-6-6 0,7 7 0,-4 1 0,4 0 0,0 0 0,0 0 0,0-1 0,0 1 0,0 0 0,0 0 0,-3 3 0,-1 1 0,-3 3 0,-1 14 0,4-7 0,-4 24 0,7-13 0,-3 12 0,4-13 0,-3 2 0,2 0 0,-2-2 0,3 6 0,-4-11 0,4-1 0,-4 0 0,4-3 0,0 2 0,0-3 0,0 1 0,0-1 0,0 0 0,0 0 0,0 0 0,0 4 0,0-3 0,0 2 0,0-2 0,0-1 0,0 0 0,0 0 0,0 0 0,0 0 0,-3 0 0,2 0 0,-2 0 0,0 0 0,-1 0 0,-3 4 0,2-3 0,2 3 0,0-4 0,2 0 0,-5 0 0,1 7 0,-2-5 0,0 5 0,3-7 0,-3 7 0,2-2 0,-2 3 0,-1 0 0,-3 4 0,-1-2 0,0 1 0,-3-3 0,4-4 0,-1 5 0,1-5 0,4 0 0,-4 2 0,3-4 0,-2 5 0,2-7 0,4 0 0,-2 0 0,2-3 0,-3 3 0,0-3 0,-1 3 0,1-3 0,0 2 0,0-2 0,0 0 0,-1-1 0,1 0 0,0-2 0,0 5 0,0-2 0,3 3 0,1 0 0,6 0 0,1-3 0,0 2 0,2-5 0,6 10 0,5-6 0,13 8 0,-12-6 0,10 2 0,-15-2 0,6 1 0,-4 0 0,-3-1 0,-2-3 0,1 6 0,1-5 0,3 6 0,4 3 0,-3-4 0,3 1 0,-4-1 0,-3-8 0,-1 8 0,7 1 0,-5-2 0,10 6 0,-12-8 0,15 8 0,-15-9-3277,19 12 0,-21-13 3047,3 7 230,2-1 0,6 8 0,-1-6 0,2 5 0,-6-10 3276,-2-1 0,3 1-3044,2 3-232,-9-3 0,5-1 0,-3 0 0,7 0 0,-1 2 0,6 2 0,-11-3 0,9 3 0,-11-6 0,11 5 0,-9-6 0,4 1 0,3 5 0,-6-8 0,6 9 0,0-3 0,-2 1 0,5-2 0,-10-3 0,6 2 0,-9-4 0,8 8 0,-5-9 0,3 5 0,-3-2 0,-2 3 0,-3-3 0,3 3 0,-2-3 0,2 3 0,-3-3 0,0-1 0,0 0 0,0-2 0,0 2 0,1 0 0,-1-2 0,0 5 0,0-5 0,0 5 0,0-5-3277,0 2 0,0-3 3047,7 0 230,-5 3 0,5-2 0,-7 2 0,0-3 0,0 0 3276,0 0 0,0 0-3044,0 0-232,0 0 0,0 0 0,0 0 0,0 0 0,0 0 0,1 0 0,-1 0 0,0-3 0,0-1 0,-3-3 0,-1 0 0,-3-1 0,0 1 0,0-3 0,0 2 0,0-6 0,0 6 0,0-10 0,0 5 0,0-2 0,0 4 0,0 0 0,0 3 0,0-3 0,0 4 0,0 0 0,0-1 0,0 1 0,-3 0 0,-5 0 0,0 3 0,0-3 0,-10 2 0,12 1 0,-16 0 0,13 1 0,-5-1 0,6 0 0,-3-3 0,3 3 0,1 0 0,0-2 0,-7-2 0,1 0 0,-2 0 0,4 2 0,0-2 0,3 3 0,-3-9 0,4 9 0,-1-3 0,1-2 0,0 9 0,-1-10 0,1 11 0,-4-10 0,3 5 0,-2-5 0,-1 2 0,3-2 0,-7-2 0,4-3 0,-1 4 0,2 3 0,3 2 0,-4-2 0,3 0 0,-3-6 0,4 6 0,-1-2 0,1 3 0,0 3 0,0 0 0,0 1 0,-1 2 0,1-2 0,0 3 0,0 0 0,0 3 0,0-2 0,-1 5 0,1-2 0,0 3 0,0 0 0,-14 7 0,10-5 0,-10 5 0,14-7 0,0 0 0,-1 0 0,-2 4 0,2-7 0,-2 6 0,3-6 0,-1 0 0,1 2 0,-3 1 0,2 1 0,-3-1 0,4-4 0,0 0 0,0-2 0,0 5 0,-1-5 0,1 2 0,0-3 0,0 0 0,0 0 0,-8 4 0,2-3 0,-4 3 0,7-4 0,2 0 0,4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0:11:43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493 0 24575,'-7'7'0,"3"0"0,7-3 0,10-1 0,29-3 0,-7 4 0,12-3 0,-7 3 0,-1-4 0,15 0 0,9 0-652,-1 0 652,-6 0 0,2 0-1253,21 0 1253,-22 3 0,1-1 0,24-1 0,-30 2 0,0-1 0,31-2 0,5 0 0,-40 0-6153,-16 0 6153,-11 0 0,-13 3 0,-16 2 0,-6 6 305,-17 7-305,4 0 0,-10 10 0,-7 11 0,7-7 290,-12 13-290,16-13 0,0-3 0,-4 7 0,-14 15 0,3-8 0,-14 14 0,10-11 0,13-14 0,-2 2 0,-31 25 0,31-25 0,0-2 0,-27 12 0,-12 4 0,24-14 0,-20 9 6448,33-19-6448,-12 11 0,16-18 0,5 7 0,19-19 0,7 1 0,8-9 0,8-2 0,1-3 0,10-7 0,-7 7 1015,14-13-1015,2 1 0,15-14-6784,-3 4 6784,-2 2 0,-1 0 0,-5 5 0,47-31-754,-26 13 754,10-1 0,1-3-1006,10-9 1006,-24 19 0,1 0 0,27-15 0,-34 22 0,-1 0 0,34-19 0,1-3 5912,-23 15-5912,-10 12 0,-13 1 0,-9 10 0,-12 4 0,-4 2 0,-3 8 1040,-5 7-1040,-3 4 1592,-8 11-1592,3-7-6784,-7 7 6784,3 1-463,-17 18 463,5 1 0,-11 6 0,8-12 0,-30 28 0,18-30 0,-17 21 0,20-25 0,-19 20 0,6-7-3133,-25 20 3133,22-24 0,-21 17 0,25-14-3346,-2 2 3346,20-10 3313,10-7-3313,-2-1 352,7 2-352,8-17 3233,8-3-3233,4-7 6762,3-3-6762,4-3 0,10-6 0,11-9 0,6-6-1739,10-10 1739,10-4 0,2-4 0,11-2 0,-21 10 0,0 0 0,23-15 0,-19 12 0,-2-1 0,15-11 0,-18 12 0,1 0 0,22-22 0,-25 22 0,-1 1 0,18-13 0,-5 2 0,4 0 0,6-12 0,-10 13 0,3-5 0,-29 32-130,3-9 130,-17 17 0,7-4 0,-14 11 0,-1 4 0,-7 3 0,-1 14 0,-16 11 0,6 5 0,-19 12 0,6-7 0,-16 23-2037,-9 12 2037,16-29 0,-2 2 0,-1-1 0,-3 1 0,-5 9 0,-4 5 0,4-7 0,-3 4 0,0-1 0,-13 15 0,-1 2 0,9-12 0,-2 2 0,4-5 0,-2-1 0,1-1 0,3-5 0,-3 3 0,3-4 0,-2 3 0,2-2 0,-13 12 0,2-3 0,-12 11 0,1 1-229,16-16 229,-3 1 0,26-34 0,10-4 0,6-14 0,10 2 3776,17-26-3776,-5 8 0,20-21 0,-12 5 0,25-18 0,-12 8 0,5 4 0,3-2-4547,30-28 4547,-27 28 0,0 0 0,-4 1 0,-2 2 0,20-15 0,-5 1-3110,-1 4 3110,1-5 0,5 6 0,-11 1-4107,27-19 4107,-30 16 0,18-9 0,-28 20 0,11-8 0,-23 19 2658,10-10-2658,-26 30 2747,1-2-2747,-14 23 6784,2 3-6784,-7 4 0,1 2 0,-12 9-4250,-21 17 4250,-14 20 0,24-30 0,-3 1 0,-5 7 0,-3 4 0,-12 17 0,-2 1 0,7-11 0,0 0 0,9-12 0,-1 2 0,2-4 0,-1-2 0,0-1 0,-18 23 0,2-2 0,22-28 0,-1 0 0,-26 28 0,1-2 0,2-5 0,20-23 0,2-3 0,-6 5-548,5-5 548,11-13-186,5 1 186,10-12 0,10-3 0,-5 0 0,9-2 0,1-5 4057,4-1-4057,3-4 683,4-7-683,11-11 0,1-1 0,20-15-6540,3-3 6540,14-13 0,-11 9 0,4-2-807,-8 7 1,1 1 806,11-12 0,0 0 0,-12 14 0,1 1 0,16-13 0,2-1 0,-15 8 0,3-1 0,5 1 0,5-2 0,-4 3 0,1-4 0,-2 3-1330,10-6 1,-1 3 1329,-12 11 0,1 1 0,16-11 0,-1 1 0,-19 12 0,-1 1-752,16-7 1,-5 2 751,2-1 0,-3 5 0,-5 1 0,-1 5 953,-21 3-953,-3 9 0,-14 1 0,-5 8 2502,-10 7-2502,-7 6 2160,-5 3-2160,-10 12 0,7 0 0,-9 8 0,6-2 0,-48 45-1166,11-11 1166,6-11 0,-5 2 0,10-9 0,-2 1 0,-15 11 0,-3 1 0,9-7 0,-2-1 0,6-6 0,-2 2 0,3-4-978,3-4 1,2-2 977,-8 8 0,3-4 0,-10 7-895,2-2 895,6-5 0,-1 1 0,13-12 0,9-5 4715,14-14-4715,9-7 1526,6-4-1526,6-8 2958,6-4-2958,9-8-5023,-3 3 5023,14-10-1751,4-7 1751,12-8-3957,-6 4 3957,6 0-1827,14-4 1827,6-4 0,-27 16 0,1-1 0,30-19 0,-18 13 0,1 0 514,28-19-514,-21 17 0,0-1 1958,20-17-1958,-1 5-1148,-2 2 1148,-12 7 0,-11 6 0,2-2 408,-7 3 1,-1-1-409,7-5 0,0-1-369,-2 0 0,-4 3 369,7-6 0,10-10 0,-24 21 0,9-11 1036,-5 9-1036,-2-3 0,-19 17 4259,2-1-4259,-14 11 4479,4 1-4479,-14 6 2801,2 5-2801,-12 8 341,5-1-341,-7 8-6784,-12 7 6784,8-3-1612,-52 38 1612,34-28-4003,-29 17 4003,28-23-1723,-34 20 1723,7-2 0,12-10 0,-1 2 0,-33 19 0,13-8 0,-4 1-76,10-8 1,-2 3 75,-6 3 0,-7 4 0,5-3 507,-6 2 0,1-1-507,10-6 0,-4 3 0,4-4-219,-7 2 1,2-3 218,-5 1 0,2 1 0,9-3 0,-1 1 0,-17 10 0,0 0 0,17-7 0,0-1 0,-13 7 0,3-1 272,26-16 1,2-1-273,-18 10 0,2-1 0,-17 13 0,26-17 0,3 0 1076,-13 11-1076,8-6 0,6-2 2966,14-8-2966,2 4 0,9-1 0,4-5 5632,4-3-5632,9-2 1272,-14 9-1272,12-7 0,-13 6 0,16-13 2205,-8 8-2205,8-9 0,0 4 0,-3-7 0,6 4 0,-10 1 0,0 10 0,5-13 0,-3 5 0,12-11 0,-2 0 0,-1 0 0,4 0 0,-7 0 0,6 0 0,-5 0 0,5 0 0,-5 1 0,5-1 0,-5 0 0,2-3 0,-4-1 0,37-25 0,-7 4 0,36-19 0,4-12 0,9-2-918,-32 19 1,0 0 917,31-23 0,-8 8 0,-3 5 0,0-6 0,-1 5 0,-5-10 0,-2 11 0,12-20 0,-15 22 0,8-14 0,-23 25-6176,4-8 6176,-4 4-2050,16-8 2050,-8 6-3451,8-1 3451,-17 12-586,26-12 586,-21 16 0,21-12 0,-17 14 723,12-8-723,-3 5 0,24-14 0,-22 14 0,12-6 0,-17 3 0,22-9 0,-21 7 0,15-10 0,-21 12 0,-3-5 3519,2 5-3519,12-6 0,-12 5 0,2 2 0,-13-2 0,-4 10 2117,1-3-2117,20-11 0,-13 12 0,21-16 0,-17 14 0,-5 2 0,1 0 0,9-1 0,-13 4 0,20-3 0,-28 9-1634,19-8 1634,-13 2 0,5 1 0,-17 2 0,14 3 0,-10-1 5501,16-3-5501,-11 4 3872,0-1-3872,0 1 0,11-4 0,-12 2 0,22 2 0,-30 1 0,10 7 0,-15-4 0,0 4 0,1 0 0,-2 0 0,-3 0 0,3-3 0,-2 2 0,2-2 0,-3 0 0,0 2 0,-6 5 0,1 1 0,-20 25 0,-3-5 0,-15 19 0,-1-7 0,0 0 0,-5 5 0,-21 24-1794,32-34 1794,-9 7 0,-9 8 0,4-6 0,-3 2 0,-21 24-1575,22-26 0,-1-1 1575,-25 20 0,0-4-1495,17-11 1495,0 6-247,23-22 247,-5 1 0,-3 3 0,-14 14-52,14-16 0,1 0 52,-5 13 0,-14-2 0,15-6 0,-16 6 2776,22-14-2776,-17 14 0,7-5 505,-9 5-505,9-8 0,-23 8 0,21-10 0,-30 11 0,39-14 0,-27 8 0,26-11 0,-16 5 304,17-8-304,-17 8 0,10 0 0,-4 0 0,25-13 1803,-4 1-1803,12-6 0,-4 3 0,8-1 1402,-3 3-1402,0 0 0,-5 8 0,11-9 0,-16 19 0,12-12 0,-12 8 0,12-8 0,-12 5 0,13-10 0,-11 6 0,18-17 0,-6 6 0,1 2 0,1-3 0,1 6 0,0-4 0,3-3 0,-3 6 0,3-2 0,-8 16 0,6-8 0,-3 12 0,3-20 0,5 4 0,-7 0 0,1 4 0,-2 2 0,-7 13 0,3-15 0,-4 11 0,9-19 0,-17 25 0,17-20 0,-22 26 0,24-25 0,-14 12 0,10-13 0,-5 2 0,7-3 0,1-4 0,-2 8 0,5-11 0,-4 6 0,1-7 0,3-1 0,-4 4 0,8-3 0,-3 3 0,7 0 0,-4 1 0,4-5 0,3-1 0,1-2 0,3-5 0,8 4 0,7-6 0,30-1 0,7-6-2023,20-9 2023,-10-6 0,-16-1 0,1-3 0,23-11-1740,-19 8 1,0-1 1739,-11 5 0,0 0 0,20-9 0,2-2 0,-13 6 0,-1-1 0,11-6 0,-4 1 0,16-11 0,-28 13 0,0-2 0,21-18 0,-29 23 0,-2-1 0,10-14 0,-10 0 0,-5 0-376,0 4 376,-16 6 0,7 3 0,-11-5 0,10 5 0,-1-13 0,10-4 0,-9 8 0,9-6 0,-6 16 0,8-10 0,3 1 825,-7 1-825,10 1 0,-12 5 0,19-7 0,2-11 0,-10 19 0,18-15 0,-25 28 0,9-10 3583,-13 10-3583,27-20 0,-18 12-1528,28-14 1528,-16 6 0,28-15 0,-11 9-1559,15-7 1559,-28 18 0,5 0-4739,-5 0 4739,-1 5 0,-5 1-360,-3 5 360,-9 5 0,4-4 0,-5 4 947,2-7-947,-11 7 0,4-2 0,-9 0 1485,-5 6-1485,-1-6 0,3-3 0,-9 9 6565,13-13-6565,-12 15 659,8-10-659,-6 8 0,4-8 0,-9 10 0,7-10 0,-7 10 0,2-7 0,-3 8 0,0 0 0,-3 0 0,2 3 0,-2-3 0,0 3 0,3 0 0,-3-2 0,3 2 0,3-7 0,-2 3 0,3-3 0,0 0 0,-3 3 0,7-7 0,-7 7 0,3-3 0,-8 4 0,7-4 0,-5 3 0,6-10 0,-3 9 0,-1-5 0,0 7 0,4-7 0,-3 5 0,2-5 0,-3 3 0,1 0 0,-1-1 0,-3 1 0,2 4 0,15-29 0,-9 18 0,12-24 0,-12 23 0,12-14 0,-8 12 0,11-14 0,-14 13 0,16-17 0,-8 1 0,13-2 0,-20 10 0,18-8 0,-16 14 0,9-12 0,-5 9 0,-2-7 0,9 0 0,-5 1 0,-5 15 0,-2-6 0,-6 15 0,6-10 0,-7 8 0,2-1 0,-17 13 0,4 0 0,-26 20 0,1-2 0,-16 10 0,6-6-945,-8 10 945,8-9 0,-17 11 0,1-4 0,-3 1 0,-24 7-2084,14-1 1,0 1 2083,20-15 0,0 1 0,-16 11 0,0 1 0,8-7 0,2-2 0,-2 3 0,2-3-1175,-21 9 1175,23-7-305,4-6 305,22-6 672,2-2-672,15-8 3948,3-4-3948,13-11 1531,9-11-1531,7-3 441,-2 4-441,8-4 0,-2-3 0,5-5 0,43-32-3437,-15 19 3437,-9 6 0,3-1-1589,-10 7 1,0 0 1588,6-1 0,2-1 0,11-8 0,0-1 0,-12 12 0,-1 0 0,0-1 0,-2 2-14,19-9 14,-2-4 0,-23 17 0,8-10 0,-38 26 0,2-1 0,-14 6 2794,-2 3-2794,-6 3 3813,-4 9-3813,-6 2 0,-34 40 0,7-19-2074,-12 12 0,-5 2 2074,-15 7 0,23-16 0,-2 0 0,13-11 0,-1 0 0,-11 9 0,-2 0-1036,8-9 1,1 0 1035,-8 4 0,3-2 0,-17 5 0,14-10 0,1-2 0,18-7 0,15-10 0,15-4 0,17-19 0,2-1 0,8-14 0,8-7 3640,1-2-3640,9-9 245,2-2-245,20-11 0,-4-3 0,-11 19 0,-1 0 0,15-20-1495,-18 22 0,0-1 1495,19-16 0,-18 18 0,0 0 0,-7 7 0,0 0 0,4-7 0,-1 1-115,20-13 115,6-18 0,-21 28 0,-3-2 0,-21 22 0,-8 2 0,4 5 1952,-4-9-1952,-1 15 3352,-7 1-3352,3 4 156,-7 0-156,-3 3 0,-6 4 0,-3 1 0,-13 19 0,-5 3 0,-9 11 0,-3-5 0,-1 1-515,-17 11 515,4-6 0,-2 0-2248,-18 10 2248,-8 0 0,13-2 0,10-12 0,4 4 0,-23 4 0,25-12 0,-6 0 0,27-10 0,10-8 0,6 2 0,0-3 457,11-4-457,6-1 2306,19-7-2306,-6 3-6784,31-12 6784,-18 3 0,21-9-612,-9 1 612,15-6 0,-13 4 0,19-9-1764,5 3 1764,-20 6 0,7 0 0,26-6 0,5-1 0,-8 0 0,0 0-1388,15-1 0,-1 1 1388,-16 1 0,0 1 0,-6 5 0,4 1 0,-2 0 2,17-6 0,2-1-2,-11 6 0,4 0 0,-3 2 0,12-1 0,1 2-855,-8-1 0,5 0 1,-3 1 854,13 0 0,0 1 0,-18 3 0,1-1 0,-7 2 3,-4 1 1,-6 3-4,-7 1 0,-2 2 1823,29-1-1823,-37 1 0,-7 5 3864,-38 7-3864,-1 1 5784,-6 4-5784,-10 8 2699,-1-2-2699,-26 26 0,1-1 0,6-8 0,-2 1-201,-19 21 201,-1-3 0,15-10 0,-23 14 0,2-5-2168,21-17 1,-1 0 2167,1-4 0,1 0 0,1 1 0,-1 0-612,-8 4 1,-4 1 611,-18 11 0,-3-2 0,10-8 0,0-2-1645,-9 9 1,0-3 1644,17-15 0,-1 1 0,-17 12 0,0-2 0,23-14 0,0-2 0,-19 11 0,4-1 286,-1-2-286,-3 3 0,26-13 3162,8-4-3162,23-13 1236,11-1-1236,4-6 4676,4 3-4676,0-8 7,2-3-7,-5 3 0,10-11 0,-6 10 0,6-6 0,-3 4 0,14-16 0,15-20 0,11-2 0,-11 14 0,1 0-1182,17-8 1182,7-6 0,-22 11 0,9-4 0,-26 16 0,13-6 0,-28 23 0,3-1 0,-4 2 0,0 1 1182,-3 0-1182,-4 3 0,-4 1 0,-3 6 0,0-2 0,-14 15 0,2-10 0,-18 21 0,11-13 0,-15 13 0,3-3 0,-9 5 0,-3 3-3193,-25 12 3193,16-9 0,-1 1 0,14-13 0,-2 0 0,-21 7 0,-2 2 0,11-3 0,0 0-1658,-15 3 0,1 0 1658,25-5 0,1-1 0,-21 8 0,1-1 0,21-8 0,3 0 0,-14 7 0,4-1 0,-9 7 0,7 3 0,16-12 0,2-3 0,21-10 2581,6-5-2581,4-4 3928,3 4-3928,-2-7 0,2 2 0,26-17 0,2 3 0,30-24 0,-16 15 0,31-30 0,-25 24 0,26-22 0,-26 17-944,2 3 944,-8 2 0,9 4 0,-19 6 0,17-4 0,-29 11 0,10-4 0,-19 9 0,0-2 0,-7 19 944,2-9-944,-13 21 0,-4-6 0,-8 11 0,-1-1 0,-9 10 0,3-2-2197,-11 17 2197,-7 7 0,17-24 0,-3 2 0,-21 26 0,-5 3-2876,2-6 0,-1 1 2876,11-10 0,-1 2 0,2-3 0,-7 7 0,-1 0-1384,2-3 1,-3 5-1,3-6 1384,2-2 0,0-2 0,-1-2 0,-4 4 0,6-6-735,6-6 0,3-4 735,-1-4 0,1 0 0,3 1 0,1-1 0,-27 19 0,-3 5 82,9-12-82,7-2 0,7-7 0,15-7 0,3-5 3209,14-7-3209,-4 6 0,4-3 5053,-1 9-5053,1-11 3245,4 5-3245,3-12 1981,2 3-1981,6-13 0,5-4 0,0-1 0,6-6 0,-2 3 0,14-18 0,19-11 0,1-3-2259,22-17 2259,-5 9 0,-10 10 0,2-2 0,-7 4 0,0 2-1409,9-1 0,0 1 1409,-12 4 0,1 1 0,16-3 0,0 1 0,26-11 0,-30 12 0,-2 1 0,5 4-308,-6 1 308,-7 2 0,-16 12 0,-11-6 0,-10 12 1871,-10-1-1871,1 5 3104,-9 11-3104,3-2 410,-4 3-410,-9 13 0,-2-8 0,-4 19 0,1-13 0,-24 36 0,17-23-1028,-23 26 1028,28-34 0,-26 33 0,8-7-2392,-7 6 0,-3 5 2392,15-19 0,1 0 0,-15 18 0,1 0 0,11-17 0,3-2 0,2-3 0,1-1-490,-3 3 1,-2 2 489,-8 13 0,0 0 0,9-13 0,1 0-967,-10 13 1,2-2 966,-12 12 0,22-26 0,0-1-283,-18 18 283,-2 10 0,15-25 0,9-9 0,-4 3 0,11-14 3742,-4 1-3742,10-6 1088,3-5-1088,3-1 2681,11-11-2681,0-3 1496,3-1-1496,5-6 0,-1 2 0,3-9 0,-2 5 0,23-22 0,-18 8 0,24-20 0,-13 1 0,14-13 0,-3 0-882,6 0 882,-17 15 0,8-5 0,-9 7 0,14-29 0,-12 21 0,13-22 0,-14 30 0,1-3 0,-5 15 0,3-1 0,-12 10 0,6-1 0,-17 21 0,0 4 0,-5 19 0,-8 6-263,-7 12 263,-6 7 0,-5 12 0,-5-3-2318,3 4 2318,-9 3 0,3 0-5637,-5-8 5637,1-1 0,8-23 0,-1-1-1237,-25 28 1237,19-21 0,-1 0 0,-25 23-980,6-2 980,-5 2 0,24-22 0,1-2 0,-19 17 0,11-14 0,2-1 0,-3 4 0,-19 15 0,17-12 0,10-6 1248,4-7-1248,8-5 0,12-16 5157,3 0-5157,13-12 1900,6-3-1900,9-4 3012,-3-1-3012,20-20 0,1-1 0,5-17 0,3 5-1014,-6-3 1014,3-2 0,4-6 0,7-12-2279,-8 4 1,1-4 2278,-4 8 0,1 0 0,8-16 0,-1 2-2582,14-19 2582,-8 13-1240,-7 10 1240,-6 2 0,8-25 0,-18 33 0,6-20 577,-14 28-577,0-3 0,0 6 3565,-8 9-3565,1 10 3191,-10 0-3191,2-3 2060,-3 2-2060,0 4 0,-3 12 0,-1 1 0,-3 3 0,-4 0 0,3 0 0,-13 17 0,-40 36-3631,-3 13 3631,15-21 0,-3 0 0,2-1 0,2-1 0,8-6 0,0-1 0,-5 4 0,1-1 0,-16 17 0,12-18 0,2-3-1070,3-1 1070,-38 15 0,58-33 0,-11-6 0,17-2 0,6-15 0,7-6 3401,4-8-3401,4-4 0,10-6 0,-7 8 0,9-7 0,-3-6 0,7-10-510,8-9 510,1 2 0,7-9 0,1 3 0,-4 7 0,3-2 0,19-26-1401,-20 28 0,0 2 1401,19-21 0,-18 26 0,0 1 0,13-19 0,-14 25 0,-2 1 0,-3-5 0,9 2 0,-15 11 0,0 5 0,-14 13 1538,-9 7-1538,-15 9 0,-17 21 0,-8 5 0,0 4 0,7-4 3074,-6 3-3074,-2 2 0,-13 10-1959,7-8 1,-2 3 1958,11-7 0,-2 1 0,-13 12 0,-1 1 0,11-10 0,2 0 0,2 0 0,-1 0-678,-36 27 678,22-13 0,1-1 0,-14 6-733,23-17 0,3-2 733,6-10-659,-4 5 659,15-14 3254,-1 5-3254,8-13 726,12-4-726,4-3 1804,11-4-1804,7-13 936,12-10-936,-7 0 0,7-3 0,13-13 0,6 0-4130,20-20 4130,2 3 0,-5 2-130,-27 24 0,2-3 130,11-10 0,0-2-1284,-11 10 1,0 1 1283,10-10 0,-1 2 0,15-12-2240,-22 18 0,1 0 2240,26-17 0,9-7 2285,-24 25-2285,9-2 183,-17 7-183,22-10 0,-39 20 0,10 4 2185,-14 8-2185,0 3 6784,0 1-6784,9 0 0,-19 4 0,21 10 0,-30-4 0,11 21 0,-13-4 0,0 24 0,-1 3 0,-8 2 0,-2 3-1360,-1 18 1360,-14 13 0,-7 4-1893,7-30 1,-2-2 1892,-12 23 0,-3 1 0,3-9 0,-5 1 0,0-9 0,-6 2 0,2-1-2130,-8 19 0,-1 0 2130,3-15 0,-4 2 0,4-4 0,-1 8 0,3-6 0,2-12 0,0-3-246,5 0 0,0-2 246,-1-6 0,3-2 0,-16 20 0,4-8 0,33-35 752,7-4-752,7-10 2799,3 3-2799,5-8 5436,7-3-5436,16-18 0,-11 11 0,25-35 0,-22 26 910,25-27-910,-11 14 0,23-17-2222,-8-1 2222,10-7 0,-8 12 0,2-3 0,-12 8 0,-1-1-1619,17-10 0,0-1 1619,-15 11 0,0 0 0,12-10 0,-1 2 0,-11 11 0,0 0 0,12-12 0,-2 2 0,13-10 0,-21 15 0,-2 1 0,16-12 0,-3-2 0,-24 22 0,1-8 0,-2 12 0,11-15 0,-14 19-3753,-8 1 3753,-2 2 2429,-1-3-2429,-6 9 0,5-3 0,-10 9 0,0 1 0,-4 0 6784,0 6-6784,-7 9 0,2 4 0,-10 11 0,-12 25 0,-4 1-3946,-20 32 3946,5-8 0,6-16 0,-1 0 0,-11 25 0,8-21 0,0 0 0,13-16 0,1 0 0,-20 26 0,-1 1 0,11-17 0,0-2 0,-9 12 0,1-5 0,-15 9 0,9-11-1104,12-11 1104,8-3 0,15-20 0,-5 0 0,16-16 0,-7 6 3682,11-6-3682,-3 3 1368,3-4-1368,-3 0 0,3 1 0,1-11 0,9-2 0,14-27 0,8 3 0,12-20 0,5 2-1258,-8 2 1258,7 0 0,-10 6 0,10-5 0,-14 15 0,-2-2 0,-17 22 0,-4-1 0,-3 12 0,-1 7 0,-3 8 0,-4 18 0,-5-3 0,-6 15 0,-8 1 0,-3 7 613,6-14-613,-2-2 0,4-8-6570,-29 31 6570,1 0 0,2-10 0,-2 1-1593,-20 19 1593,22-23 0,1-1 0,-19 20 0,0 5 0,15-20 0,-15 9 0,12-13 0,-7 3 0,16-7 0,-4 6 0,23-24 0,-7 9 379,22-31-379,2 5 5969,5-9-5969,4 2 2460,3-3-2460,21-24 0,-7 6 0,29-27-1898,-10 11 1898,18-19 0,9-4 0,3-12 0,-2 6 0,-8 3 0,-18 18 0,0 0 0,26-26 0,-21 18 0,-1 1 0,16-15 0,-13 13 0,1-1 0,19-18 0,-14 15 0,-1 1 0,3-3 0,0 0 0,-20 24-1257,-9 6 1257,4-1 0,-14 10 0,-2 2 0,-12 15 0,-14 20 1769,-2 11-1769,-10 7 0,4-2 0,-4 0 0,-12 11-714,-4 11 714,-15 7 0,10-8 0,-3 4-1254,7-12 0,-3 5 1254,-8 9 0,-5 8 0,3-4-1855,-4 5 1,2-2 1854,9-12 0,-1 3 0,1-4-1641,-10 14 0,2-4 1641,6-6 0,0 0 0,2-1 0,-2 1 0,-13 10 0,1-2 0,21-24 0,2-2 0,-7 5 0,4-6 1014,10-9-1014,14-20 1564,14-5-1564,-2-3 3495,10-4-3495,15-23 0,8-1 0,6-15 0,6 6 0,-2-7 0,7-7 4409,7-8-4409,6-10 0,8-4 0,-15 17 0,1-3-2095,-11 10 0,0-1 2095,11-8 0,-3 1 0,13-20-1511,-3 0 1511,-7 7 0,1 0 0,-1 2 0,-9 11 0,0 1 155,11-13-155,-5 4 0,-2 4 0,-17 27 0,12-18 0,-29 36 3817,1-4-3817,-1 1 1949,0 3-1949,-6 1 0,-7 18 0,-11 9 897,0 10-897,-12 25 0,0-5-2789,-8 20 2789,-1-5 0,-14 15 0,-2 4-1791,12-25 1,-1 2 1790,5-9 0,-2 3 0,-21 31 0,-2 0 0,20-31 0,1-1 0,-15 21 0,0-3 0,-8 11-2337,27-36 0,2-3 2337,-11 16 0,8-12 0,26-32 1488,6-9-1488,6-6 2772,0-1-2772,4-11 0,7-8 0,16-16 5036,3-7-5036,15-12 0,2-2 0,-15 17 0,10-2 0,-14 11 0,10-3 0,-3 0 0,3-2 0,27-17 0,-8 7 0,2 0 0,-22 20 0,-1 2-1590,10-6 0,0 2 1590,11-5 0,-9 10 0,-9 3 0,-8 9 0,8-4 0,-25 15 0,-4 11 1450,-26 15-1450,-4 8 0,-10 9 0,5-13 0,-4 9 0,-6 6 1639,-4 5-1639,-11 18 0,0-1 0,11-21 0,-2 1 0,-19 26 0,1-8 0,0 0 0,-4 6 0,16-18 0,1 0 0,-2 2 0,-13 22 0,11-29-6175,-4 9 6175,20-35 0,6 1 0,5-11 0,-2 8 0,5-11 0,2 8 1230,11-17-1230,49-42 0,-17 12 4725,37-36-4725,-24 24 0,1-7 0,2-1 0,-11 15 0,1-1 0,16-17 0,16-15 0,-19 23 0,1-8-1,-15 24 1,5-6 0,-26 26 0,4-8 0,-8 11 0,3-10 0,-7 11 2059,3-3-2059,-7 10 1,-5 20-1,0-8 0,-7 32 0,-1-23 0,-10 25 0,5-17 0,-9 17-952,9-8 952,-9 11 0,-21 28 0,11-21 0,4-7 0,2-4 0,6-10 0,-5 11 0,19-37 0,6 0 0,2-5 0,6-7 0,4 0 0,0-7 0,5 2 0,15-16 0,10-7 536,11-10-536,18-12-1177,-3 4 1177,-13 9 0,3-1-1083,-14 10 0,1 1 1083,14-9 0,0 2-2342,23-13 2342,3 6 0,-4 0 0,6-2 0,-19 9 0,4 2 298,-41 17-298,-4 7 914,-25 12-914,-2 4 2021,-10 11-2021,2 2 0,-11 9 0,9 4 0,-10 2 0,6 9 0,5-13 0,-6 11 2868,7-14-2868,-5 5 0,6-1 0,1-9 0,3 3 0,-4-6 0,4-3 0,-3 1 0,6-7 0,-5 3 0,2-1 0,0-2 0,-3 2 0,7-3 0,-7 0 0,13-3 0,0-8 0,37-27 0,-4-8-1816,24-15 1816,-22 14 0,24-12 0,-26 15 0,16-5-187,-14 10 187,-13 10 0,3-1 0,-5-3 0,-9 13 0,3-7 0,-8 15 0,-1-5 1798,-7 20-1798,-1-7-6579,-7 25 6579,-1-5 0,-4 8 0,-4 9 0,-1-8-4537,-1 4 4537,3-6-382,-5 16 382,2-11 0,-6 12 0,-2-12 0,1-7 4348,-2 3-4348,-3-3 0,12-6 0,-3 0 0,11-14 6501,3-5-6501,8-23 854,1-4-854,11-15 0,-2-13 0,5 7 0,-9 1 0,6 5 0,-10 1 0,3 12 0,-6-9 0,-3 19 0,0-4 0,0 3 0,0-4 0,4 12 0,-4-5 0,4 7 0,-1 0 0,-3 6 0,-3 12 0,-3 7 0,-9 10 0,-7 17 0,-2-4 0,-3 7 0,0-3-1771,-2-6 1771,4-1 0,-3 3 0,7-14-76,3 6 76,4-14 0,7-1 0,11-14 0,12-5 0,-5 0 1764,26-15-1764,-12 4 0,11-10 0,25-9 0,-23 10-6701,24-10 6701,-21 8-1474,2-1 1474,4 0 0,7-5 0,-5 5-1026,26-10 1026,-28 13-3709,16-1 3709,-32 13 3709,-10 4-3709,-5 1 1350,-13 7-1350,1 1 1150,-4 7-1150,0 5 6784,-4 1-6784,-5 12 0,-4-7 0,-9 18 0,7-13 0,-3 13 0,-3 7 0,9-11 0,-17 22 0,19-35 0,-6 9 0,8-17 0,1 4 0,-1-7 0,-2 6 0,5-10 0,-9 10 0,9-9 0,-2 5 0,0-10 0,18-1 0,-9-3 0,26-4 0,16-18 0,4-5 0,23-18-2101,-12 3 2101,-2 6 0,5-6 0,2 5-522,0-1 522,0-2 0,0-1 0,12 0-2165,-15 3 1,-2 1 2164,-9 8 0,-3 4 0,-10 2 0,6 5 0,-14 8 1546,1-1-1546,-18 10 440,-5 1-440,-7 4 4966,-1 7-4966,-6 5 0,3 5 0,-5 8 0,0 3 0,-4 3 0,-1 1 0,-12 16 0,7-17 0,-16 37 0,16-36-1658,-8 21 1658,13-26 0,5-9 0,22-18 0,7-20 0,12-4 0,9-11 0,-8 7 0,15-10-1029,-3-1 1029,6-6 0,6-1 0,-8 11 0,2-1 0,18-15-1014,-17 17 1,-1 2 1013,5-7-5222,-1 5 5222,4 0-1569,12-8 1569,-12 11-2625,-4 3 2625,-21 12 1332,-6 4-1332,-1-2 0,1 2 0,-12 4 3805,-6 4-3805,-6 3 2007,0 1-2007,-8 11 6683,0-5-6683,-9 17 303,4-8-303,-4 10 0,1 1 0,-3 7 0,-7 12 0,7-10-6784,-2 13 6784,8-19-183,-8 24 183,10-27 0,-5 7 0,12-26 0,16-15 0,-9 2 0,21-14 0,6-10 0,6-4 0,28-25 0,-25 18 5077,11-9-5077,-15 13 0,6-3 0,5-2 0,19-19-2198,-12 13 0,1 0 2198,16-18 0,-1 10 0,-33 21 0,0 0 0,5-7 0,0 2-872,25-14 872,-29 14 0,-2 2 0,15 4 0,9-17 0,-11 19-4413,-7-3 4413,-25 18 775,-2 9-775,-9 1 3170,2 6-3170,-8 5 842,-3 8-842,0 15 0,0-4 6784,0 18-6784,0-17 0,-4 12 0,-1-4 0,-5 12 0,0 29 0,0-5-1287,3-20 1,0 1 1286,-5 19 0,2 4 0,2-27 0,7-17 0,-3-11 0,4-11 0,0-3 0,3-10 0,-2 2 2573,10-23-2573,21-18 0,1 1-5419,25-22 5419,-5 10 0,-15 17 0,1-1-788,31-27 788,-17 16 0,0 1 0,17-13-913,-25 23 1,-2 1 912,14-5 0,-2 6 0,-21 12 0,-1-2 0,-21 16 4478,2-5-4478,-10 17 934,-1-3-934,-3 11 0,0 15 0,0-2-4164,0 32 4164,0-16 0,0 14 0,0-18 0,0 4 0,0-8 0,0 5 0,0-7 0,0-6 0,0-8 0,0-2 6784,0-7-6784,3 1 0,1-5 0,11 1 0,7-12 0,9 6-6784,10-15 6784,2 6 0,-1-7-657,-10 4 657,2 1-4319,-2 0 4319,0 3 0,10-3 0,-19 5 4319,0 3-4319,-12 1 657,-8 11-657,1-2 6784,3 10-6784,-6-3 0,6 28 0,-7-9 0,0 22 0,0-22 0,0 30 0,-4-18 0,-1 26 0,-1-27 0,-2 10 0,7-18 0,-3 3 0,4-13 0,0-11 0,0 2 0,-3-8 0,2 0 0,-2 0 0,6-3 0,1 2 0,3-5 0,0 2 0,4-6 0,-3 2 0,6-10 0,-2 6 0,4-10 0,-1 4 0,5-10-6784,-7 5 6784,7-9-449,-1-3 449,-4 1 0,8-10 0,-10 11-23,9-16 23,-8 14 0,1-5 0,-3 9 0,1-4 0,9-5 0,-12 8 0,3 10 6550,-13 16-6550,-8 19 0,-2 3 0,-8 8-6103,-4 9 6103,-2-3-1600,-12 18 1600,1-10 0,0-5 0,-2 0 0,-21 13 0,14-13 0,-2-1 0,-27 16 0,6-5 0,-1-7 0,20-15 0,-2 0 0,-35 14 0,22-14 0,0-1 0,17-7 0,-1 0 0,-36 7 0,-3-1 0,21-8 0,-3-1-1333,-8-2 0,-9 0 0,4-2 1333,-13-1 0,2-4 0,19-4 0,-3-1 0,4-1-345,-14 2 0,3-1 345,-12-3 0,5 0 0,33 0 0,2 0 0,-17 0 0,5 0 0,7 0 0,7-4 0,32 0 3657,13-3-3657,5-1 1486,3-3-1486,4-5 6205,16-12-6205,-9 5 0,21-10 165,5-7-165,6-8 0,17-14 0,0-3-2332,-5 5 2332,-1 6 0,-2-3 0,-12 11 0,6 0 0,5-10 0,-20 25 0,12-12 0,-22 29 0,0-5 0,-1 10 0,16-11 1389,-12 10-1389,29-14 0,-25 17 0,8-8 0,-11 11 2528,0-1-2528,-4 1 0,2 1 0,-7 2 0,-1-3 0,-4 4 0,-4 0 0,4-11 0,-3 5 0,9-27 0,-8 13 0,8-15 0,-4 5 0,4-1 0,2-10 0,-1-2 0,15-32 0,-5 9-5690,7-25 5690,-9 23 0,-9 20 0,0 1-1099,6-15 1099,11-24 0,-15 37 0,0-5 0,-4 11 0,-2 2 0,1 0 0,-5 13 0,1 2 0,-3 2 5266,-2 6-5266,0-8 1523,6-3-1523,2 0 0,6-8 0,2-1 0,-8 11 0,11-9 0,-13 13-6784,5-6 6784,-8 9 0,-8 5 0,4 10 0,-8 38 0,3 0 0,-6 22 0,-2 1 0,-6-16 0,-4 24-1015,0-15 1015,-2 17 0,-4-3 0,0-12 0,-2 2 0,-17 36-2100,9-31 0,-1-1 2100,-9 23 0,5-23 0,-1-1 3183,-9 18-3183,13-24 0,0-1 0,-4 10 0,-14 14 0,17-28 0,-7 9 0,26-36 0,4-2 0,11-15 932,8-10-932,18-34 0,9-1 4846,1-10-4846,-4 13 0,-6 5 0,9-14 0,6-14-1125,14-16 1125,-4-1 0,-19 38 0,0-1 0,19-40 0,-12 24 0,0-2 0,-6 12 0,-1-1 0,2-10 0,1 2 0,-2 12 0,-1 1 0,-1-8 0,0 1 0,22-32 0,-23 36 0,-2 2 0,6-8-808,-6-1 808,-1 14 0,0-7 0,-4 12 0,21-22 0,-18 18 0,14-13 0,-18 18 0,-5 1 0,0 3 0,-5 0 0,-3 14 1240,6-15-1240,-10 22 2717,6-15-2717,-7 18 1014,0 3-1014,-3 17-6784,-6 11 6784,-5 22 0,-10 11-2604,-2 7 2604,-12 17-3674,-2 5 3674,17-37 0,-1 4 0,-10 20 0,0 4-341,7-9 0,-1 0 341,-6 5 0,1 0 0,8-10 0,0-2 0,-8 5 0,0-2 0,10-16 0,1 0 0,-5 6 0,2-3 0,5-2 3331,4-9-3331,7-13 2363,-2-7-2363,6-8 0,5-10 0,8-9 6157,4-14-6157,5-8 0,1-11-4898,1-2 4898,11-12 0,3-14-3360,10 2 3360,-3-21-3422,4 1 3422,-8-5 0,-3 16 0,1-2-220,-13 22 1,0 0 219,7-18 0,0 0 0,-10 22 0,-2-1 0,2-17 0,-1-1 1070,-1 13 1,0-1-1071,-1-16 0,-2 2 0,-3 19 0,-3 0 0,-1-9 0,0 0 0,5-35 0,-8 43 0,0 1 0,2-28 0,-5 30 0,0 0 0,0-37 0,0-7 0,-5 28 0,0 18 0,-1 0 0,-1-15 0,0-5 0,0 1 0,6 4 0,-3 14 0,-2 1 0,1-11 0,-5 0 0,0 6 2055,-4-20-2055,3 27 0,-2-14 0,3 21 4769,-3-13-4769,0 14 0,-1-6 0,2 25 1049,4-2-1049,1 10 2035,-5 14-2035,3 14 1303,0 7-1303,1 7 660,0-3-660,-2 5 0,-8 15 0,-2 4 0,-7 17-1443,8-19 0,-2 0 1443,-20 36 0,20-35 0,0-2 0,-16 22 0,6-2 0,5-4 0,6-16 0,1 0 0,-4 15-5828,-6 13 5828,16-39 0,0 1 0,8-18 0,-2 3 0,3-18 1930,4 2-1930,-4-8 6784,8-7-6784,1-8 0,7-13 0,3-7 0,3-5 0,16-45-1394,-12 29 1394,-2 8 0,0 1 0,1-8 0,4 4 0,1-3 0,6-29 0,-8 32 0,0 0 0,7-27 0,0-10 0,-3 16 0,-4-15 0,-14 39 0,-1-2-549,-8 9 549,7 1 0,-7 13 0,3 2 0,-4 5 0,0-10 0,0 1 0,4-3 0,-3 7 1354,7-15-1354,-7 10 0,6-2 0,2 0 0,1-4 0,2 4 0,-7-7 0,2 16 589,-6 4-589,3 5 0,-4 6 0,-3 13 0,-2 10 0,-3 8 0,-6 23 0,-2 14 0,-10 13-2188,5-4 0,-3 3 2188,3-19 0,-1 1 0,-6 21 0,-2 2 0,3-13 0,-3 2 0,-1 3 0,-2 5 0,-1-2 0,-8 20 0,-2 0 0,6-13 0,-2 2 0,3-4 0,-3 7 0,2-4 0,-4 9 0,3-2 0,11-19 0,1-2 0,-1 0 0,3-3 0,2-1 0</inkml:trace>
  <inkml:trace contextRef="#ctx0" brushRef="#br0" timeOffset="1">6318 4732 18620,'-3'21'0,"3"-5"3947,0 11-3947,0-13 2008,0 8-2008,3-18 0,5-8 0,1-9 0,10-8 0,1-15 0,4 6 0</inkml:trace>
  <inkml:trace contextRef="#ctx0" brushRef="#br0" timeOffset="-1">6662 4354 22241,'12'-20'-941,"35"-57"941,3-3 0,-14 19 0,-6 1-432,0 3 432,-1 3 0,0-3 0,9-21-2456,-9 25 1,-1 0 2455,4-21 0,-1 5 244,1-6-244,-11 23 0,0 2 0,7-20 0,-6 12 0,-1 2 0,6-11 363,3-17-363,-4 17 0,-8 16 0,-1 1 0,2-15 0,-4 15 0,-1 1 0,-4-6 0,8-22 0,-6 13 0,6-7 322,-8 18-322,3-11 0,-2 17 4895,2-10-4895,-4 21 0,-5-11 0,4 13 0,-7-7 416,6 24-416,0-5 1926,-2 13-1926,2 1 0,-4 9 0,-2 6 452,2 0-452,5 18 0,-2 15 0,4 5 0,-3 2 0,-2-7 0,5 31 0,-5-3-1166,-2-17 1,-2 0 1165,-1 26 0,0 20 0,0-47 0,0 1 0,0-1 0,0 2 0,0 3 0,0 3 0,0 16 0,0 0 0,1-22 0,-2 1-1384,-1 20 1,-1-2 1383,-3 20 0,-2-22 0,-1 2 0,2-12 0,1 0 0,-3 16 0,1-2 0,2-22 0,0-2 0,0 3 0,0 1 0,0-3 0,0 0 0,1-1 0,-1 2 0,-3 25 0,0 2 0,3-22 0,-1-1 0,1 17 0,0-3 0,-4 28 0,4-14 0,-1 1 0,-7-2-1925,6-7 1925,-7 1-1346,4-8 1346,1 6 0,-5 9 0,8-16 0,-2 24 0,9-54 0,0 18 1556,4-37-1556,0 2 2458,0-9-2458,5-1 2306,-4-2-2306,5 2 2049,1-6-2049,0 0 0,5-8 0,5-4 0,1-4 0,2-8 0,-4-2 0,2-9 0,2-1 0,21-24 0,-17 19-942,17-22 942,-22 26 0,5-14 0,2-2 0,12-28 0,-9 17 0,-7 9 0,-1 0 0,2-4 0,6-25 0,-18 36 0,7-30 0,-10 26 0,5-15 0,-8 22-281,0-2 281,-4 5 0,-1 0 0,-4 8 0,0 5 0,0 0 0,4-5 0,-3 7 0,3-1 928,-4 12-928,0 1 295,0 10-295,11-5 0,-4 19 0,5-2 0,-9 14 0,-7 16 0,-2 3-1760,-4 31 1760,-6-5 0,3-4 0,-2 5 0,2-16 0,0 1-1942,-5 26 1,1 2 1941,4-21 0,1 1 0,-1 0 0,0 5 0,1-4 0,1 10 0,0 0 0,0-4 0,0 5 0,3-6 0,4-2 0,1-4 0,0 0 0,1-2-1417,2 27 1417,0-14 0,0 1 0,0-8 0,0-1 0,-5 22 0,4-21 0,-4-13 0,1-1 0,3 1 0,-8 18 0,4-30 0,-5 20 0,1-11 639,4 12-639,-4-22 0,4 15 0,-4-17 0,4 7 3678,1-17-3678,-3 6 1873,1-8-1873,-6 9 0,7-20 0,1 1 870,4-10-870,-3 3 0,-1-8 0,-3 1 0,3-8 0,1 0 0,3-3 0,0 0 0,0-4 0,0 3 0,0-54 0,0 24-3866,0-48 3866,5 24 0,1-7-439,4 0 439,-2 17 0,-1-3 0,5-29-1189,-6 29 1,-1 0 1188,5-34 0,-9 31 0,-1-2 0,3 8 0,-1-2 0,-1-33 0,-2 0 0,1 31 0,0 2-1374,0-23 0,0 0 1374,0 20 0,0 4 0,0-2 0,0 0 0,0-6 0,0 0 0,0 6 0,0 0 0,0-10 0,0-4 0,0-15 0,0 1 0,0 15 0,0 0 0,0-24 0,0 2 0,0 32 0,0 2 0,0-4 0,0 1 2152,0-31-2152,0 35 0,0 2 0,0-19-694,-4-21 694,-1 45 1823,-8-1-1823,3 10 0,-2 7 3565,8 16-3565,0 1 566,4 7-566,-3-3 1555,-1 7-1555,-3 1 463,-4 3-463,3 0 0,-11 7 0,-3 3 0,0 6 0,-13 7 0,12-1 0,-38 34 0,15-10-1643,8-8 0,-2 1 1643,-28 30 0,24-24 0,0 2 0,7-5 0,0 1 0,-3 3 0,2-2 0,-17 27-2848,12-22 1,0-1 2847,-13 18 0,14-18 0,0 0 0,-6 10 0,12-17 0,0 0-687,-15 16 687,-3-3 0,18-13 0,-1-3 0,6-2 0,-7 7 2066,16-21-2066,7-1 6378,0-4-6378,11 1 0,-1-9 0,5 5 1224,4-10-1224,3-1 0,3-6 0,-2-1 0,11-12 0,3 1 0,1-5 0,12-3 0,-7 0 0,0 0 0,14-15-747,-12 8 747,10-6 0,7-3 0,-11 10-1159,13-13 1159,-10-2 0,30-26 0,-21 13-1229,-9 18 1,-2 0 1228,6-18-5339,17-18 5339,-21 14 0,8-5 376,-18 19-376,12-17 0,-14 16 0,-2 3 0,-1 1 166,-3 1-166,10-24 856,-12 24-856,0-11 0,0 10 0,9-29 0,-12 25 0,11-21 0,-16 15 0,11-22 0,-10 16 0,12-21 0,-14 32 0,17-26 0,-14 27 0,8-14 6031,-8 26-6031,1-16 0,4 17 0,-5-11 0,-1 16 0,-3-1 51,0-5-51,8-16 0,-2 12 0,15-33 0,-5 31-338,7-21 338,-3 19 0,7-20 0,-5 13 0,1-8 0,-10 18 0,5-16 0,-7 16 0,2-17 988,-5 23-988,-4 8 0,0-2 0,-1 8 0,-8 0 0,3 1 1259,-2 1-1259,2 6 313,1-4-313,-4 8 0,3-12 0,-6 11 0,6-16 0,-6 17 0,2-21 0,1 15 0,-3-12 0,2 12 0,-3-8 0,0 9 0,0-13 0,0 15 0,0-20 0,-7 14 0,6-5 0,-10 15 0,4 5 0,-1 3 0,-2 0 0,3 0 0,-7 3 0,1 2 0,-17 6 0,2-1 0,-10 2 0,7-3 0,1-1 0,5 1 0,-16-5 0,7 4 0,-13-3 0,11 4 0,-21 8 0,15-2 0,-41 21 0,35-10-1434,-21 11 1434,21-9 0,-7 7 0,4 1 0,9-7 0,0 2 0,-10 13-2074,-25 15 2074,30-14 0,-15 13 0,16-8 0,-3 0 0,21-18 0,7-4 0,-1-1 0,13-8 0,-1 0 1277,5-4-1277,-2-2 2231,-5 4-2231,7-9 0,-5 14 0,9-12 0,-10 15 0,6-16 0,-14 21 0,10-19 0,-6 15 0,7-10 0,-4 12 0,-1-2 0,0 6 0,1-11 0,-4 14 0,10-19 0,-9 14 0,11-18 0,-4 6 0,4-5 0,0 5 0,4-10 0,-3 6 0,2-6 0,-5 2 0,5-3 0,-2 0 0,3 0 0,0 0 0,0 0 0,0 0 0,0 0 0,0 0 0,3 0 0,1-3 0,3-1 0,0-3 0,0 0 0,8 0 0,2-7 0,9 1 0,-6-2 0,-4 1 0,-5 3 0,-10 7 0,-6 2 0,-3 7 0,-4 3 0,1-3 0,3-1 0,-7 4 0,3-3 0,0-1 0,-2 4 0,-10 9 0,0-1 0,-17 14 0,13-9 0,-1-3 0,4-4 0,3 0 0,1-7 0,-3 12 0,11-16 0,-1 8 0,7-11 0,0-3 0,-1 2 0,1-2 0,0 3 0,3 0 0,-2-3 0,5 3 0,-2-10 0,3-5 0,0-4 0,0-3 0,0-4 0,0 6 0,0-3 0,3-3 0,2 1 0,3-7 0,-3 4 0,5-65-3882,-3 5 3882,-1 21 0,0-1 0,5-36-210,0 28 210,3-20 0,-3 29-1220,8-21 1220,-8 32 0,17-37 0,-12 35 0,8-23 0,-7 33 0,2-2 0,1 1 0,16-26 0,-15 25 0,32-41 0,-21 41 2316,15-17-2316,-14 22 0,7-7 0,-9 5 0,8 0 182,-16 16-182,1 4 1422,-7 7-1422,-1 4 0,-5-1 0,-4 6 1344,0-3-1344,-3 0 48,-1 0-48,0-1 0,1 1 0,0 0 0,2 0 0,-17 15 0,-6 4 0,-10 11 0,-16 9-1829,3 4 1829,-19 18 0,-10 15 0,6-6-1599,23-25 1,-1-1 1598,3-4 0,-1-1 0,-6 7 0,-3 1 0,-16 10 0,-1 1 0,11-7 0,0-1-1483,-6 3 1,0-2 1482,14-7 0,2-2 0,3-2 0,0-1-286,0-2 0,0 0 286,-5 7 0,1-1 0,-19 6 0,-3 8 0,42-32 0,6-3 1169,13-11-1169,2-1 2707,-3-3-2707,-1 3 3750,8-13-3750,2-1 937,10-14-937,1-1 0,-1 5 0,8-3 0,-5-2 0,6-1 0,7-15 0,26-21 0,-14 17-1263,17-16 1263,-25 30 0,25-25 0,0 0-1345,-21 20 0,0 1 1345,29-24 0,-27 24 0,1 1 0,30-18 0,-29 18 0,1 0 0,23-14 0,-16 10 0,0-2 0,24-19-1340,-20 19 1,-2 1 1339,10-8 0,-11 9 0,0 0 0,11-9 0,-15 12 0,1 1-86,12-7 86,-17 11 0,-1 1 0,23-16-741,10-14 741,-28 25 914,0-5-914,-11 10 2696,-5 2-2696,-9 7 104,-5 6-104,-3 3 2114,-5 8-2114,-39 33 0,-7 12-28,5-8 0,-5 3 28,-25 23 0,-2 1-1982,21-17 0,0 1 1982,-25 19 0,1 1 0,22-18 0,1 1 0,0 1 0,-4 4 0,1-1 0,-13 12 0,-1 0-1638,8-6 1,-2 2 0,5-4 1637,-3-1 0,4-3 0,-5 5 0,1-1-517,8-7 1,-2 0 516,-17 16 0,-1-1 0,16-15 0,-1 0 0,-21 17 0,3-4 0,31-26 0,2-2 0,-8 5 0,2-3 0,-3 6 0,2-7 797,16-11-797,6-2 2589,11-13-2589,7 2 6077,0-16-6077,8 0 2133,4-10-2133,0 1 0,8-10 0,6-3 0,-2-3 0,16-6-552,-1-3 552,11-1 0,12-16 0,-6 14 0,-9 3 0,2-2 0,27-20-1698,-22 18 1,-1 0 1697,27-20 0,-21 17 0,0 0 0,-18 13 0,1 0 0,14-13 0,-1 0 0,-13 13 0,-1-1 0,15-15 0,1 0 0,-11 12 0,0-1 0,11-11 0,-2 1 0,10-13 0,-18 18 0,-2 0 0,13-16 0,-20 20 0,-3 0 0,3-4 0,2-15 0,-10 23 0,4-11 0,-21 26 0,5-6 0,-12 9 458,8 0-458,-6 3 3489,8-8-3489,-4 8 0,4-11 0,-1 10 0,-2 3 0,-1-6 0,-2 7 0,-5 1 0,3 0 0,-4 3 0,-4 4 0,0 4 0,-7 5 0,-9 7 0,-7 1 0,-10 10 0,-1 0 0,-12 12-5279,-9 3 5279,-14 6 0,5 1 0,-3 3 0,19-14 0,0 2 0,-23 18 0,-1 1-793,27-17 1,-2-1 792,-30 18 0,-2 1-971,23-15 0,-2 1 971,-10 5 0,-8 3 0,10-3-989,16-6 0,3-2 989,-20 12 0,5-3 3366,0 7-3366,23-20 0,2-6 1521,31-14-1521,-1-3 2427,14-7-2427,8-6 3470,1-10-3470,7-1 0,1-4 0,10-5 0,-1-2 0,12-6 0,-13 2 0,27-14-2764,8-4 2764,-21 17 0,5-2 0,17-9 0,2-2-2034,-10 6 1,0-2 2033,19-8 0,-1 0 0,-19 10 0,-3 1 0,4 0 0,0 0 0,-8 4 0,-1 0 0,-3 2 0,0-2-1081,5-3 0,-2 0 1081,-6 1 0,2-2 0,16-11 0,-1 0 0,-16 12 0,-2 2 0,9-6 0,-4 2-479,2-5 479,-10 5 0,-9 3 0,-6 6 1718,-5 8-1718,-2-18 3791,-7 23-3791,0-15 3109,-2 21-3109,-5-1 854,2-7-854,0 6 0,-2-6 0,5 1 0,-5 5 0,2-5 0,-3 6 0,0 1 0,-11 3 0,1 1 0,-24 7 0,10 1 0,-11 4 0,-6 4 0,-4 2 0,-22 11-1571,4-5 1571,-17 11 0,2-4 0,-12 1-2590,4-2 0,-5 1 2590,14-6 0,-1 0 0,9-3 0,-4 0 0,3-1 0,-10 3 0,6-3 0,14-7 0,1-2-1650,-12 0 0,2-1 1650,-23-2-514,39-3 0,3-1 514,-5-2 716,20 0-716,13 0 3817,11-3-3817,11-5 4409,5-4-4409,6-8 2006,3-5-2006,7-2 0,7-9-1310,12-5 1310,7-5 0,-1-1 0,-8 7 0,0-1 0,20-13-1091,-19 12 0,1 1 1091,18-13 0,-11 7 0,-9 7 0,-1 1 0,-2 6-1087,22-35 1087,-42 54 0,-1-11 0,0 9 1193,2-11-1193,-3 13 2196,1-8-2196,-6 11 1321,-4 3-1321,2-3 0,-5 3 0,2-7 0,-3 6 0,0-10 0,-3 11 0,2-3 0,-12-3 0,7 5 0,-16-9 0,-5 8 0,-11-2 0,-21-2 0,3 8-2033,-17-2 2033,4 3 0,-13 4 0,17-2 0,-2 1 0,12 2 0,0 0-1587,-15-2 0,0-1 1587,17 1 0,0-3 0,-17-5 0,-1-2 0,13 5 0,-1 0-1481,-15-5 1,0 1 1480,16 5 0,0 0 0,-16-5 0,-1 0 0,12 3 0,0 1 0,-16-5 0,2 1 0,23 5 0,-1 0 0,-31 0 0,0 0 0,29 2 0,0 1 0,-24 0 0,1 0 0,26 3 0,0 0 0,-24 0 0,-2 0 0,12 0 0,0 0 0,-12 0 0,3 0 0,21 0 0,4 0-1192,-47 0 1192,8 0 0,36 5 0,0 0 0,-28 1 0,24 4 0,2-1 0,2-2 0,-13 6 1225,41-12-1225,-4 10 2566,13-10-2566,-4 10 3586,6-11-3586,1 4 1983,10-4-1983,17-4 0,17-5 0,5 3 0,6-6 0,2 6-897,-3-3 897,19-1 0,31 0 0,-5-1-2004,-18 8 1,1 0 2003,-13-2 0,2 0 0,29 4 0,3 0 0,-16-1 0,2-1 0,0 2 0,7 1 0,-5 1 0,3-1 0,-2 0 0,16 0 0,-3 0 0,-27 0 0,0 0 0,19 0 0,-1 0 0,-28 0 0,-1 0 0,21 0 0,-2 0 0,13 0 0,-25 0 0,0 0 0,25 0-908,-32-2 1,-3-1 907,6 2-787,-2-8 787,-5 4 0,10-8 0,-13 2 0,-2 2 594,-14 2-594,23-3 0,-9 0 3058,16-3-3058,-14 8 0,-8 1 2193,1 0-2193,8 3 1141,-26-3-1141,10 4 0,-23 4 0,0-1 520,-15 9-520,-10 8 0,-19 9 0,-5 3-2660,-21 10 2660,-15-4 0,-10 8 0,6-11 0,-5 1-1416,22-9 0,-3 0 1416,-12 3 0,-11 2 0,6-2-1676,-6 0 0,2-1 1676,19-6 0,-3 2 0,2-3 0,-19 4 0,-1-1 0,12-3 0,-4 1 0,3-3-1041,11-5 1,2-2 0,-3 0 1040,-16 5 0,-4 1 0,6-2 0,-6-2 0,3-2 0,16-4 0,-2 1 0,4-2 0,-7-1 0,3 1 0,-12 0 0,6 0 1245,0-3-1245,5 1 0,43-2 1844,5-4-1844,27 0 3343,26-7-3343,3 5 0,25-10 4388,13 1-4388,-1 0 0,6-2-2763,-9 1 0,3-2 2763,-3 2 0,6-2 0,-2 2 0,27-4 0,-1 1 0,0-2 0,3-1-1525,-26 7 0,2 1 0,0 1 1525,-1 0 0,0 2 0,5-1 0,1 1 0,6 0 0,1 0 0,-3 0-1020,16-2 1,-1 0 0,1 1 1019,-13 1 0,3 1 0,-1 0 0,-4 0-605,9 0 1,-4 0 0,-1 2 604,-1 1 0,-1 0 0,3 2-67,-9 0 0,4 1 1,-1 1-1,-3-1 67,8 0 0,-4 0 0,1 0 0,5 0 0,1 0 0,-8 0 0,3 0 0,-7 0 0,-2 0 0,-5 0 0,-15 2 0,-4 0 1549,43 4-1549,-41 3 2405,-5-3-2405,-19-2 3987,0-1-3987,-25 1 5962,2 4-5962,-10-1 1530,-1 4-1530,-7 0 0,-6 5 0,-14 6 0,-12 3 0,-6 1-650,-31 12 650,16-6 0,-6 1-3127,-8-6 1,0-1 3126,14-3 0,-1 0 0,-25 4 0,-2 0-2092,18-6 1,3-3 2091,2-1 0,0-1-938,-8 4 1,2-1 937,12-6 0,-1 1-902,-20 6 1,1 0 901,24-8 0,0-2 0,-22 4 0,3-2 2252,2-1-2252,-11-5 3476,44-2-3476,11 3 2996,11-6-2996,11 6 6681,9-7-6681,8-6 0,15 0 0,13-10 0,20 0-1043,15-5 1043,7 4-3033,19-5 3033,-10 5 0,-38 5 0,2 0 0,2 3 0,2 0 0,0-2 0,2 0 0,2 1 0,1 1-1688,7-1 0,0 0 1688,-3-2 0,2 0 0,7 2 0,0 0 0,-7-3 0,-2 0 0,0 0 0,-2 1 0,-10 3 0,-2 0 0,0-2 0,0 0 0,4 1 0,-2-1-247,30-12 247,-4 3 0,-30 2 1617,-8 1-1617,-7-1 3673,5-3-3673,-10 4 0,14-8 0,-13 7 0,5-3 0,-8 1 0,-4 10 0,4-11 0,3 12 1634,-11 1-1634,0 4 1009,-35 22-1009,3-1-6708,-22 11 6708,6-1 0,-14 2-865,-1 7 865,-11 5-4251,0 1 4251,-8 6 0,18-14 0,-1 0-294,5-4 0,1 1 294,-6 6 0,1-1 0,-24 19 0,18-15 0,-1 1 0,14-11 0,-1 1 395,-16 11 0,-1-2-395,13-10 0,3-2 0,-31 17-776,-11 5 776,12-11 0,0 5 0,-6 1 0,12-2 0,-6 1 0,13-4 0,0 7 0,6-5 480,11-2-480,9-6 0,15-16 3063,0 4-3063,9-14 1973,-2 6-1973,5-10 6698,22-18-6698,-12 7 260,21-18-260,-9 13 0,11-14 0,-1 7 0,15-13 0,-13 14 0,12-5 0,13-12 0,-11 4-1186,18-12 1186,-22 10 0,2-1 0,3 3 0,5-15 0,-14 21 0,-2-5 0,-16 16 0,-5 8 0,-3-4 0,-5 13 0,-10 5 1186,-2 9-1186,-8 9 0,-5 9 0,-13 10-1805,-8 7 1805,-6 11 0,-10-2 0,20-14 0,-2 2 0,4-12 0,0 1-2016,-11 14 1,2-1 2015,-16 13 0,15-13 0,2-1-471,-10 6 471,16-17 0,3-2 0,2-5 0,1-3 0,14-6 1370,1-5-1370,10-7 4279,4-4-4279,4-6 658,25-7-658,1-12 0,24-7 0,-16 2 0,2-4-568,-1 4 568,-1-5 0,35-19 0,-12 8-2315,16-15 2315,-10 6-2915,-20 15 1,1-1 2914,21-18 0,-10 9 0,-2 2-496,-2-3 496,10-8 0,-29 20 0,-10 10 0,8-9 0,0-3 0,8-5 0,14-23 0,-10 20 0,4-9 0,-14 19 0,19-24 0,-13 17 0,2-1 0,0-1 0,4-1 0,12-10 0,-19 19 0,-2-1 0,-2 9 281,-9 2-281,-9 11 1520,-1-2-1520,-1 1 6476,2-2-6476,-4 4 860,3-3-860,-6 5 71,10-9-71,-10 10 0,10-10 0,-9 9 0,5-5 0,-7 10 0,0-2 0,0 5 0,0-2 0,18-6 0,-10 7 0,19-14 0,-8 10 0,10-15 0,-8 11 0,22-16 0,-25 12 0,39-29 0,-27 15 0,9-12 0,-5 7 0,-12 5 0,6-6 0,19-31 0,-20 26-1849,13-18 1849,-16 27-1047,10-15 1047,-5 7 0,13-19 0,-22 29 0,-1-3 0,-4 10 0,3-1 0,-4 5 0,-6 9 0,-4 2 1745,-4 5-1745,-3-6 1151,2 3-1151,-2-3 0,3 3 0,0 1 0,0 3 0,4-3 0,-3 2 0,7-6 0,1 2 0,-4 1 0,4 0 0,-9 4 0,-3 3 0,-1 14 0,-3 1 0,0 22 0,0-13 0,0 19 0,0 18 0,0 3-6784,0 23 6784,0-8 0,0-27 0,0 0-490,-5 29 490,3-27 0,-2 0 0,-12 28 0,4-23 0,1 2-402,1-11 0,0 0 402,0 7 0,0-3 0,-1 19 0,5 12 0,1-27 0,5 8 0,0-28 0,0-14 0,0-2 0,0-7 6143,0-2-6143,0-1 688,0-10-688,11-24 1247,0-6-1247,9-7 0,-3 3 0,4 2 0,8-11-938,1-1 938,3-9 0,1 3 0,-4 1 0,4 0 0,-5 6 0,6-8 0,-10 12 0,4-4 0,-9 10 0,-7 7 0,2-2 0,-8 11 938,-2-2-938,-2 5 0,-3-1 0,0 2 0,-5 36 0,-4-8 0,-1 26 0,-8 0-6784,3-1 6784,-6 29 0,1-17 0,-2 4-648,3-4 0,-2 2 648,-7 16 0,-2 0 0,5-12 0,0 0 0,-5 15 0,1 1 0,3-15 0,1-2 0,-1 3 0,2-3 0,-11 26 0,-3-5 0,15-21 0,-8 1 0,17-33 0,6-13 0,1-5 0,3-9 0,0-6 6143,1-5-6143,-1-15 1937,3-5-1937,-3-15 0,4 6 0,0-55 0,0 19-2547,0 18 1,0-1 2546,0-33 0,2 27 0,1-1-891,0 13 0,0-1 891,5-15 0,0 1 0,5-26 0,0 25 0,0 1 0,0-23 0,-2 32 0,-1 3 0,-5 5 0,-1 12 0,-4 10 0,0 10 0,0 24 0,0 14 0,0 10 0,0 8-1495,0 2 1495,-4 8 0,3 11-458,-9 13 458,4 3-3859,0 7 3859,-5 12 0,10-29 0,1 0-234,-5-12 1,-1 0 233,5 15 0,1-2 0,-5 30 0,2-31 0,1 0 0,1-13 0,0 0 0,-1 10 0,-1-3 0,-1 14 0,3-24 0,1-1 0,-9 13 0,8-8 0,1-2 0,-5-5 0,2 5 0,2-28 0,-2-10 0,-1-3 3629,4-1-3629,-7-7 1921,6-4-1921,-2-8 6377,3-4-6377,0-3 1227,0-10-1227,0-7 0,0-11-6784,0-5 6784,0 1-1387,0-22 1387,0 16 0,5-22 0,-4 20 0,3 0-57,1-5 57,-4 16 0,3-3 0,-4 21 0,0 11 6068,0 13-6068,0 17 2064,0 2-2064,0 18 0,0 9-6688,0 17 6688,0 22 0,0-14 0,0 3-606,0-12 0,0 0 606,0 22 0,0 0-1195,0-22 0,0-3 1195,0 2 0,0-1 0,0-1 0,0 2-1672,0 11 1,0 1 1671,0-17 0,0 0 0,0 12 0,0-1 1385,2-7 0,1-5-1385,2 24 0,5 10 0,-4-43 0,-2-15 924,-4-7-924,0-21 2473,11-25-2473,-4-2 6398,9-15-6398,-4 11 1164,-2 0-1164,15-22 0,-9 10 0,10-15 0,-12 26 0,2 5 0,-4 7 0,0 0 0,2 6 0,-6-1 0,3 9 0,-4 5 0,1 8 0,-4 0 0,2 6 0,3 3 0,0 8 0,3 6 0,0 7 0,-2-6 0,2 0 0,-4-7 0,4 11 0,-7-12-6784,6 7 6784,-10-16 0,6 4 0,-6-7 0,2 2 0,-3-7 0,0 0 0,-7 1 1696,2-1 0,-3-3 0,5-1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E432-C82E-FE48-A4E1-CA0CF5B77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32377-F009-DF4A-AAD2-22826F8D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6DF79-41F6-AF4B-9BEA-B0313AB6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610B-C5C7-4040-A750-05E57CDD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920A-DA37-5941-A58D-523F3732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1378-E484-C84C-B73A-D8846393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5C799-BCC8-634D-8453-E418F912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344D-ACC0-414F-BFE9-C470DAA0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C384-3BF5-6542-9945-01C70D8C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5FC44-4460-9947-9E37-24E5EB0E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17BCF-F10D-074B-88B0-A84CE618B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56845-F524-5C46-94F0-D904E1DC6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1108-4659-2D4C-A8D8-E6AC1C0F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FBE3-3C9B-F147-9BBB-DD9A6D58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93F2-AB52-1F43-AD18-0E9A2A28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6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8C2C-7ADA-4B45-8700-16C7724A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D125-21FE-0243-AB04-FAF70320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2ECD-0AC9-464E-BFFA-BDDEF5D4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BCA7-49D9-0F4F-944D-7A2C4D92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3523F-3415-3745-9DE6-58D8896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4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663A-FDDE-F243-B5B7-DA0A74B4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38A0-8841-8047-B73E-25E78C9D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8F26-5C78-0A47-A6CA-3C6545A6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83C4-DE6A-BC4B-9F13-927C298D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7F7B-2705-E74C-A3E8-B9B12F25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7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EA4E-8269-2148-B19E-8B0F600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2D68-B66F-D142-AEF2-0463BE36E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59AF6-9575-064A-840F-36C17D940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938EF-C733-DB42-81DF-0E59205C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8BEEE-0230-D341-9EB2-8E38B58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2EDC3-AA6E-FA43-8009-EF5BAC1B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1698-8882-8C40-A2AD-2A0D1F61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C485-1066-C640-BFEC-2CB4A821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B2BC-C308-A348-B663-758D0F71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C06-A452-4C47-89A1-5AC345631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A6768-8E7E-7840-9EC8-A8B9EFF4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E580D-EDE2-3C43-91AB-6BB603D0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268F9-9E80-1246-B81A-6B8322F5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911F4-EBA6-3243-9521-FCA68443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9A78-5EF2-8649-A35C-8A5732F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6CCD6-E6AC-3B4D-92BB-F654F9EF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53502-EE23-AC43-B842-49B50E24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5D466-FCF9-4947-851E-CAF70263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B53EB-8311-234D-811C-587F9067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F9860-97BA-F64A-A9C7-AE6AA4B6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10BB9-4540-C540-B3DA-8E2BAACA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5C4A-4870-784B-A019-E3732F23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F22A-C571-FE42-9D9D-F04B5303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8431F-2CD5-1F49-9D43-CE4290A3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B4DE5-B8AC-6E42-B892-73C7681F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D0C26-C133-C045-A311-D5E908E0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20FF-C639-9540-A3F2-66B919CE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0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8577-1518-9940-A2F2-C6CE6FEB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70954-99FA-C944-9404-8B40BD082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7C760-3E60-D841-8659-1086BCF2F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B2F3-C703-B547-A6C2-CF986A34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AF1E2-ACC7-C249-BB00-2A0A3567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91EBA-0223-EA4C-9041-7C8611CF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9B214-27EB-1C46-B203-B172BEBE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058C-036C-B643-A730-74BA51B9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7C87-30EF-4A48-A794-10047098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5901A-0D5F-F245-9169-3A8CC8470681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BBA7-AFD3-2043-8E71-2E7FAD913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8C77-C75C-FD42-A735-E0C3A4CF4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9DFB-6608-104E-ACB9-2AA2318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18.png"/><Relationship Id="rId21" Type="http://schemas.openxmlformats.org/officeDocument/2006/relationships/image" Target="../media/image9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63" Type="http://schemas.openxmlformats.org/officeDocument/2006/relationships/image" Target="../media/image30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9" Type="http://schemas.openxmlformats.org/officeDocument/2006/relationships/image" Target="../media/image13.png"/><Relationship Id="rId11" Type="http://schemas.openxmlformats.org/officeDocument/2006/relationships/image" Target="../media/image4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7.png"/><Relationship Id="rId40" Type="http://schemas.openxmlformats.org/officeDocument/2006/relationships/customXml" Target="../ink/ink21.xml"/><Relationship Id="rId45" Type="http://schemas.openxmlformats.org/officeDocument/2006/relationships/image" Target="../media/image21.png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5" Type="http://schemas.openxmlformats.org/officeDocument/2006/relationships/customXml" Target="../ink/ink3.xml"/><Relationship Id="rId61" Type="http://schemas.openxmlformats.org/officeDocument/2006/relationships/image" Target="../media/image29.png"/><Relationship Id="rId19" Type="http://schemas.openxmlformats.org/officeDocument/2006/relationships/image" Target="../media/image8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2.png"/><Relationship Id="rId30" Type="http://schemas.openxmlformats.org/officeDocument/2006/relationships/customXml" Target="../ink/ink16.xml"/><Relationship Id="rId35" Type="http://schemas.openxmlformats.org/officeDocument/2006/relationships/image" Target="../media/image16.png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8" Type="http://schemas.openxmlformats.org/officeDocument/2006/relationships/customXml" Target="../ink/ink5.xml"/><Relationship Id="rId51" Type="http://schemas.openxmlformats.org/officeDocument/2006/relationships/image" Target="../media/image24.png"/><Relationship Id="rId3" Type="http://schemas.openxmlformats.org/officeDocument/2006/relationships/image" Target="../media/image1.png"/><Relationship Id="rId12" Type="http://schemas.openxmlformats.org/officeDocument/2006/relationships/customXml" Target="../ink/ink7.xml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33" Type="http://schemas.openxmlformats.org/officeDocument/2006/relationships/image" Target="../media/image15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28.png"/><Relationship Id="rId20" Type="http://schemas.openxmlformats.org/officeDocument/2006/relationships/customXml" Target="../ink/ink11.xml"/><Relationship Id="rId41" Type="http://schemas.openxmlformats.org/officeDocument/2006/relationships/image" Target="../media/image19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customXml" Target="../ink/ink6.xml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4" Type="http://schemas.openxmlformats.org/officeDocument/2006/relationships/customXml" Target="../ink/ink2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38.png"/><Relationship Id="rId34" Type="http://schemas.openxmlformats.org/officeDocument/2006/relationships/customXml" Target="../ink/ink50.xml"/><Relationship Id="rId42" Type="http://schemas.openxmlformats.org/officeDocument/2006/relationships/customXml" Target="../ink/ink54.xml"/><Relationship Id="rId47" Type="http://schemas.openxmlformats.org/officeDocument/2006/relationships/image" Target="../media/image51.png"/><Relationship Id="rId50" Type="http://schemas.openxmlformats.org/officeDocument/2006/relationships/customXml" Target="../ink/ink58.xml"/><Relationship Id="rId55" Type="http://schemas.openxmlformats.org/officeDocument/2006/relationships/image" Target="../media/image55.png"/><Relationship Id="rId63" Type="http://schemas.openxmlformats.org/officeDocument/2006/relationships/image" Target="../media/image59.png"/><Relationship Id="rId7" Type="http://schemas.openxmlformats.org/officeDocument/2006/relationships/image" Target="../media/image31.png"/><Relationship Id="rId2" Type="http://schemas.openxmlformats.org/officeDocument/2006/relationships/customXml" Target="../ink/ink33.xml"/><Relationship Id="rId16" Type="http://schemas.openxmlformats.org/officeDocument/2006/relationships/customXml" Target="../ink/ink41.xml"/><Relationship Id="rId29" Type="http://schemas.openxmlformats.org/officeDocument/2006/relationships/image" Target="../media/image42.png"/><Relationship Id="rId11" Type="http://schemas.openxmlformats.org/officeDocument/2006/relationships/image" Target="../media/image33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46.png"/><Relationship Id="rId40" Type="http://schemas.openxmlformats.org/officeDocument/2006/relationships/customXml" Target="../ink/ink53.xml"/><Relationship Id="rId45" Type="http://schemas.openxmlformats.org/officeDocument/2006/relationships/image" Target="../media/image50.png"/><Relationship Id="rId53" Type="http://schemas.openxmlformats.org/officeDocument/2006/relationships/image" Target="../media/image54.png"/><Relationship Id="rId58" Type="http://schemas.openxmlformats.org/officeDocument/2006/relationships/customXml" Target="../ink/ink62.xml"/><Relationship Id="rId66" Type="http://schemas.openxmlformats.org/officeDocument/2006/relationships/customXml" Target="../ink/ink66.xml"/><Relationship Id="rId5" Type="http://schemas.openxmlformats.org/officeDocument/2006/relationships/customXml" Target="../ink/ink35.xml"/><Relationship Id="rId61" Type="http://schemas.openxmlformats.org/officeDocument/2006/relationships/image" Target="../media/image58.png"/><Relationship Id="rId19" Type="http://schemas.openxmlformats.org/officeDocument/2006/relationships/image" Target="../media/image37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1.png"/><Relationship Id="rId30" Type="http://schemas.openxmlformats.org/officeDocument/2006/relationships/customXml" Target="../ink/ink48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customXml" Target="../ink/ink57.xml"/><Relationship Id="rId56" Type="http://schemas.openxmlformats.org/officeDocument/2006/relationships/customXml" Target="../ink/ink61.xml"/><Relationship Id="rId64" Type="http://schemas.openxmlformats.org/officeDocument/2006/relationships/customXml" Target="../ink/ink65.xml"/><Relationship Id="rId8" Type="http://schemas.openxmlformats.org/officeDocument/2006/relationships/customXml" Target="../ink/ink37.xml"/><Relationship Id="rId51" Type="http://schemas.openxmlformats.org/officeDocument/2006/relationships/image" Target="../media/image53.png"/><Relationship Id="rId3" Type="http://schemas.openxmlformats.org/officeDocument/2006/relationships/image" Target="../media/image1.png"/><Relationship Id="rId12" Type="http://schemas.openxmlformats.org/officeDocument/2006/relationships/customXml" Target="../ink/ink39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59" Type="http://schemas.openxmlformats.org/officeDocument/2006/relationships/image" Target="../media/image57.png"/><Relationship Id="rId20" Type="http://schemas.openxmlformats.org/officeDocument/2006/relationships/customXml" Target="../ink/ink43.xml"/><Relationship Id="rId41" Type="http://schemas.openxmlformats.org/officeDocument/2006/relationships/image" Target="../media/image48.png"/><Relationship Id="rId54" Type="http://schemas.openxmlformats.org/officeDocument/2006/relationships/customXml" Target="../ink/ink60.xml"/><Relationship Id="rId62" Type="http://schemas.openxmlformats.org/officeDocument/2006/relationships/customXml" Target="../ink/ink6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.xm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52.png"/><Relationship Id="rId57" Type="http://schemas.openxmlformats.org/officeDocument/2006/relationships/image" Target="../media/image56.png"/><Relationship Id="rId10" Type="http://schemas.openxmlformats.org/officeDocument/2006/relationships/customXml" Target="../ink/ink38.xml"/><Relationship Id="rId31" Type="http://schemas.openxmlformats.org/officeDocument/2006/relationships/image" Target="../media/image43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60.png"/><Relationship Id="rId4" Type="http://schemas.openxmlformats.org/officeDocument/2006/relationships/customXml" Target="../ink/ink34.xml"/><Relationship Id="rId9" Type="http://schemas.openxmlformats.org/officeDocument/2006/relationships/image" Target="../media/image32.png"/><Relationship Id="rId13" Type="http://schemas.openxmlformats.org/officeDocument/2006/relationships/image" Target="../media/image34.png"/><Relationship Id="rId18" Type="http://schemas.openxmlformats.org/officeDocument/2006/relationships/customXml" Target="../ink/ink42.xml"/><Relationship Id="rId3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733CF6-C427-164D-A57C-0BA1ADDB518C}"/>
              </a:ext>
            </a:extLst>
          </p:cNvPr>
          <p:cNvSpPr/>
          <p:nvPr/>
        </p:nvSpPr>
        <p:spPr>
          <a:xfrm>
            <a:off x="1413360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DD1C55-6353-2642-8C19-CEB2DDDD314C}"/>
              </a:ext>
            </a:extLst>
          </p:cNvPr>
          <p:cNvSpPr/>
          <p:nvPr/>
        </p:nvSpPr>
        <p:spPr>
          <a:xfrm>
            <a:off x="2311995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8C840-0BCE-1649-B399-2637455A2491}"/>
              </a:ext>
            </a:extLst>
          </p:cNvPr>
          <p:cNvSpPr/>
          <p:nvPr/>
        </p:nvSpPr>
        <p:spPr>
          <a:xfrm>
            <a:off x="1862677" y="2551883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019E9-2F30-E545-A6C2-9457869D2595}"/>
              </a:ext>
            </a:extLst>
          </p:cNvPr>
          <p:cNvSpPr/>
          <p:nvPr/>
        </p:nvSpPr>
        <p:spPr>
          <a:xfrm>
            <a:off x="1003087" y="1313792"/>
            <a:ext cx="3072384" cy="3072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2C1D24-76C0-7E45-BBA0-61832BB13CFB}"/>
                  </a:ext>
                </a:extLst>
              </p14:cNvPr>
              <p14:cNvContentPartPr/>
              <p14:nvPr/>
            </p14:nvContentPartPr>
            <p14:xfrm>
              <a:off x="3530179" y="148129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2C1D24-76C0-7E45-BBA0-61832BB13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1539" y="14726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B218D1F-A1C4-9C47-A893-26E18A873D51}"/>
              </a:ext>
            </a:extLst>
          </p:cNvPr>
          <p:cNvSpPr txBox="1"/>
          <p:nvPr/>
        </p:nvSpPr>
        <p:spPr>
          <a:xfrm>
            <a:off x="1544942" y="21825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4A7CC-884C-5C4D-B36B-E2C73279379B}"/>
              </a:ext>
            </a:extLst>
          </p:cNvPr>
          <p:cNvSpPr txBox="1"/>
          <p:nvPr/>
        </p:nvSpPr>
        <p:spPr>
          <a:xfrm>
            <a:off x="3308418" y="21825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165931-197D-514F-B0EB-2CE014AFE628}"/>
              </a:ext>
            </a:extLst>
          </p:cNvPr>
          <p:cNvSpPr txBox="1"/>
          <p:nvPr/>
        </p:nvSpPr>
        <p:spPr>
          <a:xfrm>
            <a:off x="2426689" y="34456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03844C-0F4C-4C4C-A281-196EEE9EB7C1}"/>
              </a:ext>
            </a:extLst>
          </p:cNvPr>
          <p:cNvSpPr/>
          <p:nvPr/>
        </p:nvSpPr>
        <p:spPr>
          <a:xfrm>
            <a:off x="5338016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67AE67-7B55-7B4E-B0F3-F6E63C149B7F}"/>
              </a:ext>
            </a:extLst>
          </p:cNvPr>
          <p:cNvSpPr/>
          <p:nvPr/>
        </p:nvSpPr>
        <p:spPr>
          <a:xfrm>
            <a:off x="6236651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15BDFE-20A8-8C47-B179-D3A1A5462AB8}"/>
              </a:ext>
            </a:extLst>
          </p:cNvPr>
          <p:cNvSpPr/>
          <p:nvPr/>
        </p:nvSpPr>
        <p:spPr>
          <a:xfrm>
            <a:off x="5787333" y="2551883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DEF6A7-6D85-1F44-9A71-E4E801D3BEA6}"/>
              </a:ext>
            </a:extLst>
          </p:cNvPr>
          <p:cNvSpPr/>
          <p:nvPr/>
        </p:nvSpPr>
        <p:spPr>
          <a:xfrm>
            <a:off x="4927743" y="1313792"/>
            <a:ext cx="3072384" cy="3072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7E6F4B-1B64-BD4B-9A3A-0B5FC0A1C618}"/>
                  </a:ext>
                </a:extLst>
              </p14:cNvPr>
              <p14:cNvContentPartPr/>
              <p14:nvPr/>
            </p14:nvContentPartPr>
            <p14:xfrm>
              <a:off x="7454835" y="1481292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7E6F4B-1B64-BD4B-9A3A-0B5FC0A1C6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6195" y="14726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A53D0CA-652D-7E43-8F76-0C979E2B8F42}"/>
              </a:ext>
            </a:extLst>
          </p:cNvPr>
          <p:cNvSpPr txBox="1"/>
          <p:nvPr/>
        </p:nvSpPr>
        <p:spPr>
          <a:xfrm>
            <a:off x="5469598" y="21825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55260-3024-2141-92F1-60139BA6985B}"/>
              </a:ext>
            </a:extLst>
          </p:cNvPr>
          <p:cNvSpPr txBox="1"/>
          <p:nvPr/>
        </p:nvSpPr>
        <p:spPr>
          <a:xfrm>
            <a:off x="7233074" y="21825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6BE1B8-75BA-CA4F-84A5-2B6C3D97610D}"/>
              </a:ext>
            </a:extLst>
          </p:cNvPr>
          <p:cNvSpPr txBox="1"/>
          <p:nvPr/>
        </p:nvSpPr>
        <p:spPr>
          <a:xfrm>
            <a:off x="6351345" y="34456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504867-B6CB-A546-89B5-87828F92E8AA}"/>
              </a:ext>
            </a:extLst>
          </p:cNvPr>
          <p:cNvSpPr/>
          <p:nvPr/>
        </p:nvSpPr>
        <p:spPr>
          <a:xfrm>
            <a:off x="9079140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4C7103-3D39-9244-AA0C-0927949DC83B}"/>
              </a:ext>
            </a:extLst>
          </p:cNvPr>
          <p:cNvSpPr/>
          <p:nvPr/>
        </p:nvSpPr>
        <p:spPr>
          <a:xfrm>
            <a:off x="9977775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B1C1000-CAD1-7440-8550-8CC708C33044}"/>
              </a:ext>
            </a:extLst>
          </p:cNvPr>
          <p:cNvSpPr/>
          <p:nvPr/>
        </p:nvSpPr>
        <p:spPr>
          <a:xfrm>
            <a:off x="9528457" y="2551883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573BBB-9398-E54F-80A1-BDF0B4D80CDB}"/>
              </a:ext>
            </a:extLst>
          </p:cNvPr>
          <p:cNvSpPr/>
          <p:nvPr/>
        </p:nvSpPr>
        <p:spPr>
          <a:xfrm>
            <a:off x="8668867" y="1313792"/>
            <a:ext cx="3072384" cy="3072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CB7247-56C0-8D4A-9B6C-C7CC259B0B4B}"/>
                  </a:ext>
                </a:extLst>
              </p14:cNvPr>
              <p14:cNvContentPartPr/>
              <p14:nvPr/>
            </p14:nvContentPartPr>
            <p14:xfrm>
              <a:off x="11195959" y="1481292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CB7247-56C0-8D4A-9B6C-C7CC259B0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7319" y="14726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B168087F-BF87-0B40-B344-0AE19FC6D698}"/>
              </a:ext>
            </a:extLst>
          </p:cNvPr>
          <p:cNvSpPr txBox="1"/>
          <p:nvPr/>
        </p:nvSpPr>
        <p:spPr>
          <a:xfrm>
            <a:off x="9210722" y="21825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3C866E-1DAA-F040-BE76-5FA1E499DE8B}"/>
              </a:ext>
            </a:extLst>
          </p:cNvPr>
          <p:cNvSpPr txBox="1"/>
          <p:nvPr/>
        </p:nvSpPr>
        <p:spPr>
          <a:xfrm>
            <a:off x="10974198" y="21825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C98127-ABAE-534F-AED4-6D5D19C2F318}"/>
              </a:ext>
            </a:extLst>
          </p:cNvPr>
          <p:cNvSpPr txBox="1"/>
          <p:nvPr/>
        </p:nvSpPr>
        <p:spPr>
          <a:xfrm>
            <a:off x="10092469" y="34456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6BF236-59D2-5B46-9340-42CA6E92F876}"/>
              </a:ext>
            </a:extLst>
          </p:cNvPr>
          <p:cNvSpPr txBox="1"/>
          <p:nvPr/>
        </p:nvSpPr>
        <p:spPr>
          <a:xfrm>
            <a:off x="6085490" y="6022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4BBDA9-AACE-9D46-9B41-6347E9FC9A4D}"/>
                  </a:ext>
                </a:extLst>
              </p14:cNvPr>
              <p14:cNvContentPartPr/>
              <p14:nvPr/>
            </p14:nvContentPartPr>
            <p14:xfrm>
              <a:off x="2356498" y="2061252"/>
              <a:ext cx="466560" cy="510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4BBDA9-AACE-9D46-9B41-6347E9FC9A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8858" y="2043252"/>
                <a:ext cx="5022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AE3BEC9-A1A7-E94B-A6EA-1391C0D5B5B5}"/>
                  </a:ext>
                </a:extLst>
              </p14:cNvPr>
              <p14:cNvContentPartPr/>
              <p14:nvPr/>
            </p14:nvContentPartPr>
            <p14:xfrm>
              <a:off x="6623938" y="1852092"/>
              <a:ext cx="1004760" cy="1310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AE3BEC9-A1A7-E94B-A6EA-1391C0D5B5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6298" y="1834452"/>
                <a:ext cx="1040400" cy="134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75E749E-40CF-5A4A-B8F0-1B3C434CDA00}"/>
              </a:ext>
            </a:extLst>
          </p:cNvPr>
          <p:cNvGrpSpPr/>
          <p:nvPr/>
        </p:nvGrpSpPr>
        <p:grpSpPr>
          <a:xfrm>
            <a:off x="5997178" y="2736252"/>
            <a:ext cx="1131480" cy="1126080"/>
            <a:chOff x="5997178" y="2736252"/>
            <a:chExt cx="1131480" cy="11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597118-B469-5C4E-93F0-E17B42F991C0}"/>
                    </a:ext>
                  </a:extLst>
                </p14:cNvPr>
                <p14:cNvContentPartPr/>
                <p14:nvPr/>
              </p14:nvContentPartPr>
              <p14:xfrm>
                <a:off x="5997178" y="2736252"/>
                <a:ext cx="1053000" cy="111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597118-B469-5C4E-93F0-E17B42F991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9178" y="2718252"/>
                  <a:ext cx="108864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C58895-CDCA-7143-9932-28B22C8D71D3}"/>
                    </a:ext>
                  </a:extLst>
                </p14:cNvPr>
                <p14:cNvContentPartPr/>
                <p14:nvPr/>
              </p14:nvContentPartPr>
              <p14:xfrm>
                <a:off x="6224338" y="3397572"/>
                <a:ext cx="904320" cy="46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C58895-CDCA-7143-9932-28B22C8D71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06338" y="3379932"/>
                  <a:ext cx="939960" cy="50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E5B494-BA2A-2243-9719-5B5F23F7F4D2}"/>
                  </a:ext>
                </a:extLst>
              </p14:cNvPr>
              <p14:cNvContentPartPr/>
              <p14:nvPr/>
            </p14:nvContentPartPr>
            <p14:xfrm>
              <a:off x="6596578" y="2693772"/>
              <a:ext cx="574200" cy="525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E5B494-BA2A-2243-9719-5B5F23F7F4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60938" y="2657772"/>
                <a:ext cx="6458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C5768D5-9550-2F41-AD8E-9B56B45B58A9}"/>
                  </a:ext>
                </a:extLst>
              </p14:cNvPr>
              <p14:cNvContentPartPr/>
              <p14:nvPr/>
            </p14:nvContentPartPr>
            <p14:xfrm>
              <a:off x="976618" y="1396692"/>
              <a:ext cx="3003120" cy="2879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C5768D5-9550-2F41-AD8E-9B56B45B58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8620" y="1378692"/>
                <a:ext cx="3038756" cy="29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0DB7841-F3CA-6A43-8903-D65188859B1B}"/>
                  </a:ext>
                </a:extLst>
              </p14:cNvPr>
              <p14:cNvContentPartPr/>
              <p14:nvPr/>
            </p14:nvContentPartPr>
            <p14:xfrm>
              <a:off x="1036378" y="2214612"/>
              <a:ext cx="1171440" cy="1744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0DB7841-F3CA-6A43-8903-D65188859B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8378" y="2196612"/>
                <a:ext cx="1207080" cy="17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6578F6A-A42E-F048-9FC5-E9B3F1931527}"/>
                  </a:ext>
                </a:extLst>
              </p14:cNvPr>
              <p14:cNvContentPartPr/>
              <p14:nvPr/>
            </p14:nvContentPartPr>
            <p14:xfrm>
              <a:off x="2427418" y="2624292"/>
              <a:ext cx="323640" cy="275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6578F6A-A42E-F048-9FC5-E9B3F19315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09778" y="2606292"/>
                <a:ext cx="35928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4CBE8-0A30-584F-8E9F-0FC8FEE77C93}"/>
              </a:ext>
            </a:extLst>
          </p:cNvPr>
          <p:cNvGrpSpPr/>
          <p:nvPr/>
        </p:nvGrpSpPr>
        <p:grpSpPr>
          <a:xfrm>
            <a:off x="1554418" y="1949652"/>
            <a:ext cx="2136960" cy="1171800"/>
            <a:chOff x="1554418" y="1949652"/>
            <a:chExt cx="2136960" cy="11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F63E63-939D-7941-A959-45596B716961}"/>
                    </a:ext>
                  </a:extLst>
                </p14:cNvPr>
                <p14:cNvContentPartPr/>
                <p14:nvPr/>
              </p14:nvContentPartPr>
              <p14:xfrm>
                <a:off x="1554418" y="2046132"/>
                <a:ext cx="1087920" cy="1075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F63E63-939D-7941-A959-45596B7169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6418" y="2028132"/>
                  <a:ext cx="112356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71144B-A338-054B-9C7F-D972671B8815}"/>
                    </a:ext>
                  </a:extLst>
                </p14:cNvPr>
                <p14:cNvContentPartPr/>
                <p14:nvPr/>
              </p14:nvContentPartPr>
              <p14:xfrm>
                <a:off x="2777698" y="1949652"/>
                <a:ext cx="337680" cy="523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71144B-A338-054B-9C7F-D972671B88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0058" y="1932012"/>
                  <a:ext cx="3733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1468A5-1243-BB40-9974-8102F5785764}"/>
                    </a:ext>
                  </a:extLst>
                </p14:cNvPr>
                <p14:cNvContentPartPr/>
                <p14:nvPr/>
              </p14:nvContentPartPr>
              <p14:xfrm>
                <a:off x="2782018" y="1975212"/>
                <a:ext cx="909360" cy="1041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1468A5-1243-BB40-9974-8102F57857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4018" y="1957572"/>
                  <a:ext cx="945000" cy="10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F754F32-6927-2947-8193-1303B5AEED05}"/>
                  </a:ext>
                </a:extLst>
              </p14:cNvPr>
              <p14:cNvContentPartPr/>
              <p14:nvPr/>
            </p14:nvContentPartPr>
            <p14:xfrm>
              <a:off x="1479538" y="1943172"/>
              <a:ext cx="2193120" cy="1178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F754F32-6927-2947-8193-1303B5AEED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43898" y="1907532"/>
                <a:ext cx="2264760" cy="12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D59556C6-C4CA-9B49-A4F5-0F79E16905A2}"/>
              </a:ext>
            </a:extLst>
          </p:cNvPr>
          <p:cNvGrpSpPr/>
          <p:nvPr/>
        </p:nvGrpSpPr>
        <p:grpSpPr>
          <a:xfrm>
            <a:off x="2581138" y="1952532"/>
            <a:ext cx="1045440" cy="1173600"/>
            <a:chOff x="2581138" y="1952532"/>
            <a:chExt cx="1045440" cy="11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224DA6-171C-1B42-82B6-555B35E745A2}"/>
                    </a:ext>
                  </a:extLst>
                </p14:cNvPr>
                <p14:cNvContentPartPr/>
                <p14:nvPr/>
              </p14:nvContentPartPr>
              <p14:xfrm>
                <a:off x="2787778" y="2089692"/>
                <a:ext cx="746280" cy="1036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224DA6-171C-1B42-82B6-555B35E745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52138" y="2053692"/>
                  <a:ext cx="817920" cy="11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23F2C61-F3E3-F445-82A9-1066F97D0E77}"/>
                    </a:ext>
                  </a:extLst>
                </p14:cNvPr>
                <p14:cNvContentPartPr/>
                <p14:nvPr/>
              </p14:nvContentPartPr>
              <p14:xfrm>
                <a:off x="2581138" y="1952532"/>
                <a:ext cx="1045440" cy="109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23F2C61-F3E3-F445-82A9-1066F97D0E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45138" y="1916892"/>
                  <a:ext cx="1117080" cy="11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2A3EC1-495D-AD43-A919-84819EAEE400}"/>
                    </a:ext>
                  </a:extLst>
                </p14:cNvPr>
                <p14:cNvContentPartPr/>
                <p14:nvPr/>
              </p14:nvContentPartPr>
              <p14:xfrm>
                <a:off x="3376018" y="2538612"/>
                <a:ext cx="48240" cy="50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2A3EC1-495D-AD43-A919-84819EAEE4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40378" y="2502612"/>
                  <a:ext cx="11988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D6A6A19-F522-A144-A840-C7AD8EA0A763}"/>
                  </a:ext>
                </a:extLst>
              </p14:cNvPr>
              <p14:cNvContentPartPr/>
              <p14:nvPr/>
            </p14:nvContentPartPr>
            <p14:xfrm>
              <a:off x="3397978" y="2705292"/>
              <a:ext cx="229320" cy="354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D6A6A19-F522-A144-A840-C7AD8EA0A76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62338" y="2669292"/>
                <a:ext cx="300960" cy="42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7D091C3-4A2D-2643-A0F1-AC297F1178AC}"/>
              </a:ext>
            </a:extLst>
          </p:cNvPr>
          <p:cNvGrpSpPr/>
          <p:nvPr/>
        </p:nvGrpSpPr>
        <p:grpSpPr>
          <a:xfrm>
            <a:off x="9536338" y="2770452"/>
            <a:ext cx="1344960" cy="1150200"/>
            <a:chOff x="9536338" y="2770452"/>
            <a:chExt cx="1344960" cy="11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17D335-4F0E-D64B-9504-B28DBD6CB150}"/>
                    </a:ext>
                  </a:extLst>
                </p14:cNvPr>
                <p14:cNvContentPartPr/>
                <p14:nvPr/>
              </p14:nvContentPartPr>
              <p14:xfrm>
                <a:off x="9536338" y="2770452"/>
                <a:ext cx="1344960" cy="1078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17D335-4F0E-D64B-9504-B28DBD6CB1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18698" y="2752452"/>
                  <a:ext cx="1380600" cy="11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8AE3421-A2FA-D64C-BB89-0A1AA901182F}"/>
                    </a:ext>
                  </a:extLst>
                </p14:cNvPr>
                <p14:cNvContentPartPr/>
                <p14:nvPr/>
              </p14:nvContentPartPr>
              <p14:xfrm>
                <a:off x="9921178" y="3318012"/>
                <a:ext cx="435240" cy="602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8AE3421-A2FA-D64C-BB89-0A1AA90118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03178" y="3300012"/>
                  <a:ext cx="47088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ACB6701-7E4F-2C43-BB25-0391FF717C1B}"/>
                    </a:ext>
                  </a:extLst>
                </p14:cNvPr>
                <p14:cNvContentPartPr/>
                <p14:nvPr/>
              </p14:nvContentPartPr>
              <p14:xfrm>
                <a:off x="10015498" y="2955852"/>
                <a:ext cx="734400" cy="653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ACB6701-7E4F-2C43-BB25-0391FF717C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97498" y="2938212"/>
                  <a:ext cx="77004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CAFEDE-3EF8-9D47-9257-7A502AFC3EA1}"/>
                    </a:ext>
                  </a:extLst>
                </p14:cNvPr>
                <p14:cNvContentPartPr/>
                <p14:nvPr/>
              </p14:nvContentPartPr>
              <p14:xfrm>
                <a:off x="9750538" y="2971332"/>
                <a:ext cx="141840" cy="70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CAFEDE-3EF8-9D47-9257-7A502AFC3E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32898" y="2953692"/>
                  <a:ext cx="17748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C7FF2B-5E91-3040-AC22-6D255DF913B4}"/>
                    </a:ext>
                  </a:extLst>
                </p14:cNvPr>
                <p14:cNvContentPartPr/>
                <p14:nvPr/>
              </p14:nvContentPartPr>
              <p14:xfrm>
                <a:off x="9654418" y="2863332"/>
                <a:ext cx="78120" cy="579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C7FF2B-5E91-3040-AC22-6D255DF913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36778" y="2845332"/>
                  <a:ext cx="11376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0804653-B3AF-2541-9C40-3BD133406CEC}"/>
                    </a:ext>
                  </a:extLst>
                </p14:cNvPr>
                <p14:cNvContentPartPr/>
                <p14:nvPr/>
              </p14:nvContentPartPr>
              <p14:xfrm>
                <a:off x="9985618" y="2930652"/>
                <a:ext cx="192240" cy="667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0804653-B3AF-2541-9C40-3BD133406C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67978" y="2912652"/>
                  <a:ext cx="227880" cy="70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177E77-DF08-0B47-B05A-9A100DB10C83}"/>
                  </a:ext>
                </a:extLst>
              </p14:cNvPr>
              <p14:cNvContentPartPr/>
              <p14:nvPr/>
            </p14:nvContentPartPr>
            <p14:xfrm>
              <a:off x="9617338" y="3255012"/>
              <a:ext cx="1249920" cy="55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177E77-DF08-0B47-B05A-9A100DB10C8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99338" y="3237012"/>
                <a:ext cx="1285560" cy="58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050D5C4-D72B-4F4D-BE9F-687D20D1BA13}"/>
              </a:ext>
            </a:extLst>
          </p:cNvPr>
          <p:cNvGrpSpPr/>
          <p:nvPr/>
        </p:nvGrpSpPr>
        <p:grpSpPr>
          <a:xfrm>
            <a:off x="9145018" y="1915452"/>
            <a:ext cx="1247400" cy="1149840"/>
            <a:chOff x="9145018" y="1915452"/>
            <a:chExt cx="1247400" cy="11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706C19-8DE3-F94E-9A44-10F7833C3311}"/>
                    </a:ext>
                  </a:extLst>
                </p14:cNvPr>
                <p14:cNvContentPartPr/>
                <p14:nvPr/>
              </p14:nvContentPartPr>
              <p14:xfrm>
                <a:off x="9173818" y="1915452"/>
                <a:ext cx="1218600" cy="1149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706C19-8DE3-F94E-9A44-10F7833C3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55818" y="1897812"/>
                  <a:ext cx="1254240" cy="11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ECC06B-A7BE-C04A-A89E-8F87C5E4DF93}"/>
                    </a:ext>
                  </a:extLst>
                </p14:cNvPr>
                <p14:cNvContentPartPr/>
                <p14:nvPr/>
              </p14:nvContentPartPr>
              <p14:xfrm>
                <a:off x="9145018" y="2491812"/>
                <a:ext cx="38520" cy="241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ECC06B-A7BE-C04A-A89E-8F87C5E4DF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7378" y="2474172"/>
                  <a:ext cx="74160" cy="27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A1C055-D063-114B-A314-7FE616D85BB2}"/>
                  </a:ext>
                </a:extLst>
              </p14:cNvPr>
              <p14:cNvContentPartPr/>
              <p14:nvPr/>
            </p14:nvContentPartPr>
            <p14:xfrm>
              <a:off x="9202618" y="1939212"/>
              <a:ext cx="1209600" cy="112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A1C055-D063-114B-A314-7FE616D85B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39618" y="1876212"/>
                <a:ext cx="1335240" cy="12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4EBB9F-ABB1-1F43-A1AD-F7FEBEF3D47A}"/>
                  </a:ext>
                </a:extLst>
              </p14:cNvPr>
              <p14:cNvContentPartPr/>
              <p14:nvPr/>
            </p14:nvContentPartPr>
            <p14:xfrm>
              <a:off x="9617698" y="3220092"/>
              <a:ext cx="1272240" cy="594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4EBB9F-ABB1-1F43-A1AD-F7FEBEF3D47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54698" y="3157452"/>
                <a:ext cx="139788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21DD4F3-033B-C94D-AE32-DDAA3333D996}"/>
                  </a:ext>
                </a:extLst>
              </p14:cNvPr>
              <p14:cNvContentPartPr/>
              <p14:nvPr/>
            </p14:nvContentPartPr>
            <p14:xfrm>
              <a:off x="9319258" y="2264292"/>
              <a:ext cx="343800" cy="286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21DD4F3-033B-C94D-AE32-DDAA3333D99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56258" y="2201652"/>
                <a:ext cx="4694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F1F341-E762-734D-80B0-6AF767C4AC2C}"/>
                  </a:ext>
                </a:extLst>
              </p14:cNvPr>
              <p14:cNvContentPartPr/>
              <p14:nvPr/>
            </p14:nvContentPartPr>
            <p14:xfrm>
              <a:off x="1598338" y="2190852"/>
              <a:ext cx="1910520" cy="777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F1F341-E762-734D-80B0-6AF767C4AC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35698" y="2128212"/>
                <a:ext cx="2036160" cy="902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18DBA2D-4602-2947-9F76-9B0717CD9CF3}"/>
              </a:ext>
            </a:extLst>
          </p:cNvPr>
          <p:cNvSpPr txBox="1"/>
          <p:nvPr/>
        </p:nvSpPr>
        <p:spPr>
          <a:xfrm>
            <a:off x="976618" y="9171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3317BE-3F99-664B-BA3D-96C7B50AAC7A}"/>
              </a:ext>
            </a:extLst>
          </p:cNvPr>
          <p:cNvSpPr txBox="1"/>
          <p:nvPr/>
        </p:nvSpPr>
        <p:spPr>
          <a:xfrm>
            <a:off x="5079862" y="917156"/>
            <a:ext cx="290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33715F-0FE8-464B-9E6F-613BFE8B523A}"/>
              </a:ext>
            </a:extLst>
          </p:cNvPr>
          <p:cNvSpPr txBox="1"/>
          <p:nvPr/>
        </p:nvSpPr>
        <p:spPr>
          <a:xfrm>
            <a:off x="8668867" y="834961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733CF6-C427-164D-A57C-0BA1ADDB518C}"/>
              </a:ext>
            </a:extLst>
          </p:cNvPr>
          <p:cNvSpPr/>
          <p:nvPr/>
        </p:nvSpPr>
        <p:spPr>
          <a:xfrm>
            <a:off x="1413360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DD1C55-6353-2642-8C19-CEB2DDDD314C}"/>
              </a:ext>
            </a:extLst>
          </p:cNvPr>
          <p:cNvSpPr/>
          <p:nvPr/>
        </p:nvSpPr>
        <p:spPr>
          <a:xfrm>
            <a:off x="2311995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8C840-0BCE-1649-B399-2637455A2491}"/>
              </a:ext>
            </a:extLst>
          </p:cNvPr>
          <p:cNvSpPr/>
          <p:nvPr/>
        </p:nvSpPr>
        <p:spPr>
          <a:xfrm>
            <a:off x="1862677" y="2551883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019E9-2F30-E545-A6C2-9457869D2595}"/>
              </a:ext>
            </a:extLst>
          </p:cNvPr>
          <p:cNvSpPr/>
          <p:nvPr/>
        </p:nvSpPr>
        <p:spPr>
          <a:xfrm>
            <a:off x="1003087" y="1313792"/>
            <a:ext cx="3072384" cy="3072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2C1D24-76C0-7E45-BBA0-61832BB13CFB}"/>
                  </a:ext>
                </a:extLst>
              </p14:cNvPr>
              <p14:cNvContentPartPr/>
              <p14:nvPr/>
            </p14:nvContentPartPr>
            <p14:xfrm>
              <a:off x="3530179" y="148129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2C1D24-76C0-7E45-BBA0-61832BB13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1539" y="14726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B218D1F-A1C4-9C47-A893-26E18A873D51}"/>
              </a:ext>
            </a:extLst>
          </p:cNvPr>
          <p:cNvSpPr txBox="1"/>
          <p:nvPr/>
        </p:nvSpPr>
        <p:spPr>
          <a:xfrm>
            <a:off x="1544942" y="21825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4A7CC-884C-5C4D-B36B-E2C73279379B}"/>
              </a:ext>
            </a:extLst>
          </p:cNvPr>
          <p:cNvSpPr txBox="1"/>
          <p:nvPr/>
        </p:nvSpPr>
        <p:spPr>
          <a:xfrm>
            <a:off x="3308418" y="21825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165931-197D-514F-B0EB-2CE014AFE628}"/>
              </a:ext>
            </a:extLst>
          </p:cNvPr>
          <p:cNvSpPr txBox="1"/>
          <p:nvPr/>
        </p:nvSpPr>
        <p:spPr>
          <a:xfrm>
            <a:off x="2426689" y="34456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03844C-0F4C-4C4C-A281-196EEE9EB7C1}"/>
              </a:ext>
            </a:extLst>
          </p:cNvPr>
          <p:cNvSpPr/>
          <p:nvPr/>
        </p:nvSpPr>
        <p:spPr>
          <a:xfrm>
            <a:off x="5338016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67AE67-7B55-7B4E-B0F3-F6E63C149B7F}"/>
              </a:ext>
            </a:extLst>
          </p:cNvPr>
          <p:cNvSpPr/>
          <p:nvPr/>
        </p:nvSpPr>
        <p:spPr>
          <a:xfrm>
            <a:off x="6236651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15BDFE-20A8-8C47-B179-D3A1A5462AB8}"/>
              </a:ext>
            </a:extLst>
          </p:cNvPr>
          <p:cNvSpPr/>
          <p:nvPr/>
        </p:nvSpPr>
        <p:spPr>
          <a:xfrm>
            <a:off x="5787333" y="2551883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DEF6A7-6D85-1F44-9A71-E4E801D3BEA6}"/>
              </a:ext>
            </a:extLst>
          </p:cNvPr>
          <p:cNvSpPr/>
          <p:nvPr/>
        </p:nvSpPr>
        <p:spPr>
          <a:xfrm>
            <a:off x="4927743" y="1313792"/>
            <a:ext cx="3072384" cy="3072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7E6F4B-1B64-BD4B-9A3A-0B5FC0A1C618}"/>
                  </a:ext>
                </a:extLst>
              </p14:cNvPr>
              <p14:cNvContentPartPr/>
              <p14:nvPr/>
            </p14:nvContentPartPr>
            <p14:xfrm>
              <a:off x="7454835" y="1481292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7E6F4B-1B64-BD4B-9A3A-0B5FC0A1C6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6195" y="14726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A53D0CA-652D-7E43-8F76-0C979E2B8F42}"/>
              </a:ext>
            </a:extLst>
          </p:cNvPr>
          <p:cNvSpPr txBox="1"/>
          <p:nvPr/>
        </p:nvSpPr>
        <p:spPr>
          <a:xfrm>
            <a:off x="5469598" y="21825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55260-3024-2141-92F1-60139BA6985B}"/>
              </a:ext>
            </a:extLst>
          </p:cNvPr>
          <p:cNvSpPr txBox="1"/>
          <p:nvPr/>
        </p:nvSpPr>
        <p:spPr>
          <a:xfrm>
            <a:off x="7233074" y="21825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6BE1B8-75BA-CA4F-84A5-2B6C3D97610D}"/>
              </a:ext>
            </a:extLst>
          </p:cNvPr>
          <p:cNvSpPr txBox="1"/>
          <p:nvPr/>
        </p:nvSpPr>
        <p:spPr>
          <a:xfrm>
            <a:off x="6351345" y="34456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504867-B6CB-A546-89B5-87828F92E8AA}"/>
              </a:ext>
            </a:extLst>
          </p:cNvPr>
          <p:cNvSpPr/>
          <p:nvPr/>
        </p:nvSpPr>
        <p:spPr>
          <a:xfrm>
            <a:off x="9079140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4C7103-3D39-9244-AA0C-0927949DC83B}"/>
              </a:ext>
            </a:extLst>
          </p:cNvPr>
          <p:cNvSpPr/>
          <p:nvPr/>
        </p:nvSpPr>
        <p:spPr>
          <a:xfrm>
            <a:off x="9977775" y="1859905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B1C1000-CAD1-7440-8550-8CC708C33044}"/>
              </a:ext>
            </a:extLst>
          </p:cNvPr>
          <p:cNvSpPr/>
          <p:nvPr/>
        </p:nvSpPr>
        <p:spPr>
          <a:xfrm>
            <a:off x="9528457" y="2551883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573BBB-9398-E54F-80A1-BDF0B4D80CDB}"/>
              </a:ext>
            </a:extLst>
          </p:cNvPr>
          <p:cNvSpPr/>
          <p:nvPr/>
        </p:nvSpPr>
        <p:spPr>
          <a:xfrm>
            <a:off x="8668867" y="1313792"/>
            <a:ext cx="3072384" cy="3072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CB7247-56C0-8D4A-9B6C-C7CC259B0B4B}"/>
                  </a:ext>
                </a:extLst>
              </p14:cNvPr>
              <p14:cNvContentPartPr/>
              <p14:nvPr/>
            </p14:nvContentPartPr>
            <p14:xfrm>
              <a:off x="11195959" y="1481292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CB7247-56C0-8D4A-9B6C-C7CC259B0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7319" y="14726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B168087F-BF87-0B40-B344-0AE19FC6D698}"/>
              </a:ext>
            </a:extLst>
          </p:cNvPr>
          <p:cNvSpPr txBox="1"/>
          <p:nvPr/>
        </p:nvSpPr>
        <p:spPr>
          <a:xfrm>
            <a:off x="9210722" y="21825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3C866E-1DAA-F040-BE76-5FA1E499DE8B}"/>
              </a:ext>
            </a:extLst>
          </p:cNvPr>
          <p:cNvSpPr txBox="1"/>
          <p:nvPr/>
        </p:nvSpPr>
        <p:spPr>
          <a:xfrm>
            <a:off x="10974198" y="21825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C98127-ABAE-534F-AED4-6D5D19C2F318}"/>
              </a:ext>
            </a:extLst>
          </p:cNvPr>
          <p:cNvSpPr txBox="1"/>
          <p:nvPr/>
        </p:nvSpPr>
        <p:spPr>
          <a:xfrm>
            <a:off x="10092469" y="34456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17A382-95A1-E04C-945C-E197AB4EC698}"/>
                  </a:ext>
                </a:extLst>
              </p14:cNvPr>
              <p14:cNvContentPartPr/>
              <p14:nvPr/>
            </p14:nvContentPartPr>
            <p14:xfrm>
              <a:off x="991018" y="1395612"/>
              <a:ext cx="3009600" cy="197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17A382-95A1-E04C-945C-E197AB4EC6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3378" y="1377612"/>
                <a:ext cx="3045240" cy="20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06A029-6C56-D043-908D-9B9EC4679F5A}"/>
                  </a:ext>
                </a:extLst>
              </p14:cNvPr>
              <p14:cNvContentPartPr/>
              <p14:nvPr/>
            </p14:nvContentPartPr>
            <p14:xfrm>
              <a:off x="955018" y="1420452"/>
              <a:ext cx="3031560" cy="3045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06A029-6C56-D043-908D-9B9EC4679F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7378" y="1402452"/>
                <a:ext cx="3067200" cy="30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DAA6B6-B56A-D846-9A1E-C2779DEE998E}"/>
                  </a:ext>
                </a:extLst>
              </p14:cNvPr>
              <p14:cNvContentPartPr/>
              <p14:nvPr/>
            </p14:nvContentPartPr>
            <p14:xfrm>
              <a:off x="1079578" y="1442052"/>
              <a:ext cx="2865960" cy="2921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DAA6B6-B56A-D846-9A1E-C2779DEE99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1578" y="1424412"/>
                <a:ext cx="2901600" cy="29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DCBC14-FF26-6949-8913-0EDCEF522765}"/>
                  </a:ext>
                </a:extLst>
              </p14:cNvPr>
              <p14:cNvContentPartPr/>
              <p14:nvPr/>
            </p14:nvContentPartPr>
            <p14:xfrm>
              <a:off x="2433538" y="2139732"/>
              <a:ext cx="331200" cy="91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DCBC14-FF26-6949-8913-0EDCEF5227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15538" y="2121732"/>
                <a:ext cx="36684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755514-4034-DE42-9610-DF4237668278}"/>
                  </a:ext>
                </a:extLst>
              </p14:cNvPr>
              <p14:cNvContentPartPr/>
              <p14:nvPr/>
            </p14:nvContentPartPr>
            <p14:xfrm>
              <a:off x="1091098" y="1379412"/>
              <a:ext cx="2925000" cy="2919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755514-4034-DE42-9610-DF42376682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8458" y="1316412"/>
                <a:ext cx="3050640" cy="30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CDFB23D-CCD3-FD42-967E-AB093CAF0375}"/>
                  </a:ext>
                </a:extLst>
              </p14:cNvPr>
              <p14:cNvContentPartPr/>
              <p14:nvPr/>
            </p14:nvContentPartPr>
            <p14:xfrm>
              <a:off x="1095778" y="1389132"/>
              <a:ext cx="1894680" cy="1209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CDFB23D-CCD3-FD42-967E-AB093CAF03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3138" y="1326492"/>
                <a:ext cx="2020320" cy="13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EBE5C2-D8C5-014B-9A90-72B5DBC18C29}"/>
                  </a:ext>
                </a:extLst>
              </p14:cNvPr>
              <p14:cNvContentPartPr/>
              <p14:nvPr/>
            </p14:nvContentPartPr>
            <p14:xfrm>
              <a:off x="1038538" y="1530252"/>
              <a:ext cx="2852280" cy="2883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EBE5C2-D8C5-014B-9A90-72B5DBC18C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5898" y="1467252"/>
                <a:ext cx="2977920" cy="30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F1D3A86-9315-BB40-826E-99019759A7F4}"/>
                  </a:ext>
                </a:extLst>
              </p14:cNvPr>
              <p14:cNvContentPartPr/>
              <p14:nvPr/>
            </p14:nvContentPartPr>
            <p14:xfrm>
              <a:off x="1342018" y="1507932"/>
              <a:ext cx="2612520" cy="919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F1D3A86-9315-BB40-826E-99019759A7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79378" y="1445292"/>
                <a:ext cx="2738160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ADAD5F-5854-764F-A77E-FC546D03F6D9}"/>
                  </a:ext>
                </a:extLst>
              </p14:cNvPr>
              <p14:cNvContentPartPr/>
              <p14:nvPr/>
            </p14:nvContentPartPr>
            <p14:xfrm>
              <a:off x="2431738" y="2134332"/>
              <a:ext cx="224280" cy="846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ADAD5F-5854-764F-A77E-FC546D03F6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68738" y="2071692"/>
                <a:ext cx="349920" cy="9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29E8CC6-001C-3D49-A2BC-6F4E8BA62163}"/>
              </a:ext>
            </a:extLst>
          </p:cNvPr>
          <p:cNvGrpSpPr/>
          <p:nvPr/>
        </p:nvGrpSpPr>
        <p:grpSpPr>
          <a:xfrm>
            <a:off x="1028098" y="1475172"/>
            <a:ext cx="2106360" cy="2834280"/>
            <a:chOff x="1028098" y="1475172"/>
            <a:chExt cx="2106360" cy="28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23EC3E-F75E-7841-9DAF-364EAA0D53D8}"/>
                    </a:ext>
                  </a:extLst>
                </p14:cNvPr>
                <p14:cNvContentPartPr/>
                <p14:nvPr/>
              </p14:nvContentPartPr>
              <p14:xfrm>
                <a:off x="1086058" y="4274172"/>
                <a:ext cx="2048400" cy="35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23EC3E-F75E-7841-9DAF-364EAA0D53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418" y="4211172"/>
                  <a:ext cx="2174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3FC9889-50A9-3247-BD46-EC29AF92D571}"/>
                    </a:ext>
                  </a:extLst>
                </p14:cNvPr>
                <p14:cNvContentPartPr/>
                <p14:nvPr/>
              </p14:nvContentPartPr>
              <p14:xfrm>
                <a:off x="1075978" y="3494412"/>
                <a:ext cx="47160" cy="807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FC9889-50A9-3247-BD46-EC29AF92D5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2978" y="3431412"/>
                  <a:ext cx="17280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0DEEB6-4D4C-6F40-8439-2272F613C323}"/>
                    </a:ext>
                  </a:extLst>
                </p14:cNvPr>
                <p14:cNvContentPartPr/>
                <p14:nvPr/>
              </p14:nvContentPartPr>
              <p14:xfrm>
                <a:off x="1028098" y="1475172"/>
                <a:ext cx="81360" cy="2019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0DEEB6-4D4C-6F40-8439-2272F613C3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458" y="1412172"/>
                  <a:ext cx="207000" cy="21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EFD878-7B2F-F048-9159-4616605F3395}"/>
                    </a:ext>
                  </a:extLst>
                </p14:cNvPr>
                <p14:cNvContentPartPr/>
                <p14:nvPr/>
              </p14:nvContentPartPr>
              <p14:xfrm>
                <a:off x="2426338" y="2099412"/>
                <a:ext cx="319320" cy="84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EFD878-7B2F-F048-9159-4616605F33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63338" y="2036772"/>
                  <a:ext cx="444960" cy="9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56BE85F-8DB9-0642-A318-53E410EEF5D3}"/>
                  </a:ext>
                </a:extLst>
              </p14:cNvPr>
              <p14:cNvContentPartPr/>
              <p14:nvPr/>
            </p14:nvContentPartPr>
            <p14:xfrm>
              <a:off x="5413618" y="1945692"/>
              <a:ext cx="864720" cy="1280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56BE85F-8DB9-0642-A318-53E410EEF5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95618" y="1927692"/>
                <a:ext cx="900360" cy="13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14167F6-6C82-8E4F-9791-666B1B7518FE}"/>
              </a:ext>
            </a:extLst>
          </p:cNvPr>
          <p:cNvGrpSpPr/>
          <p:nvPr/>
        </p:nvGrpSpPr>
        <p:grpSpPr>
          <a:xfrm>
            <a:off x="6248818" y="1874412"/>
            <a:ext cx="1356120" cy="1326600"/>
            <a:chOff x="6248818" y="1874412"/>
            <a:chExt cx="1356120" cy="13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6D6B80-0C52-364C-8390-C0AC04091544}"/>
                    </a:ext>
                  </a:extLst>
                </p14:cNvPr>
                <p14:cNvContentPartPr/>
                <p14:nvPr/>
              </p14:nvContentPartPr>
              <p14:xfrm>
                <a:off x="6650218" y="1874412"/>
                <a:ext cx="954720" cy="1326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6D6B80-0C52-364C-8390-C0AC040915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32218" y="1856412"/>
                  <a:ext cx="990360" cy="13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0EE25A-FD34-764A-AAEF-B8C5F90C2C0D}"/>
                    </a:ext>
                  </a:extLst>
                </p14:cNvPr>
                <p14:cNvContentPartPr/>
                <p14:nvPr/>
              </p14:nvContentPartPr>
              <p14:xfrm>
                <a:off x="6248818" y="3052692"/>
                <a:ext cx="246960" cy="112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0EE25A-FD34-764A-AAEF-B8C5F90C2C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30818" y="3034692"/>
                  <a:ext cx="28260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30AA664-D2E3-8349-A301-E4E9B7E71DAF}"/>
                  </a:ext>
                </a:extLst>
              </p14:cNvPr>
              <p14:cNvContentPartPr/>
              <p14:nvPr/>
            </p14:nvContentPartPr>
            <p14:xfrm>
              <a:off x="5409658" y="1930572"/>
              <a:ext cx="903600" cy="1191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30AA664-D2E3-8349-A301-E4E9B7E71D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91658" y="1912572"/>
                <a:ext cx="939240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95EBF1B-4031-A14D-A0A6-EADB2B908D9E}"/>
                  </a:ext>
                </a:extLst>
              </p14:cNvPr>
              <p14:cNvContentPartPr/>
              <p14:nvPr/>
            </p14:nvContentPartPr>
            <p14:xfrm>
              <a:off x="6572818" y="1912932"/>
              <a:ext cx="1157040" cy="1216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95EBF1B-4031-A14D-A0A6-EADB2B908D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55178" y="1895292"/>
                <a:ext cx="1192680" cy="12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1031805-3C40-E44A-AE67-59F60A505970}"/>
                  </a:ext>
                </a:extLst>
              </p14:cNvPr>
              <p14:cNvContentPartPr/>
              <p14:nvPr/>
            </p14:nvContentPartPr>
            <p14:xfrm>
              <a:off x="6337378" y="2596212"/>
              <a:ext cx="325800" cy="397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1031805-3C40-E44A-AE67-59F60A5059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9378" y="2578572"/>
                <a:ext cx="3614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7058F2A-68A8-CF40-8109-E96CA2D8A89E}"/>
                  </a:ext>
                </a:extLst>
              </p14:cNvPr>
              <p14:cNvContentPartPr/>
              <p14:nvPr/>
            </p14:nvContentPartPr>
            <p14:xfrm>
              <a:off x="5901418" y="3183732"/>
              <a:ext cx="1228320" cy="781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7058F2A-68A8-CF40-8109-E96CA2D8A89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83778" y="3165732"/>
                <a:ext cx="126396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716CFA8-59D3-BC46-8028-81AD45467FB2}"/>
                  </a:ext>
                </a:extLst>
              </p14:cNvPr>
              <p14:cNvContentPartPr/>
              <p14:nvPr/>
            </p14:nvContentPartPr>
            <p14:xfrm>
              <a:off x="5701618" y="2133612"/>
              <a:ext cx="250560" cy="399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716CFA8-59D3-BC46-8028-81AD45467FB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83618" y="2115612"/>
                <a:ext cx="2862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69F8F44-301B-BB44-BC76-34106B2C0814}"/>
                  </a:ext>
                </a:extLst>
              </p14:cNvPr>
              <p14:cNvContentPartPr/>
              <p14:nvPr/>
            </p14:nvContentPartPr>
            <p14:xfrm>
              <a:off x="7235218" y="2463012"/>
              <a:ext cx="192600" cy="469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69F8F44-301B-BB44-BC76-34106B2C08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17578" y="2445372"/>
                <a:ext cx="22824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89B3E48-C39C-2246-93D1-A90B4CBD1279}"/>
                  </a:ext>
                </a:extLst>
              </p14:cNvPr>
              <p14:cNvContentPartPr/>
              <p14:nvPr/>
            </p14:nvContentPartPr>
            <p14:xfrm>
              <a:off x="5406058" y="1983492"/>
              <a:ext cx="966960" cy="1254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89B3E48-C39C-2246-93D1-A90B4CBD12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88418" y="1965492"/>
                <a:ext cx="1002600" cy="12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AF46A65-5CD9-6B4A-8293-9B73761B3505}"/>
                  </a:ext>
                </a:extLst>
              </p14:cNvPr>
              <p14:cNvContentPartPr/>
              <p14:nvPr/>
            </p14:nvContentPartPr>
            <p14:xfrm>
              <a:off x="5505778" y="2090772"/>
              <a:ext cx="845640" cy="1023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AF46A65-5CD9-6B4A-8293-9B73761B350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43138" y="2028132"/>
                <a:ext cx="971280" cy="11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B71942B5-0B4F-2A41-ACD4-5762D5A600DE}"/>
              </a:ext>
            </a:extLst>
          </p:cNvPr>
          <p:cNvGrpSpPr/>
          <p:nvPr/>
        </p:nvGrpSpPr>
        <p:grpSpPr>
          <a:xfrm>
            <a:off x="5417578" y="1927692"/>
            <a:ext cx="2241720" cy="1222560"/>
            <a:chOff x="5417578" y="1927692"/>
            <a:chExt cx="2241720" cy="12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9A73A3-046F-1E44-A792-5CAF4A3E8667}"/>
                    </a:ext>
                  </a:extLst>
                </p14:cNvPr>
                <p14:cNvContentPartPr/>
                <p14:nvPr/>
              </p14:nvContentPartPr>
              <p14:xfrm>
                <a:off x="5446018" y="1927692"/>
                <a:ext cx="937440" cy="711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9A73A3-046F-1E44-A792-5CAF4A3E86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83018" y="1864692"/>
                  <a:ext cx="106308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599011-C0B8-C848-A335-F3E5DA372633}"/>
                    </a:ext>
                  </a:extLst>
                </p14:cNvPr>
                <p14:cNvContentPartPr/>
                <p14:nvPr/>
              </p14:nvContentPartPr>
              <p14:xfrm>
                <a:off x="5417578" y="2602692"/>
                <a:ext cx="939240" cy="547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599011-C0B8-C848-A335-F3E5DA3726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4578" y="2540052"/>
                  <a:ext cx="106488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E9E704-2074-5347-8B1F-3F63CD2D4F00}"/>
                    </a:ext>
                  </a:extLst>
                </p14:cNvPr>
                <p14:cNvContentPartPr/>
                <p14:nvPr/>
              </p14:nvContentPartPr>
              <p14:xfrm>
                <a:off x="6345298" y="2673252"/>
                <a:ext cx="322200" cy="276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E9E704-2074-5347-8B1F-3F63CD2D4F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82298" y="2610612"/>
                  <a:ext cx="4478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BE0108-1330-E948-9FF0-6A11194C7F0E}"/>
                    </a:ext>
                  </a:extLst>
                </p14:cNvPr>
                <p14:cNvContentPartPr/>
                <p14:nvPr/>
              </p14:nvContentPartPr>
              <p14:xfrm>
                <a:off x="6704578" y="2064132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BE0108-1330-E948-9FF0-6A11194C7F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41938" y="20014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7F4DE7-4B7A-1E46-A295-FE844DA70DB9}"/>
                    </a:ext>
                  </a:extLst>
                </p14:cNvPr>
                <p14:cNvContentPartPr/>
                <p14:nvPr/>
              </p14:nvContentPartPr>
              <p14:xfrm>
                <a:off x="6653818" y="1935612"/>
                <a:ext cx="1005480" cy="1169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7F4DE7-4B7A-1E46-A295-FE844DA70D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90818" y="1872972"/>
                  <a:ext cx="1131120" cy="12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1383905-5719-A94A-8E71-FC22AF1129A0}"/>
              </a:ext>
            </a:extLst>
          </p:cNvPr>
          <p:cNvGrpSpPr/>
          <p:nvPr/>
        </p:nvGrpSpPr>
        <p:grpSpPr>
          <a:xfrm>
            <a:off x="5861458" y="3138732"/>
            <a:ext cx="1308960" cy="700560"/>
            <a:chOff x="5861458" y="3138732"/>
            <a:chExt cx="1308960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82F538E-A5FB-6C44-9197-E7A6C4C6EED6}"/>
                    </a:ext>
                  </a:extLst>
                </p14:cNvPr>
                <p14:cNvContentPartPr/>
                <p14:nvPr/>
              </p14:nvContentPartPr>
              <p14:xfrm>
                <a:off x="5861458" y="3138732"/>
                <a:ext cx="1308960" cy="700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82F538E-A5FB-6C44-9197-E7A6C4C6EE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98818" y="3076092"/>
                  <a:ext cx="143460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EFA738D-ABB6-5248-82D6-04F7C380B135}"/>
                    </a:ext>
                  </a:extLst>
                </p14:cNvPr>
                <p14:cNvContentPartPr/>
                <p14:nvPr/>
              </p14:nvContentPartPr>
              <p14:xfrm>
                <a:off x="6680458" y="3479652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EFA738D-ABB6-5248-82D6-04F7C380B1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17458" y="34170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CEE3EDA-B04C-7A40-A3EA-AF422D6BC62F}"/>
              </a:ext>
            </a:extLst>
          </p:cNvPr>
          <p:cNvSpPr txBox="1"/>
          <p:nvPr/>
        </p:nvSpPr>
        <p:spPr>
          <a:xfrm>
            <a:off x="955018" y="924553"/>
            <a:ext cx="38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iv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3C717D-2E79-D348-A647-F0DAF47737AD}"/>
              </a:ext>
            </a:extLst>
          </p:cNvPr>
          <p:cNvSpPr txBox="1"/>
          <p:nvPr/>
        </p:nvSpPr>
        <p:spPr>
          <a:xfrm>
            <a:off x="4870048" y="892908"/>
            <a:ext cx="38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 </a:t>
            </a:r>
          </a:p>
        </p:txBody>
      </p:sp>
    </p:spTree>
    <p:extLst>
      <p:ext uri="{BB962C8B-B14F-4D97-AF65-F5344CB8AC3E}">
        <p14:creationId xmlns:p14="http://schemas.microsoft.com/office/powerpoint/2010/main" val="158036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7409622-7083-2543-880A-B8967DDEE342}"/>
              </a:ext>
            </a:extLst>
          </p:cNvPr>
          <p:cNvSpPr/>
          <p:nvPr/>
        </p:nvSpPr>
        <p:spPr>
          <a:xfrm>
            <a:off x="4496630" y="1702250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A0EB15-FC32-0347-ABA5-2696ED9A5B23}"/>
              </a:ext>
            </a:extLst>
          </p:cNvPr>
          <p:cNvSpPr/>
          <p:nvPr/>
        </p:nvSpPr>
        <p:spPr>
          <a:xfrm>
            <a:off x="5395265" y="1702250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8E6302-C470-9B43-9F1E-8873F27CF13F}"/>
              </a:ext>
            </a:extLst>
          </p:cNvPr>
          <p:cNvSpPr/>
          <p:nvPr/>
        </p:nvSpPr>
        <p:spPr>
          <a:xfrm>
            <a:off x="4945947" y="2394228"/>
            <a:ext cx="1445741" cy="13839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5C6A58-A73F-6C4B-8250-FB0A8FA65ECE}"/>
              </a:ext>
            </a:extLst>
          </p:cNvPr>
          <p:cNvSpPr/>
          <p:nvPr/>
        </p:nvSpPr>
        <p:spPr>
          <a:xfrm>
            <a:off x="4086357" y="1156137"/>
            <a:ext cx="3072384" cy="3072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EF2EDE-CF8B-2A43-9599-43A42A59856C}"/>
                  </a:ext>
                </a:extLst>
              </p14:cNvPr>
              <p14:cNvContentPartPr/>
              <p14:nvPr/>
            </p14:nvContentPartPr>
            <p14:xfrm>
              <a:off x="6613449" y="132363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EF2EDE-CF8B-2A43-9599-43A42A5985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449" y="13146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6C183B-4F91-2343-8A9F-927FB6925B1E}"/>
              </a:ext>
            </a:extLst>
          </p:cNvPr>
          <p:cNvSpPr txBox="1"/>
          <p:nvPr/>
        </p:nvSpPr>
        <p:spPr>
          <a:xfrm>
            <a:off x="4486236" y="2024896"/>
            <a:ext cx="10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only</a:t>
            </a:r>
            <a:r>
              <a:rPr lang="en-US" dirty="0"/>
              <a:t>=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E5DCF-B2F2-6E4A-81DE-D41348003373}"/>
              </a:ext>
            </a:extLst>
          </p:cNvPr>
          <p:cNvSpPr txBox="1"/>
          <p:nvPr/>
        </p:nvSpPr>
        <p:spPr>
          <a:xfrm>
            <a:off x="5929206" y="2024896"/>
            <a:ext cx="93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only</a:t>
            </a:r>
            <a:r>
              <a:rPr lang="en-US" dirty="0"/>
              <a:t>=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6424E-74E5-B543-9C6E-750F1CB913AB}"/>
              </a:ext>
            </a:extLst>
          </p:cNvPr>
          <p:cNvSpPr txBox="1"/>
          <p:nvPr/>
        </p:nvSpPr>
        <p:spPr>
          <a:xfrm>
            <a:off x="5278276" y="3224186"/>
            <a:ext cx="19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only</a:t>
            </a:r>
            <a:r>
              <a:rPr lang="en-US" dirty="0"/>
              <a:t>= 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A40E2-CF28-4441-AE48-DE952B7384FC}"/>
              </a:ext>
            </a:extLst>
          </p:cNvPr>
          <p:cNvSpPr txBox="1"/>
          <p:nvPr/>
        </p:nvSpPr>
        <p:spPr>
          <a:xfrm>
            <a:off x="4456387" y="137685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C2AE7-83F7-724A-B45F-9F55CFD9F000}"/>
              </a:ext>
            </a:extLst>
          </p:cNvPr>
          <p:cNvSpPr txBox="1"/>
          <p:nvPr/>
        </p:nvSpPr>
        <p:spPr>
          <a:xfrm>
            <a:off x="5395265" y="2434730"/>
            <a:ext cx="432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38324-474A-0644-AC1D-99997D1B7BD3}"/>
              </a:ext>
            </a:extLst>
          </p:cNvPr>
          <p:cNvSpPr txBox="1"/>
          <p:nvPr/>
        </p:nvSpPr>
        <p:spPr>
          <a:xfrm>
            <a:off x="4225697" y="1251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DCE28-3691-6245-B8D4-253F04119A10}"/>
              </a:ext>
            </a:extLst>
          </p:cNvPr>
          <p:cNvSpPr txBox="1"/>
          <p:nvPr/>
        </p:nvSpPr>
        <p:spPr>
          <a:xfrm>
            <a:off x="5800421" y="2631155"/>
            <a:ext cx="432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3165E-672C-1447-A037-D6086F692764}"/>
              </a:ext>
            </a:extLst>
          </p:cNvPr>
          <p:cNvSpPr txBox="1"/>
          <p:nvPr/>
        </p:nvSpPr>
        <p:spPr>
          <a:xfrm>
            <a:off x="5128298" y="2679807"/>
            <a:ext cx="432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71C41-08FB-EC4C-8A59-22033FA85F67}"/>
              </a:ext>
            </a:extLst>
          </p:cNvPr>
          <p:cNvSpPr txBox="1"/>
          <p:nvPr/>
        </p:nvSpPr>
        <p:spPr>
          <a:xfrm>
            <a:off x="5496796" y="2024896"/>
            <a:ext cx="432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4454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77F6271-2802-494A-A375-F5768A14065B}"/>
              </a:ext>
            </a:extLst>
          </p:cNvPr>
          <p:cNvSpPr/>
          <p:nvPr/>
        </p:nvSpPr>
        <p:spPr>
          <a:xfrm>
            <a:off x="1543223" y="1103160"/>
            <a:ext cx="2984576" cy="28251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515BBC-94ED-194A-99D8-6D290B3E199B}"/>
              </a:ext>
            </a:extLst>
          </p:cNvPr>
          <p:cNvSpPr/>
          <p:nvPr/>
        </p:nvSpPr>
        <p:spPr>
          <a:xfrm>
            <a:off x="464100" y="743550"/>
            <a:ext cx="5043321" cy="44664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92BA19-D59C-4A48-A0A0-59086FC407E8}"/>
                  </a:ext>
                </a:extLst>
              </p14:cNvPr>
              <p14:cNvContentPartPr/>
              <p14:nvPr/>
            </p14:nvContentPartPr>
            <p14:xfrm>
              <a:off x="2072980" y="283113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92BA19-D59C-4A48-A0A0-59086FC407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980" y="27411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E9C5F61-6C0F-1C4C-91DB-9D26D69E94EB}"/>
              </a:ext>
            </a:extLst>
          </p:cNvPr>
          <p:cNvSpPr txBox="1"/>
          <p:nvPr/>
        </p:nvSpPr>
        <p:spPr>
          <a:xfrm>
            <a:off x="2469931" y="137685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26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995638-4905-3042-A7F4-9EEF4D8B8EB4}"/>
              </a:ext>
            </a:extLst>
          </p:cNvPr>
          <p:cNvSpPr/>
          <p:nvPr/>
        </p:nvSpPr>
        <p:spPr>
          <a:xfrm>
            <a:off x="777786" y="1629570"/>
            <a:ext cx="1751471" cy="16637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5852A-E3FA-3143-A4DE-488972D50BB6}"/>
              </a:ext>
            </a:extLst>
          </p:cNvPr>
          <p:cNvSpPr txBox="1"/>
          <p:nvPr/>
        </p:nvSpPr>
        <p:spPr>
          <a:xfrm>
            <a:off x="878018" y="199424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FBC06-EEF8-F047-9053-F8EC5700FB3B}"/>
              </a:ext>
            </a:extLst>
          </p:cNvPr>
          <p:cNvSpPr txBox="1"/>
          <p:nvPr/>
        </p:nvSpPr>
        <p:spPr>
          <a:xfrm>
            <a:off x="2675050" y="393007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32678-20A4-5E47-AE10-9C9C220575B4}"/>
              </a:ext>
            </a:extLst>
          </p:cNvPr>
          <p:cNvSpPr txBox="1"/>
          <p:nvPr/>
        </p:nvSpPr>
        <p:spPr>
          <a:xfrm>
            <a:off x="2903477" y="3354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7A214-D4A1-C74E-890D-88AB71190BF3}"/>
              </a:ext>
            </a:extLst>
          </p:cNvPr>
          <p:cNvSpPr txBox="1"/>
          <p:nvPr/>
        </p:nvSpPr>
        <p:spPr>
          <a:xfrm>
            <a:off x="1808341" y="1787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C5DCF5-4BA7-C945-8F37-31AFE0838340}"/>
              </a:ext>
            </a:extLst>
          </p:cNvPr>
          <p:cNvSpPr/>
          <p:nvPr/>
        </p:nvSpPr>
        <p:spPr>
          <a:xfrm>
            <a:off x="2110027" y="2976767"/>
            <a:ext cx="2007516" cy="1895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5C9029-CF97-F641-90B8-C3D4212BA41C}"/>
              </a:ext>
            </a:extLst>
          </p:cNvPr>
          <p:cNvSpPr/>
          <p:nvPr/>
        </p:nvSpPr>
        <p:spPr>
          <a:xfrm>
            <a:off x="1082431" y="2344913"/>
            <a:ext cx="806422" cy="778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1FF68F-FF91-F340-A903-AC43B6211F23}"/>
              </a:ext>
            </a:extLst>
          </p:cNvPr>
          <p:cNvSpPr txBox="1"/>
          <p:nvPr/>
        </p:nvSpPr>
        <p:spPr>
          <a:xfrm>
            <a:off x="1027097" y="2569393"/>
            <a:ext cx="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EE87D8-0968-734D-8768-9773FE989110}"/>
              </a:ext>
            </a:extLst>
          </p:cNvPr>
          <p:cNvSpPr txBox="1"/>
          <p:nvPr/>
        </p:nvSpPr>
        <p:spPr>
          <a:xfrm>
            <a:off x="1570237" y="2519163"/>
            <a:ext cx="301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C0D7E9-CC54-7541-96D8-4A3B5A69219C}"/>
              </a:ext>
            </a:extLst>
          </p:cNvPr>
          <p:cNvSpPr/>
          <p:nvPr/>
        </p:nvSpPr>
        <p:spPr>
          <a:xfrm>
            <a:off x="7450016" y="1103160"/>
            <a:ext cx="2984576" cy="28251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2682A8-1004-344D-A37E-0C82703D133E}"/>
              </a:ext>
            </a:extLst>
          </p:cNvPr>
          <p:cNvSpPr/>
          <p:nvPr/>
        </p:nvSpPr>
        <p:spPr>
          <a:xfrm>
            <a:off x="6370893" y="743550"/>
            <a:ext cx="5043321" cy="44664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228C6D-8DFF-D046-BF00-B9213CB20BEC}"/>
                  </a:ext>
                </a:extLst>
              </p14:cNvPr>
              <p14:cNvContentPartPr/>
              <p14:nvPr/>
            </p14:nvContentPartPr>
            <p14:xfrm>
              <a:off x="7979773" y="283113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228C6D-8DFF-D046-BF00-B9213CB20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773" y="27411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C0E7FC7-E44F-B24C-871C-07098C92C948}"/>
              </a:ext>
            </a:extLst>
          </p:cNvPr>
          <p:cNvSpPr txBox="1"/>
          <p:nvPr/>
        </p:nvSpPr>
        <p:spPr>
          <a:xfrm>
            <a:off x="8683201" y="13768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64FF33-F795-004D-9C38-886A9FD6EE54}"/>
              </a:ext>
            </a:extLst>
          </p:cNvPr>
          <p:cNvSpPr/>
          <p:nvPr/>
        </p:nvSpPr>
        <p:spPr>
          <a:xfrm>
            <a:off x="6684579" y="1629570"/>
            <a:ext cx="1751471" cy="16637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6E1E8C-CE00-4D4E-A8B4-67AAA64B3311}"/>
              </a:ext>
            </a:extLst>
          </p:cNvPr>
          <p:cNvSpPr txBox="1"/>
          <p:nvPr/>
        </p:nvSpPr>
        <p:spPr>
          <a:xfrm>
            <a:off x="6961575" y="1994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EBEC40-CE56-4140-90B1-05BA2D89E801}"/>
              </a:ext>
            </a:extLst>
          </p:cNvPr>
          <p:cNvSpPr txBox="1"/>
          <p:nvPr/>
        </p:nvSpPr>
        <p:spPr>
          <a:xfrm>
            <a:off x="8581843" y="39300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8AF53-BD42-8E45-AA18-5B6B947DCAA1}"/>
              </a:ext>
            </a:extLst>
          </p:cNvPr>
          <p:cNvSpPr txBox="1"/>
          <p:nvPr/>
        </p:nvSpPr>
        <p:spPr>
          <a:xfrm>
            <a:off x="8810270" y="33547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B0EFF4-B391-134A-8A47-DB702A3C798E}"/>
              </a:ext>
            </a:extLst>
          </p:cNvPr>
          <p:cNvSpPr txBox="1"/>
          <p:nvPr/>
        </p:nvSpPr>
        <p:spPr>
          <a:xfrm>
            <a:off x="7715134" y="1787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CA46C9-CC93-9846-9F24-2AC7A523F36D}"/>
              </a:ext>
            </a:extLst>
          </p:cNvPr>
          <p:cNvSpPr/>
          <p:nvPr/>
        </p:nvSpPr>
        <p:spPr>
          <a:xfrm>
            <a:off x="8016820" y="2976767"/>
            <a:ext cx="2007516" cy="1895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C350D9D-8B67-4843-8C1D-F365BD03D972}"/>
              </a:ext>
            </a:extLst>
          </p:cNvPr>
          <p:cNvSpPr/>
          <p:nvPr/>
        </p:nvSpPr>
        <p:spPr>
          <a:xfrm>
            <a:off x="6989224" y="2344913"/>
            <a:ext cx="806422" cy="778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A5B647-C6E3-5042-BA1F-C51686EA6799}"/>
              </a:ext>
            </a:extLst>
          </p:cNvPr>
          <p:cNvSpPr txBox="1"/>
          <p:nvPr/>
        </p:nvSpPr>
        <p:spPr>
          <a:xfrm>
            <a:off x="7076505" y="2603262"/>
            <a:ext cx="59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D28350-D635-1748-AB34-7BC83879A5F5}"/>
              </a:ext>
            </a:extLst>
          </p:cNvPr>
          <p:cNvSpPr txBox="1"/>
          <p:nvPr/>
        </p:nvSpPr>
        <p:spPr>
          <a:xfrm>
            <a:off x="7477030" y="2519163"/>
            <a:ext cx="301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6C8B39-6C99-324F-8892-063D910CCEFE}"/>
              </a:ext>
            </a:extLst>
          </p:cNvPr>
          <p:cNvSpPr txBox="1"/>
          <p:nvPr/>
        </p:nvSpPr>
        <p:spPr>
          <a:xfrm>
            <a:off x="10740566" y="109812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9042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64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Haozhe Zhang</dc:creator>
  <cp:lastModifiedBy>Haozhe Zhang</cp:lastModifiedBy>
  <cp:revision>25</cp:revision>
  <dcterms:created xsi:type="dcterms:W3CDTF">2022-02-13T06:33:45Z</dcterms:created>
  <dcterms:modified xsi:type="dcterms:W3CDTF">2022-02-15T02:26:23Z</dcterms:modified>
</cp:coreProperties>
</file>