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6"/>
    <p:restoredTop sz="94673"/>
  </p:normalViewPr>
  <p:slideViewPr>
    <p:cSldViewPr snapToGrid="0" snapToObjects="1">
      <p:cViewPr>
        <p:scale>
          <a:sx n="143" d="100"/>
          <a:sy n="14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4:02.7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1 24575,'0'9'0,"0"-2"0,0 8 0,0-4 0,0 6 0,0 0 0,-10 5 0,7 5 0,-8 0 0,8 4 0,2-4 0,-1-6 0,2 6 0,0-2 0,0-1 0,0 6 0,0-16 0,0 5 0,0-5 0,0-1 0,0-4 0,2-3 0,-1 2 0,2 2 0,-3 0 0,0-1 0,0 0 0,0-2 0,0 5 0,0-2 0,0 0 0,0-1 0,0-3 0,0 6 0,0-5 0,0 2 0,0-6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4:27.4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135 113 24575,'-6'-6'0,"-3"-3"0,2 2 0,-2-5 0,5 5 0,1-2 0,1 3 0,1 0 0,-5 2 0,3-1 0,-3-2 0,0 0 0,-1 1 0,1 0 0,0 6 0,0-6 0,0 6 0,3 3 0,0 1 0,3 5 0,3 8 0,1-5 0,7 16 0,-3-9 0,2 6 0,4 6 0,-6-11 0,5 3 0,-6-10 0,-1-3 0,0 3 0,1-1 0,-1-2 0,0 2 0,1-2 0,-1 0 0,-3-1 0,3-3 0,-6 3 0,9 4 0,-5-2 0,3 5 0,-1-6 0,-3 0 0,1-1 0,-1 3 0,-3-1 0,0 1 0,0-3 0,0-3 0,-3-2 0,2 1 0,-4-4 0,1 4 0,-2-4 0,0 4 0,0-4 0,0 1 0,0-2 0,0 0 0,0 0 0,0 0 0,0 0 0,0 0 0,0 0 0,0-3 0,0 3 0,-1-3 0,1 0 0,0 3 0,0-6 0,0 3 0,0 0 0,0 0 0,-3-2 0,3 0 0,-3-3 0,3 2 0,0 0 0,0-1 0,0 1 0,2 0 0,1 0 0,1 0 0,-2 0 0,1 0 0,0 0 0,3 0 0,0 0 0,0 0 0,0 0 0,0 0 0,3 0 0,-2 0 0,1-4 0,1 3 0,3-5 0,4 2 0,-2 0 0,0 3 0,-7 2 0,4 4 0,-4-4 0,4 2 0,-2-1 0,3-1 0,0 1 0,6-5 0,-4 5 0,3-4 0,-5 7 0,0-4 0,0 2 0,0-1 0,0-1 0,0 1 0,0-2 0,6-3 0,-5 5 0,8-7 0,-8 7 0,5-9 0,-5 6 0,2-5 0,-6 5 0,0-5 0,-3 5 0,0-3 0,3 4 0,-2 0 0,4 3 0,-2-2 0,1 1 0,-2-2 0,-2 0 0,0 0 0,0 0 0,0 0 0,0 0 0,0 0 0,-2 0 0,-2 2 0,-2 2 0,0 2 0,0-3 0,0 2 0,0-1 0,0 2 0,0 0 0,0 0 0,0 2 0,-1-1 0,-2 4 0,2-4 0,-2 5 0,3-3 0,0 3 0,-3 0 0,2 0 0,-2 0 0,-1 1 0,0-1 0,-12 7 0,3-5 0,-2 2 0,8-4 0,7-3 0,3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4:29.3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475 183 8191,'0'-9'0,"0"2"5063,0-2-5063,0 3 2818,0 0-2818,0 0 1719,0 0-1719,0 0 6784,0 0-6784,0 0 0,-3 0 0,2 0 0,-4-1 0,2 1 0,-3 0 0,-1 0 0,-2-3 0,2 2 0,-2-2 0,0 3 0,5-1 0,-5 4 0,3-3 0,-4 3 0,-10-4 0,5 0 0,-1 3 0,0-2 0,-1 5 0,-5-2 0,-2 3 0,6 0 0,-8 0 0,7 3 0,-5-2 0,7 2 0,-2-3 0,5 3 0,-2-2 0,7 2 0,-3-3 0,4 0 0,-7 2 0,8-1 0,-2 2 0,3 0 0,0-3 0,0 6 0,2-3 0,-1 6 0,1 4 0,-2-3 0,2 6 0,1-9 0,3 2 0,0 0 0,0-2 0,0 2 0,0 0 0,0-2 0,0 5 0,0 1 0,3 1 0,1 2 0,2-7 0,3 6 0,-2-7 0,8 9 0,-8-9 0,8 4 0,-11-6 0,5-2 0,-3-2 0,7-2 0,-3 0 0,5-3 0,-8 3 0,2-3 0,-3 3 0,6-6 0,-1 2 0,1-3 0,-3 2 0,0-2 0,-2 1 0,4-3 0,-4 3 0,2-1 0,0-2 0,11-1 0,-5-4 0,18-9 0,-21 10 0,11-9 0,-10 11 0,4-5 0,4 2 0,-8 1 0,0 3 0,-1-2 0,-5 5 0,5-5 0,-9 6 0,3 2 0,-9 7 0,5 2 0,-5 4 0,0 2 0,3 0 0,-7 11 0,4-4 0,-4 3 0,3-5 0,1 1 0,0 1 0,2-1 0,-2 3 0,-1-2 0,4 3 0,-4-3 0,4 6 0,0 1 0,0 5 0,0-2 0,0-2 0,0 8 0,0-5 0,0 16 0,0-18 0,0 4 0,0-10 0,0 4 0,0 2 0,0 5 0,0-6 0,0-5 0,0-6 0,0-2 0,0-2 0,0 3 0,0-7 0,0 1 0,0-2 0,0 0 0,0 0 0,0 0 0,0-2 0,0-2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4:31.6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24575,'3'0'0,"0"0"0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4:31.9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4:32.8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141 0 24575,'-6'0'0,"-4"3"0,-3 1 0,2 2 0,-6 8 0,4-1 0,-1 5 0,-3 1 0,7-5 0,3 3 0,1-7 0,3 8 0,-1-10 0,1 17 0,0-11 0,3 3 0,-3-5 0,3-6 0,0 0 0,0 0 0,0 0-6784,3 6 6784,0-4 0,4 8 0,2-9 0,-2 2 0,5 0 0,-2 1 0,6 3 0,-2-3 0,1 2 0,-5-5 6784,-2-1-6784,-2-1 0,0-2 0,0 3 0,6 3 0,-7-2 0,6 2 0,-8-6 0,6 8 0,-2-6 0,-1 7 0,0-6 0,-6 0 0,5-3 0,-4 2 0,2-1 0,-3 2 0,0 0 0,0 0 0,0 0 0,0 0 0,-3 0 0,0 0 0,-1 2 0,-4-4 0,4 4 0,-6-7 0,4 1 0,0-2 0,0 0 0,-3 3 0,2-2 0,-2 5 0,3-3 0,-9 3 0,3-2 0,-7 8 0,2-10 0,3 8 0,0-10 0,5 0 0,3 0 0,3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4:33.4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51 24575,'6'-3'0,"0"-3"0,0 3 0,0-3 0,0 2 0,3-1 0,0 4 0,1-1 0,8-1 0,-10 2 0,10-5 0,-8 5 0,9-2 0,-8 3 0,4 0 0,-5-3 0,2 3 0,2-3 0,-1 3 0,-4 0 0,-1 0 0,-1 0 0,2 0 0,-3 0 0,0 0 0,-1 0 0,1 0 0,-2 0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4:34.0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 24575,'0'13'0,"0"4"0,0 0 0,0 9 0,0-8 0,0 3 0,0-8 0,-3 0 0,-1 4 0,-3 0 0,0 10 0,3-8 0,1 4 0,3-10 0,0-3 0,0 2 0,0 1 0,6-2 0,-2 6 0,3-2 0,-2-2 0,-4 0 0,1-7 0,-2 0 0,0 0 0,3-3 0,0 0 0,3 0 0,0-5 0,0 1 0,3-8 0,1-1 0,6-3 0,-8 6 0,2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4:34.7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34 24575,'3'15'0,"-2"-4"0,5 8 0,-3-6 0,1 0 0,1-3 0,-1 6 0,0-8 0,2 8 0,0-4 0,1 2 0,0-1 0,-2-4 0,-2-3 0,1 0 0,1 0 0,-2-3 0,3 2 0,0-4 0,0 2 0,0-6 0,-2 0 0,-2-3 0,1-1 0,0-8 0,3 7 0,-2-10 0,-1 8 0,-1-6 0,-1 2 0,4 1 0,-4 4 0,2-3 0,-3 5 0,0-5 0,0 6 0,0-3 0,0 2 0,0-2 0,0 3 0,0-3 0,-3 3 0,2-3 0,-4 3 0,1 3 0,-2-3 0,0 5 0,0-1 0,0 2 0,0 0 0,0 0 0,0 0 0,0 0 0,0 0 0,0 0 0,0 0 0,0 0 0,0 0 0,2 0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4:35.4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1 24575,'0'13'0,"0"7"0,0-8 0,-3 12 0,2-13 0,-2 13 0,3-1 0,0 20 0,0-17 0,0 16 0,0-23 0,0 10 0,0-3 0,0 4 0,0 1 0,0 4 0,0-7 0,0 2 0,0-8 0,0 12 0,0-5 0,0 6 0,0-5 0,0-8 0,0 7 0,-3 3 0,2-8 0,-2 10 0,3-19 0,0 8 0,0-9 0,0-2 0,0-3 0,0-3 0,0-5 0,0-4 0,0-10 0,0 0 0,0 0 0,-3 0 0,-1-3 0,0 1 0,1-4 0,3 6 0,0-4 0,0 3 0,0-7 0,0 13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4:36.1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1 150 24575,'3'-6'0,"-3"0"0,6 0 0,1-20 0,0 11 0,3-18 0,-6 22 0,-1-2 0,3 6 0,-5 1 0,8 0 0,-9 0 0,6 0 0,-3 5 0,3-1 0,4 14 0,-3-4 0,3 9 0,3 0 0,-4 5 0,8 1 0,-6 8 0,0-8 0,-1 0 0,-6-6 0,1-1 0,-1-6 0,-1 5 0,0-8 0,0 5 0,-3-6 0,3 3 0,-3-3 0,0 0 0,0 3 0,0-2 0,0 2 0,0 0 0,0-2 0,0 2 0,-3 0 0,2-2 0,-2 2 0,0 0 0,3-2 0,-6 5 0,5-5 0,-2 2 0,0 0 0,2-2 0,-4 2 0,4-3 0,-4 0 0,1 0 0,-2 0 0,0 0 0,0 0 0,3 0 0,-6 6 0,5-5 0,-5 8 0,3-11 0,0 5 0,-1-6 0,4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4:04.1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 24575,'6'-2'0,"3"-2"0,-2 1 0,2 0 0,-3 0 0,0 2 0,0-1 0,0 2 0,0 0 0,0 0 0,0 0 0,0 0 0,0 0 0,0 0 0,0 0 0,0 2 0,0-1 0,-3 4 0,2-4 0,-1 4 0,2-4 0,0 7 0,8 23 0,-8-12 0,4 18 0,-10-24 0,0 4 0,0-6 0,0 11 0,-3-10 0,-1 10 0,-2-8 0,-10 13 0,7-12 0,-7 4 0,6-3 0,3-2 0,-3 3 0,4-4 0,0-4 0,-3-3 0,5 0 0,-4 0 0,7 0 0,-1 0 0,-1-3 0,2 2 0,-2-1 0,6-1 0,0 0 0,12 0 0,-3-3 0,10 3 0,-8-3 0,0 3 0,2-2 0,-5 1 0,5-2 0,-3 0 0,0 0 0,4 0 0,0 0 0,4 0 0,-5 0 0,5 0 0,-1 0 0,-5 0 0,4 0 0,-13 0 0,13 0 0,-11 0 0,7 0 0,-9 0 0,-3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4:52.6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24575,'0'6'0,"0"3"0,0 1 0,0 0 0,0-1 0,0 7 0,0-1 0,0 9 0,0-7 0,0 6 0,0-11 0,0 3 0,0-2 0,0 0 0,0 1 0,0-2 0,3-6 0,-2 3 0,1 1 0,-2 3 0,0 0 0,3 6 0,-2-4 0,2 4 0,0-6 0,-3 6 0,3-5 0,-3 5 0,0-6 0,0 0 0,0 0 0,0-4 0,0 1 0,0-2 0,0-1 0,0 1 0,0-2 0,0 3 0,0-2 0,0 1 0,0-2 0,0 3 0,0-2 0,0 1 0,0-2 0,0 6 0,0-1 0,0 1 0,0 0 0,0-5 0,0 2 0,0-3 0,0 0 0,0 0 0,0 0 0,0-2 0,0-2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4:56.3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51 24575,'0'-7'0,"0"1"0,2 3 0,2 0 0,-1 1 0,2 1 0,-2-2 0,3 1 0,0 1 0,0-2 0,6 0 0,-1 2 0,1-1 0,1 2 0,-7 0 0,7 0 0,-3 0 0,6 0 0,-5 0 0,2-3 0,-4-1 0,-2 1 0,2 0 0,-3 3 0,0 0 0,0 0 0,0 0 0,0 0 0,0 0 0,0 2 0,0 2 0,0 2 0,0 0 0,0 0 0,3 3 0,-2-2 0,2 2 0,-3 0 0,-3-2 0,0 2 0,0-1 0,-2-1 0,1 8 0,-2-8 0,0 5 0,0-6 0,0 3 0,0-2 0,-2 2 0,-2 3 0,-3-2 0,1 3 0,2-4 0,-1 0 0,4-2 0,-5 5 0,2-2 0,-2 0 0,0 2 0,-1-2 0,3 0 0,-1 2 0,1-5 0,0 6 0,-1-4 0,2 1 0,-1-2 0,2-2 0,-1 0 0,0-2 0,-4-2 0,1-2 0,0 3 0,0-2 0,0 1 0,0-2 0,-3 0 0,2 0 0,-2 0 0,3 0 0,0 0 0,0 0 0,0 0 0,-1 0 0,1 0 0,0 0 0,0 0 0,0 0 0,0 0 0,0 0 0,0 0 0,0 0 0,0 0 0,0 0 0,0 0 0,0 0 0,0 0 0,5-2 0,5-2 0,5 0 0,1 2 0,-2 2 0,-2-3 0,0 2 0,0-2 0,0 3 0,0 0 0,3 0 0,-2 0 0,2 0 0,1 0 0,-4 0 0,7 0 0,-7 0 0,4 0 0,1 0 0,-3 0 0,7 0 0,-9 0 0,6 0 0,-2 0 0,-1 0 0,1 0 0,-4 0 0,0 0 0,0 0 0,0 0 0,-1 0 0,1 0 0,0 0 0,0 0 0,0 0 0,0 0 0,0 0 0,0 0 0,0 0 0,0 3 0,3 1 0,-2-1 0,5 0 0,-2-3 0,3 3 0,-4 0 0,0 1 0,1-1 0,-4-3 0,6 0 0,-8 2 0,4-1 0,-7 1 0,1-2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8:59.5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27 24575,'6'-3'0,"0"-4"0,3 3 0,-2-2 0,9 3 0,-8 2 0,5-2 0,-1 3 0,-1 0 0,10 0 0,-4 0 0,7 0 0,-3 0 0,-4 0 0,-4 0 0,-2 0 0,0 0 0,2 0 0,-4 0 0,-3 0 0,-3 3 0,0 0 0,-3 18 0,0-11 0,-3 15 0,2-12 0,-5 1 0,2 3 0,-2-1 0,-4 2 0,2 0 0,1-2 0,-2 7 0,4-8 0,-7 8 0,7-10 0,-13 3 0,12-2 0,-13 2 0,12-6 0,-11 5 0,9-7 0,-6 4 0,2-5 0,2-4 0,-2 0 0,9-3 0,5 0 0,11 0 0,-5 0 0,5 0 0,5 0 0,-5 6 0,12-4 0,-7 10 0,1-5 0,-1 4 0,-1-2 0,1 4 0,-2-5 0,3 7 0,-10-8 0,8 3 0,-6-1 0,0-2 0,-1 6 0,-5-4 0,-1 1 0,-3-2 0,0-2 0,0 0 0,-3 0 0,-4 3 0,0-2 0,-2 2 0,0-2 0,2-4 0,-2 3 0,0-1 0,2 2 0,-5 2 0,6-6 0,-7 3 0,4-2 0,-1-1 0,1 0 0,3-3 0,0 0 0,0 0 0,0 0 0,0 0 0,0 0 0,-1 0 0,1 0 0,0 0 0,0 0 0,0 0 0,0 0 0,0 0 0,0 0 0,3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9:08.1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112 0 24575,'-9'9'0,"-6"5"0,-2 10 0,-5-4 0,7 10 0,2-14 0,9 4 0,-2-6 0,5-4 0,-5 2 0,5-3 0,-2 4 0,3-1 0,0-2 0,3-4 0,-2-1 0,1-1 0,1 2 0,-2 0 0,4 0 0,1 3 0,-2-2 0,14 11 0,-9-10 0,13 8 0,-4-6 0,9-6 0,4 3 0,-2-7 0,9-4 0,-1-4 0,-4-3 0,-2 0 0,-14 4 0,5-2 0,-6 7 0,10-4 0,-15 6 0,1 0 0,-6 0 0,-5 0 0,-2-3 0,-2 3 0,0-3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9:08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0 24575,'-3'9'0,"3"5"0,-6 3 0,5 5 0,-6-1 0,7 4 0,7-2 0,1 2 0,7-3 0,-8 3 0,-4 11 0,-3-7 0,0 9 0,0-12 0,-7 18 0,2-6 0,-5-1 0,-2-4 0,4-10 0,-6 7 0,6-7 0,-3 1 0,4 3 0,3-10 0,1 9 0,3-19 0,-3-1 0,2-6 0,-1-3 0,2-6 0,0 2 0,0-2 0,0-1 0,3-3 0,0 2 0,4-9 0,7-3 0,-8 9 0,5-4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9:09.8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194 1 24575,'0'21'0,"0"0"0,-3 0 0,-2 4 0,-1-6 0,-5 9 0,-1-5 0,1-4 0,-3 9 0,-1-12 0,-1 13 0,2-9 0,-8 15 0,13-19 0,-8 12 0,13-15 0,1 3 0,3-6 0,3-1 0,0-6 0,6-3 0,1 0 0,0 3 0,2 0 0,-2 1 0,0 1 0,-1-4 0,-3 2 0,9 2 0,-7-3 0,10 10 0,-11-8 0,2 5 0,1 0 0,2-2 0,2 5 0,-2-5 0,-5 2 0,1 3 0,-6-5 0,9 8 0,-7-8 0,6 31 0,-3-18 0,-3 19 0,-1-22 0,-3 2 0,0-8 0,0 4 0,0-2 0,0-3 0,0 4 0,0-6 0,0-2 0,-6 3 0,2-3 0,-4 3 0,1-6 0,-1 5 0,1-4 0,-2 5 0,3-6 0,-6 3 0,7-3 0,-6 0 0,8 0 0,-3-3 0,0 0 0,0 0 0,-1 0 0,-2 0 0,2 0 0,-2 0 0,-4 0 0,6 0 0,-12-3 0,11 2 0,-6-5 0,7 6 0,-5-3 0,5 3 0,-2 0 0,3-3 0,0 0 0,0-3 0,0 3 0,0-3 0,2 3 0,1-3 0,1 0 0,1 0 0,-2 0 0,3-1 0,0 1 0,0 3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9:10.3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0 121 24575,'6'-6'0,"0"2"0,0 2 0,0-1 0,0 2 0,0-2 0,15 0 0,4-2 0,15 1 0,-4-3 0,-5 3 0,3-4 0,-7 1 0,21-5 0,-10 4 0,9-3 0,-20 1 0,-5 0 0,-12 2 0,-1 3 0,-6 5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9:19.5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201 0 24575,'-14'18'0,"4"-4"0,0-2 0,1 1 0,-2-1 0,3 4 0,-3-6 0,6 3 0,-4 0 0,2 8 0,0-3 0,0 7 0,0-5 0,-3 1 0,2 0 0,1 0 0,-2 0 0,1 6 0,-3 0 0,-3 11 0,6-10 0,1 7 0,4-9-6784,3 10 6784,0 0 0,0-6 0,0-2 0,0-4 0,0-2 0,0 5 0,0-5 6784,6 5-6784,-1-5 0,5 5 0,-4-9 0,8 12 0,-6-14 0,8 14 0,-1-12 0,-1-1 0,3 4 0,-7-11 0,-1 0 0,0-4 0,1-6 0,-1 6 0,4-6 0,-7 3 0,4-3 0,-1 0 0,-3 0 0,10-6 0,-1-2 0,2-6 0,0 3 0,6-4 0,-11 4 0,10-6 0,-15 4 0,8-6 0,-7 4 0,5-4 0,-10 6 0,3-3 0,-5 6 0,2-8 0,-3 10 0,0-4 0,0 6 0,0 0 0,0 0 0,-3 0 0,3 0 0,-6 3 0,3 0 0,-3 0 0,-3 2 0,2-1 0,-9 2 0,8 0 0,-5 0 0,7 0 0,-3 0 0,-7 0 0,1 0 0,-1 0 0,7 0 0,-3 0 0,1 0 0,-4 0 0,1 0 0,-5 0 0,5 3 0,-5-3 0,5 3 0,-5-3 0,8 0 0,-4 0 0,9 0 0,0 0 0,-1 0 0,1 0 0,3 3 0,3-2 0,1 1 0,1-2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9:28.9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94 24575,'27'-4'0,"29"-3"0,-27 6 0,31-6 0,-32 6 0,6-2 0,1-1 0,1 0 0,4-4 0,0 0-458,6-1 458,-5 1 0,0 3 0,3-5 0,-19 6 0,5-4 0,-17 5 0,3 3 0,-6 0 0,2 0 0,-14 3 458,-3 7-458,-6 9 0,1 0 0,-2 14 0,1 0 0,-2 8-1027,-6 9 1027,1 2 0,-17 35 0,14-17-1728,-4 16 1728,12-29 0,-7 12 0,5-18 0,-5 12 0,12-27 0,-6 5 0,9-17 0,-5 2 0,10-13 935,-3 0-935,2-3 1820,-1-2-1820,2-2 0,0-5 0,0-2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9:42.8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372 84 24575,'-3'6'0,"2"3"0,-1-2 0,2 2 0,0 0 0,0-2 0,3 5 0,-3 1 0,6 5 0,-2 0 0,6 2 0,0-6 0,1 6 0,2-6 0,3 6 0,-2-6 0,10 6 0,-6-2 0,10 8 0,-10-3 0,4-5 0,-14-2 0,1 0 0,-5-2 0,1 5 0,-4-6 0,5 3 0,-5-2 0,2-2 0,-3-2 0,0 5 0,-3-4 0,2 8 0,-5-9 0,3-1 0,-6-3 0,-1 3 0,-1 2 0,-11 5 0,6-2 0,-4 2 0,0-5 0,9-2 0,-19 10 0,13-6 0,-9 6 0,9-9 0,3-3 0,-3-1 0,7-2 0,-8-1 0,10-3 0,-11 0 0,12 0 0,-11-6 0,7 5 0,-5-8 0,3-1 0,0-1 0,2-2 0,-4 0 0,1-1 0,-4-6 0,0-3 0,1 3 0,4 3 0,-11-6 0,12 10 0,-11-13 0,16 15 0,-9-9 0,8 10 0,-4-2 0,9 6 0,0 0 0,3 0 0,3 0 0,0 2 0,6-4 0,1 4 0,2-8 0,-2 5 0,6-3 0,-2 0 0,1 3 0,4-7 0,2 1 0,1-2 0,11-8 0,-14 11 0,7-7 0,-8 8 0,-4 0 0,6-2 0,-9 6 0,12-9 0,0-1 0,-5 2 0,3-3 0,-14 11 0,2-2 0,0 3 0,-2 0 0,2-1 0,0 1 0,-2 0 0,5-6 0,-6 4 0,6-7 0,-2 8 0,6-8 0,-5 10 0,0-6 0,-1 7 0,-4-2 0,7-1 0,-7 1 0,1 0 0,-4 0 0,-1 0 0,-1 0 0,-1 2 0,-6 1 0,-1 3 0,-2-2 0,3 1 0,0-2 0,0 1 0,0 1 0,0-2 0,0 1 0,0 1 0,0-2 0,0 1 0,0 1 0,0-2 0,-1 3 0,1 0 0,0-3 0,0 3 0,0-3 0,0 3 0,0 3 0,-3-3 0,2 6 0,-2-6 0,5 6 0,2-3 0,-1 0 0,2 3 0,-4-6 0,4 6 0,-4-3 0,4 3 0,-4-3 0,4 3 0,-2-3 0,3 3 0,0 0 0,0 0 0,3 0 0,1 3 0,-1-2 0,0 2 0,0-3 0,0 0 0,0 0 0,3 3 0,-3-2 0,1 2 0,1-3 0,-4 0 0,4 0 0,-4 0 0,1-3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4:07.8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94 24575,'0'-6'0,"0"-1"0,10-6 0,-5 5 0,8-3 0,-3 6 0,0 1 0,3-3 0,-3 4 0,2-3 0,-2 2 0,3 0 0,0-2 0,0 3 0,4-1 0,3 1 0,-2 3 0,3 0 0,-7 0 0,2 0 0,-3 0 0,-3 0 0,2 0 0,-5 3 0,2 0 0,-3 0 0,0 3 0,0-3 0,-3 3 0,0 0 0,-3 3 0,0 1 0,0 0 0,0 2 0,0-2 0,0 0 0,-3 8 0,2-10 0,-5 11 0,3-10 0,-1 5 0,-2-1 0,0 2 0,-2-1 0,-1 2 0,3-6 0,-4 2 0,3-5 0,-11 8 0,6-10 0,-7 7 0,-2-8 0,0 3 0,-9 0 0,1-3 0,7-1 0,-16-3 0,23 0 0,-11 0 0,17 0 0,-4 0 0,2 0 0,5 0 0,10-3 0,2 0 0,3-1 0,4 2 0,-5-1 0,5 2 0,-2-2 0,0 3 0,8 0 0,-5 0 0,3 0 0,0 0 0,10 4 0,-7-4 0,9 7 0,-11-3 0,9 3 0,-4 0 0,0-1 0,-6 1 0,-1 0 0,-2 0 0,3-1 0,-4 4 0,-3-3 0,3 5 0,-9-5 0,4 2 0,-1 6 0,-3-7 0,4 10 0,-4-8 0,0 0 0,2 3 0,-6-1 0,3 2 0,-3 4 0,-3-4 0,2-1 0,-1-4 0,-4 0 0,2-2 0,-20 23 0,8-19 0,-13 20 0,8-26 0,-14 14 0,10-13 0,-3 11 0,9-11 0,5-2 0,-3-1 0,4-3 0,0 0 0,4 0 0,-1 0 0,1 0 0,3 0 0,3 0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9:50.6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315 6 24575,'-6'-3'0,"0"0"0,0 3 0,-3 0 0,2 0 0,-3 3 0,4-3 0,0 6 0,-3-3 0,2 1 0,-5 1 0,-4 2 0,4 0 0,-6 2 0,8-2 0,-6 5 0,5-4 0,-4 7 0,9-9 0,-4 3 0,1-2 0,-1 1 0,0 2 0,-1 6 0,3 1 0,-1 0 0,2-4 0,-3 5 0,4-9 0,-4 12 0,4-13 0,2 10 0,-2-7 0,2 5 0,1-6 0,0-1 0,3-3 0,0 3 0,0 0 0,0 1 0,2-1 0,2 0 0,5 0 0,0 4 0,1-4 0,-2 0 0,1-3 0,-2-3 0,2 3 0,0-5 0,-2 1 0,8-5 0,-7 0 0,3-1 0,-2-4 0,4 1 0,-2-1 0,0 0 0,-5 5 0,0-3 0,0-1 0,4-2 0,-4 3 0,3-3 0,-3 3 0,3-3 0,-2 2 0,1-2 0,-2 3 0,0 0 0,1-7 0,-1-1 0,1-4 0,-3 1 0,-1 7 0,-3 1 0,0 3 0,0-3 0,0 2 0,0-6 0,0 1 0,0-2 0,0-11 0,0 13 0,0-6 0,0 12 0,0 0 0,0 6 0,0 3 0,0 7 0,0 11 0,0-2 0,0 16 0,0-8 0,-4 9 0,4-9 0,-7 2 0,6-3 0,-6 18 0,3-6 0,-1 12 0,-2-14 0,-1 12 0,3-18 0,-5 9 0,10-18 0,-10 10 0,5-7 0,-2 11 0,1-16 0,5 11 0,-2-18 0,3 7 0,-3-10 0,3-2 0,-3 2 0,3-6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9:51.2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24575,'-4'9'0,"1"-2"0,3-4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9:51.5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24575,'6'0'0,"-2"2"0,12-1 0,-10 2 0,10-3 0,-10 0 0,0 0 0,0 0 0,0-3 0,0 2 0,-2-1 0,-2 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9:52.5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185 0 24575,'-10'8'0,"0"1"0,0 1 0,-3-2 0,3 8 0,-7-9 0,2 9 0,-2-4 0,7 4 0,-6-2 0,4-1 0,-2 8 0,1 0 0,9 1 0,-5 3 0,8-13 0,-2 6 0,3-8 0,0 3 0,2-5 0,-1 3 0,7-10 0,-3 10 0,7-3 0,8 9 0,-4-6 0,20 6 0,-19-9 0,12-1 0,-18-4 0,2-1 0,-7-1 0,0 1 0,-3 1 0,-3 0 0,-4 7 0,-2-6 0,0 7 0,2-7 0,1 16 0,-3-8 0,5 9 0,-8-8 0,6 0 0,-3-3 0,2 2 0,-1-8 0,4 4 0,-4-5 0,1 3 0,-2 3 0,-3 1 0,1 3 0,-7 0 0,7 0 0,-4 0 0,8-3 0,-4-1 0,4-3 0,-3 0 0,4 0 0,1 0 0,1 0 0,-4-3 0,4 0 0,-2-3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9:53.0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1 115 24575,'9'0'0,"5"0"0,0 0 0,6-4 0,2-3 0,4-1 0,-4 0 0,3 1 0,-4 3 0,6-7 0,-1 3 0,3-6 0,-10 6 0,7-5 0,-14 6 0,2 0 0,-10 2 0,1 4 0,-4-2 0,1 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9:53.5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0 24575,'0'13'0,"-4"5"0,4 4 0,-4 4 0,4 3 0,0-1 0,0 2 0,0 0 0,0-12 0,0 11 0,3-11 0,-2 7 0,2-3 0,-3-5 0,0 0 0,0 5 0,0-6 0,3 6 0,-2-9 0,2 3 0,0-5 0,-3 4 0,3-9 0,-3 4 0,0-4 0,0 0 0,0 0 0,0 0 0,2-3 0,-1-1 0,2-2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9:54.1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15 134 24575,'-3'17'0,"2"-3"0,-5 10 0,5-5 0,-2 2 0,3-4 0,0 0 0,0 0 0,0 1 0,3 5 0,-3-12 0,6 4 0,-3-9 0,0 3 0,0-2 0,0-1 0,0 0 0,3-6 0,0 3 0,0-3 0,0-3 0,9-1 0,-6-2 0,13-7 0,-14 3 0,2-4 0,-1-2 0,-2 0 0,7-6 0,-3 2 0,-1-1 0,-6 10 0,-1-1 0,0 2 0,-3 0 0,3-6 0,-3-2 0,0-9 0,0 8 0,0-4 0,0 10 0,0-3 0,0 2 0,-2 1 0,1 4 0,-5 0 0,3 2 0,-3-1 0,0 4 0,0 4 0,0 1 0,0 4 0,0-4 0,0 4 0,0-1 0,-1-1 0,1 2 0,0-1 0,0 1 0,0-1 0,-3 1 0,3-2 0,0 1 0,3-2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9:54.6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24575,'0'6'0,"0"3"0,0 9 0,0 0 0,0 12 0,0-4 0,0 0 0,0 3 0,0-3 0,0 1 0,0 2 0,0 7 0,0-4 0,0 12 0,0-8 0,0 14 0,0-8 0,0 0 0,0-13 0,0 6 0,0-6 0,4 24 0,-4-24 0,4 6 0,-1-14 0,-2-7 0,2-1 0,0 2 0,-3-13 0,3 3 0,-3-11 0,0-3 0,0 2 0,0-2 0,0-4 0,0 2 0,0-9 0,0 11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9:55.1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66 24575,'3'-6'0,"0"-6"0,3 7 0,-2-6 0,4 8 0,-3-1 0,4 1 0,-3-3 0,0 2 0,0-2 0,0 3 0,0 0 0,7 6 0,-5-3 0,11 10 0,-5-3 0,0 6 0,1-3 0,-8 0 0,2 5 0,-2-8 0,2 8 0,-5-8 0,5 5 0,-6-5 0,1 5 0,-2-5 0,4 11 0,-1-6 0,1 10 0,0-8 0,-5 3 0,2 0 0,-3-1 0,0-2 0,0 4 0,0-7 0,0 1 0,0-3 0,-3 0 0,-1-2 0,-2 1 0,0-2 0,-3 3 0,2-2 0,-5 3 0,5-7 0,-2 0 0,3-1 0,0 2 0,0 2 0,-1 0 0,1-3 0,0 0 0,0-3 0,0 0 0,0 0 0,0 0 0,0 0 0,0 0 0,0 0 0,2 0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4:09.5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205 0 24575,'-4'10'0,"-5"2"0,5-2 0,-8 3 0,4 4 0,-5-6 0,3 9 0,-5-2 0,1 5 0,-12 20 0,10-23 0,-10 17 0,13-22 0,2 3 0,4-2 0,-2-3 0,5-3 0,1-4 0,7-4 0,2-2 0,7 0 0,-6 0 0,5 0 0,-2 0 0,3 0 0,0 0 0,0-3 0,21-4 0,-12 2 0,30-14 0,-19 8 0,8-7 0,-2 6 0,-11 5 0,10-1 0,11-4 0,-4 0 0,13-4 0,-17 3 0,27-3 0,-21 7 0,39-6 0,-46 6 0,13-3 0,-23 5 0,-4-1 0,-4 4 0,-6 1 0,-6 3 0,-6 0 0,-5 0 0,-5 0 0,0 0 0,-3 0 0,2 0 0,1 0 0,3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4:10.0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439 1 8191,'-6'0'0,"-7"6"5063,2 1-5063,-2 4 2818,0 1-2818,6-2 1719,-2 0-1719,-5 11 0,-3-1 0,-7 13 0,-11 14-2445,-12 18 2445,7-10-3727,-9 11 3727,23-33 0,2-4 0,9-4 0,-1-2 3727,2 3-3727,-1-5 2445,6-3-2445,6-11 0,0 2 6784,3 0-6784,-3-3 0,3 3 0,0-3 0,0 0 0,-3-3 0,0 0 0,0 0 0,0-3 0,3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4:11.3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198 1 24575,'-6'6'0,"0"0"0,-3 0 0,2 0 0,-2-2 0,3 1 0,-3-1 0,2 2 0,-2 0 0,-1 0 0,3-3 0,-5 6 0,5-5 0,-2 5 0,0 0 0,-4 1 0,2 0 0,-3 2 0,7-6 0,-2 3 0,3-3 0,0 0 0,0 0 0,3 0 0,2-3 0,5 0 0,17 0 0,-11-2 0,14 3 0,-14-4 0,0 2 0,-1-1 0,4 5 0,-2-2 0,5 2 0,-2-2 0,-1 2 0,-3-6 0,2 6 0,-5-2 0,5 5 0,-3 1 0,4 0 0,-3-2 0,2 2 0,-8 0 0,5 0 0,-9 1 0,6-4 0,-6 5 0,3-5 0,-3 2 0,0-3 0,0 2 0,0-1 0,-3 4 0,0-4 0,0 1 0,-3 4 0,2-1 0,-2 1 0,2-2 0,1-1 0,1-3 0,-2 9 0,1-4 0,-3 2 0,3-7 0,-3-3 0,0-3 0,-1 0 0,1 0 0,0 2 0,0-1 0,0 4 0,0-1 0,0 2 0,-3-3 0,2 0 0,-5-3 0,-1 3 0,2-3 0,-4 3 0,8-3 0,-8 0 0,8 0 0,-5 0 0,6 0 0,-1 0 0,4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4:11.9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 24575,'3'3'0,"0"7"0,10-5 0,4 4 0,18-12 0,1-2 0,0 1 0,12-7 0,-15 9 0,3-7 0,-7 8 0,-5-5 0,-1 5 0,0-2 0,-13 3 0,-1 0 0,-3 0 0,-3 3 0,0 0 0,-3 6 0,0-5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4:24.2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186 1 24575,'-3'-1'0,"0"2"0,-3 5 0,0 0 0,0 0 0,-1 0 0,4 0 0,-2-3 0,4 2 0,-4-1 0,1 2 0,-2 3 0,0-2 0,-1 5 0,1-5 0,0 5 0,-4-2 0,3 0 0,-5 8 0,5-10 0,-18 37 0,15-29 0,-11 18 0,17-22-6784,1-5 6784,3 10 0,-3-1 0,3-1 0,-3-4 0,3-5 0,0 0 0,0 0 6784,0 9-6784,0-7 0,0 7 0,0-9 0,0 0 0,0 0 0,3 3 0,-3 1 0,3 0 0,-3 3 0,0-7 0,0 4 0,0-1 0,0-3 0,0 7 0,0-7 0,0 4 0,0 5 0,0-7 0,3 10 0,-2-11 0,2 9 0,0-6 0,-3 7 0,3-8 0,-3 3 0,0-5 0,0 2 0,3 0 0,-2 1 0,5 3 0,-5-4 0,4 0 0,-2-3 0,3 0 0,3 6 0,-2-5 0,2 5 0,-3-6 0,0 0 0,0-3 0,0 3 0,0-6 0,2 3 0,-1-3 0,7 0 0,-6 0 0,4 0 0,-3 0 0,-2-3 0,5 3 0,4-9 0,-5 8 0,13-11 0,-16 8 0,10-6 0,-11 4 0,2 0 0,0-1 0,13-16 0,-12 12 0,10-16 0,-16 17 0,-1 0 0,0 1 0,-3 3 0,0 0 0,0 0 0,0 0 0,0-1 0,0 1 0,0-3 0,0 2 0,0-2 0,-2 3 0,-2 3 0,-2-3 0,0 3 0,0-1 0,-3-1 0,2 4 0,-6-5 0,7 5 0,-4-1 0,4 2 0,-3 0 0,2 0 0,-2 0 0,3 0 0,0 0 0,-6 0 0,4 0 0,-4 0 0,6 0 0,0 0 0,0 0 0,-3 0 0,3 2 0,-3 1 0,3 1 0,2 1 0,2-2 0,2 1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18:24:25.5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14926,'6'0'0,"0"0"4063,3 0-4063,1 0 1668,0 0-1668,6 0 903,-5 0-903,6 0 3015,-4 0-3015,3 0 0,-2 0 0,3 0 0,-7 0 0,10 0 0,-5 0 0,7 0 0,2 0 0,-5 0 0,10 0 0,-1 0 0,-1 0 0,-7 0 0,0 0 0,-7 0 0,5 0 0,-6 0 0,0 0 0,-2 0 0,0 2 0,-2-1 0,-2 2 0,0-3 0,0 0 0,-2 2 0,-2 1 0,-4 6 0,-2 1 0,-9 3 0,-2 4 0,-8 2 0,1 4 0,-1-1-6784,1-3 6784,4-1 0,-3-4 0,3 3 0,-9 4 0,7-2 0,0-3 0,8-4 0,2 1 0,0-5 6784,-2 9-6784,8-12 0,-4 4 0,4-4 0,-2-4 0,0 1 0,3 4 0,-3-2 0,6 4 0,-3-2 0,0 0 0,3 3 0,-3-2 0,0 0 0,3-2 0,-3-2 0,3 3 0,0 0 0,0-2 0,0-2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B793-6C4B-333A-31C8-A2855AFC3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7BEBD-5258-A7C6-C0E4-6782D07BA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107FD-BCBD-CE68-65EE-B7C59D1E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7C1F-563F-2C4A-990F-2030DAF0C46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98FEE-2AAC-E393-59B9-EEA97ED5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D4BAB-C89C-1D48-DBEA-35007D9D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BA41-C246-584D-AB89-F655E1C9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6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D60E-BEE9-F3D8-1417-92A5C635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39F0A-E9C5-3AB9-0691-BA76A4D50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F878-7796-272B-BAA4-2E77E6D14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7C1F-563F-2C4A-990F-2030DAF0C46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4BD01-E4D1-0676-709D-E7279B95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4B774-5474-820C-FCCD-779377F3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BA41-C246-584D-AB89-F655E1C9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6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412A9-AA3C-9935-602D-72BD46327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E0549-3553-7B3C-8D0E-14FF20322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13627-C341-7C09-B775-53930CD2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7C1F-563F-2C4A-990F-2030DAF0C46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E5A0B-E271-494D-E7ED-CD7F6357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8BC2A-EA96-9B5D-0FB3-692CA029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BA41-C246-584D-AB89-F655E1C9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4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1484-01D4-1BEF-06F4-C7D87248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2BC2F-BA57-322D-8077-B6D8A056F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4A7CD-B790-5CAF-9216-EAEB4BAE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7C1F-563F-2C4A-990F-2030DAF0C46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8B9DE-D423-5124-C104-A21310AB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699B0-27ED-A9CF-19F0-D94B1D7B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BA41-C246-584D-AB89-F655E1C9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0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1D13-AB54-62D5-1E04-7BBF5CC9C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1D3E0-42C7-F87A-CFA3-6234DDD81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EFEC6-87D6-5DBD-7878-16834D25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7C1F-563F-2C4A-990F-2030DAF0C46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3D562-07FF-B108-979D-CD507DF9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71CC4-F349-3F4E-4EE8-96413431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BA41-C246-584D-AB89-F655E1C9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1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425B-A4A0-CDE5-C763-6973527B8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2C935-2898-1B05-78D7-09D3F4F4C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4DE8E-0337-4020-EDF0-4C3D2159A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F8BBD-320C-9654-1DD4-85B3998D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7C1F-563F-2C4A-990F-2030DAF0C46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52A69-A9CE-1CB6-9377-D28DFE41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D1197-0AB3-DCB5-07B0-927EED17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BA41-C246-584D-AB89-F655E1C9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805D-986F-1F8D-8CFE-8FCCB5D3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FC4EC-B4DC-215C-1242-211B9D685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4190E-9EDA-E9BD-3F75-3D70736A4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C4A65-B2FA-2513-A2FC-BA8A91BE2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10D43-8887-D3D8-9EF7-5EEAD557F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97338D-99C7-F920-4F01-235CE9A1A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7C1F-563F-2C4A-990F-2030DAF0C46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1310B-0DFA-BDB2-87EB-8180AC3D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EF8D0-B2A8-495D-439D-0F8F8164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BA41-C246-584D-AB89-F655E1C9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1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B2C2-F854-E87A-3F6A-7498D93F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C7167-F67B-19EA-5EFB-4DF9E002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7C1F-563F-2C4A-990F-2030DAF0C46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7267-8E99-1339-3526-8C208B4F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486E9-9423-29B4-26AE-7C9F6CD4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BA41-C246-584D-AB89-F655E1C9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9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58679-308D-2C42-95F1-3BA3D8A0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7C1F-563F-2C4A-990F-2030DAF0C46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F572B-91D0-6E56-A535-2C660330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FDDB0-8870-CFDD-B495-384E1879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BA41-C246-584D-AB89-F655E1C9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3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1BCD-CB77-5C1B-A9AC-56A2C4DA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EE00E-759E-F4EC-993C-739336125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62AD3-1515-2CD0-6501-EFBC99FF2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8B87D-32B3-894C-D6CF-0A75AAFD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7C1F-563F-2C4A-990F-2030DAF0C46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E4D7E-A9D7-CB99-7208-7DC12D53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DA271-C29F-AD6A-1589-B81E1849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BA41-C246-584D-AB89-F655E1C9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3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6B9B-0D7E-013E-50F8-830AFB69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64387-12CA-01C2-1C8A-842FC8D79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7E118-7E7C-5854-CD0C-7678DD1DB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9B78C-29B8-F831-4304-38534270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7C1F-563F-2C4A-990F-2030DAF0C46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70420-587A-9B2C-AC27-9A1ABBAC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1C1A1-837B-1E2C-CCDA-1A96DA29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BA41-C246-584D-AB89-F655E1C9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0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A6596-55FB-BE0D-0BA8-1EF9FE5D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AF492-5C34-C48D-9DBA-3F255DA05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99FB2-BC81-6216-682E-9E4BDE191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F7C1F-563F-2C4A-990F-2030DAF0C46D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EEAAE-EA11-72E8-D169-97F312A53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2CB36-C42C-57E2-7ECE-E6D8B3600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BA41-C246-584D-AB89-F655E1C9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2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8.xml"/><Relationship Id="rId40" Type="http://schemas.openxmlformats.org/officeDocument/2006/relationships/image" Target="../media/image2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8" Type="http://schemas.openxmlformats.org/officeDocument/2006/relationships/image" Target="../media/image5.png"/><Relationship Id="rId3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.xml"/><Relationship Id="rId18" Type="http://schemas.openxmlformats.org/officeDocument/2006/relationships/image" Target="../media/image29.png"/><Relationship Id="rId26" Type="http://schemas.openxmlformats.org/officeDocument/2006/relationships/image" Target="../media/image33.png"/><Relationship Id="rId39" Type="http://schemas.openxmlformats.org/officeDocument/2006/relationships/customXml" Target="../ink/ink38.xml"/><Relationship Id="rId21" Type="http://schemas.openxmlformats.org/officeDocument/2006/relationships/customXml" Target="../ink/ink29.xml"/><Relationship Id="rId34" Type="http://schemas.openxmlformats.org/officeDocument/2006/relationships/image" Target="../media/image37.png"/><Relationship Id="rId7" Type="http://schemas.openxmlformats.org/officeDocument/2006/relationships/customXml" Target="../ink/ink22.xml"/><Relationship Id="rId12" Type="http://schemas.openxmlformats.org/officeDocument/2006/relationships/image" Target="../media/image26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38" Type="http://schemas.openxmlformats.org/officeDocument/2006/relationships/image" Target="../media/image39.png"/><Relationship Id="rId2" Type="http://schemas.openxmlformats.org/officeDocument/2006/relationships/image" Target="../media/image2.png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29" Type="http://schemas.openxmlformats.org/officeDocument/2006/relationships/customXml" Target="../ink/ink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customXml" Target="../ink/ink24.xml"/><Relationship Id="rId24" Type="http://schemas.openxmlformats.org/officeDocument/2006/relationships/image" Target="../media/image32.png"/><Relationship Id="rId32" Type="http://schemas.openxmlformats.org/officeDocument/2006/relationships/image" Target="../media/image36.png"/><Relationship Id="rId37" Type="http://schemas.openxmlformats.org/officeDocument/2006/relationships/customXml" Target="../ink/ink37.xml"/><Relationship Id="rId40" Type="http://schemas.openxmlformats.org/officeDocument/2006/relationships/image" Target="../media/image40.png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34.png"/><Relationship Id="rId36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customXml" Target="../ink/ink28.xml"/><Relationship Id="rId31" Type="http://schemas.openxmlformats.org/officeDocument/2006/relationships/customXml" Target="../ink/ink34.xml"/><Relationship Id="rId4" Type="http://schemas.openxmlformats.org/officeDocument/2006/relationships/image" Target="../media/image22.png"/><Relationship Id="rId9" Type="http://schemas.openxmlformats.org/officeDocument/2006/relationships/customXml" Target="../ink/ink23.xml"/><Relationship Id="rId14" Type="http://schemas.openxmlformats.org/officeDocument/2006/relationships/image" Target="../media/image27.png"/><Relationship Id="rId22" Type="http://schemas.openxmlformats.org/officeDocument/2006/relationships/image" Target="../media/image31.png"/><Relationship Id="rId27" Type="http://schemas.openxmlformats.org/officeDocument/2006/relationships/customXml" Target="../ink/ink32.xml"/><Relationship Id="rId30" Type="http://schemas.openxmlformats.org/officeDocument/2006/relationships/image" Target="../media/image35.png"/><Relationship Id="rId35" Type="http://schemas.openxmlformats.org/officeDocument/2006/relationships/customXml" Target="../ink/ink36.xml"/><Relationship Id="rId8" Type="http://schemas.openxmlformats.org/officeDocument/2006/relationships/image" Target="../media/image24.png"/><Relationship Id="rId3" Type="http://schemas.openxmlformats.org/officeDocument/2006/relationships/customXml" Target="../ink/ink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1E65036-9915-76E4-8A58-608EAE2FF2E2}"/>
              </a:ext>
            </a:extLst>
          </p:cNvPr>
          <p:cNvSpPr/>
          <p:nvPr/>
        </p:nvSpPr>
        <p:spPr>
          <a:xfrm>
            <a:off x="4356796" y="169216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13B9DF-6E3A-E97F-EB3C-E62F6657FA84}"/>
              </a:ext>
            </a:extLst>
          </p:cNvPr>
          <p:cNvSpPr/>
          <p:nvPr/>
        </p:nvSpPr>
        <p:spPr>
          <a:xfrm>
            <a:off x="5177395" y="1981724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D996643-151D-69F1-51A2-F7ED219EE349}"/>
              </a:ext>
            </a:extLst>
          </p:cNvPr>
          <p:cNvSpPr/>
          <p:nvPr/>
        </p:nvSpPr>
        <p:spPr>
          <a:xfrm>
            <a:off x="3925351" y="229178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1FBF05-ADB9-AFCB-83C8-7653E93388C3}"/>
              </a:ext>
            </a:extLst>
          </p:cNvPr>
          <p:cNvSpPr/>
          <p:nvPr/>
        </p:nvSpPr>
        <p:spPr>
          <a:xfrm>
            <a:off x="5177395" y="242894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75B56F-496A-D1A8-1C80-7524F5B9A0B2}"/>
              </a:ext>
            </a:extLst>
          </p:cNvPr>
          <p:cNvSpPr/>
          <p:nvPr/>
        </p:nvSpPr>
        <p:spPr>
          <a:xfrm>
            <a:off x="4062511" y="266516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32A89B-914C-0038-0786-4FBAFD2C06D5}"/>
              </a:ext>
            </a:extLst>
          </p:cNvPr>
          <p:cNvSpPr/>
          <p:nvPr/>
        </p:nvSpPr>
        <p:spPr>
          <a:xfrm>
            <a:off x="4446658" y="28023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33B5B96-C8FE-14C2-6E98-74DC5B61B6A6}"/>
              </a:ext>
            </a:extLst>
          </p:cNvPr>
          <p:cNvSpPr/>
          <p:nvPr/>
        </p:nvSpPr>
        <p:spPr>
          <a:xfrm>
            <a:off x="4924882" y="28023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D4D0D80-0141-1B45-698A-7CB749EAA5EE}"/>
              </a:ext>
            </a:extLst>
          </p:cNvPr>
          <p:cNvSpPr/>
          <p:nvPr/>
        </p:nvSpPr>
        <p:spPr>
          <a:xfrm>
            <a:off x="3993931" y="191840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04DFD9E-988B-D14C-2580-67E6F808866E}"/>
              </a:ext>
            </a:extLst>
          </p:cNvPr>
          <p:cNvSpPr/>
          <p:nvPr/>
        </p:nvSpPr>
        <p:spPr>
          <a:xfrm>
            <a:off x="4856302" y="169216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5E10DC3-FB83-BFE6-299C-B918590EF20D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4473869" y="1809233"/>
            <a:ext cx="723613" cy="639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80706-E03A-13B3-ED97-41CE6BFC149B}"/>
              </a:ext>
            </a:extLst>
          </p:cNvPr>
          <p:cNvCxnSpPr>
            <a:cxnSpLocks/>
          </p:cNvCxnSpPr>
          <p:nvPr/>
        </p:nvCxnSpPr>
        <p:spPr>
          <a:xfrm>
            <a:off x="4473869" y="1770104"/>
            <a:ext cx="402405" cy="23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6E3087-19EC-A0BB-E15F-39CA90102013}"/>
              </a:ext>
            </a:extLst>
          </p:cNvPr>
          <p:cNvCxnSpPr>
            <a:cxnSpLocks/>
          </p:cNvCxnSpPr>
          <p:nvPr/>
        </p:nvCxnSpPr>
        <p:spPr>
          <a:xfrm>
            <a:off x="4450832" y="1763915"/>
            <a:ext cx="767569" cy="264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8383E4D-5F4E-1085-FE9D-A21C426CDFFD}"/>
              </a:ext>
            </a:extLst>
          </p:cNvPr>
          <p:cNvCxnSpPr>
            <a:cxnSpLocks/>
            <a:stCxn id="29" idx="4"/>
            <a:endCxn id="35" idx="7"/>
          </p:cNvCxnSpPr>
          <p:nvPr/>
        </p:nvCxnSpPr>
        <p:spPr>
          <a:xfrm>
            <a:off x="4425376" y="1829320"/>
            <a:ext cx="616579" cy="99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D9631A-9E0F-3C91-DB6F-2CB19A3F5DE1}"/>
              </a:ext>
            </a:extLst>
          </p:cNvPr>
          <p:cNvCxnSpPr>
            <a:cxnSpLocks/>
            <a:endCxn id="34" idx="6"/>
          </p:cNvCxnSpPr>
          <p:nvPr/>
        </p:nvCxnSpPr>
        <p:spPr>
          <a:xfrm>
            <a:off x="4384281" y="1781914"/>
            <a:ext cx="199537" cy="1088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3E6614-B391-0808-A257-7F2E1EF73815}"/>
              </a:ext>
            </a:extLst>
          </p:cNvPr>
          <p:cNvCxnSpPr>
            <a:cxnSpLocks/>
            <a:endCxn id="33" idx="6"/>
          </p:cNvCxnSpPr>
          <p:nvPr/>
        </p:nvCxnSpPr>
        <p:spPr>
          <a:xfrm flipH="1">
            <a:off x="4199671" y="1774280"/>
            <a:ext cx="212382" cy="959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ADAF9B8-1E58-0AD2-1998-B3504CC72B0B}"/>
              </a:ext>
            </a:extLst>
          </p:cNvPr>
          <p:cNvCxnSpPr>
            <a:cxnSpLocks/>
          </p:cNvCxnSpPr>
          <p:nvPr/>
        </p:nvCxnSpPr>
        <p:spPr>
          <a:xfrm flipH="1">
            <a:off x="4048365" y="1741483"/>
            <a:ext cx="371724" cy="648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650248E-7E04-32E2-C6F9-532D42A8736A}"/>
              </a:ext>
            </a:extLst>
          </p:cNvPr>
          <p:cNvCxnSpPr>
            <a:cxnSpLocks/>
          </p:cNvCxnSpPr>
          <p:nvPr/>
        </p:nvCxnSpPr>
        <p:spPr>
          <a:xfrm flipH="1">
            <a:off x="4053260" y="1766276"/>
            <a:ext cx="382159" cy="26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89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2DAC2C9-8A42-673D-5755-C9A67F1873EB}"/>
              </a:ext>
            </a:extLst>
          </p:cNvPr>
          <p:cNvSpPr/>
          <p:nvPr/>
        </p:nvSpPr>
        <p:spPr>
          <a:xfrm>
            <a:off x="4004441" y="2496207"/>
            <a:ext cx="515007" cy="4939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E5C7DF-E5F2-9896-B8EB-0A485BDDBF7D}"/>
              </a:ext>
            </a:extLst>
          </p:cNvPr>
          <p:cNvSpPr/>
          <p:nvPr/>
        </p:nvSpPr>
        <p:spPr>
          <a:xfrm>
            <a:off x="2422634" y="3857297"/>
            <a:ext cx="515007" cy="4939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2738D5-3CB0-93AC-2CEC-ADADED4CF07C}"/>
              </a:ext>
            </a:extLst>
          </p:cNvPr>
          <p:cNvSpPr/>
          <p:nvPr/>
        </p:nvSpPr>
        <p:spPr>
          <a:xfrm>
            <a:off x="2422634" y="1135117"/>
            <a:ext cx="515007" cy="4939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D77A99-86FD-50E9-F9EB-C09137227A8E}"/>
              </a:ext>
            </a:extLst>
          </p:cNvPr>
          <p:cNvSpPr/>
          <p:nvPr/>
        </p:nvSpPr>
        <p:spPr>
          <a:xfrm>
            <a:off x="4004441" y="3857297"/>
            <a:ext cx="515007" cy="4939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FB71BC-8CD9-260A-FE96-0AE03E0AA313}"/>
              </a:ext>
            </a:extLst>
          </p:cNvPr>
          <p:cNvSpPr/>
          <p:nvPr/>
        </p:nvSpPr>
        <p:spPr>
          <a:xfrm>
            <a:off x="5827987" y="1135117"/>
            <a:ext cx="515007" cy="4939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606D08-9563-7953-3203-7580DDD2497E}"/>
              </a:ext>
            </a:extLst>
          </p:cNvPr>
          <p:cNvSpPr/>
          <p:nvPr/>
        </p:nvSpPr>
        <p:spPr>
          <a:xfrm>
            <a:off x="5843751" y="3857297"/>
            <a:ext cx="515007" cy="4939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24ADA8-8F52-5623-E94F-FE7C72A91F34}"/>
              </a:ext>
            </a:extLst>
          </p:cNvPr>
          <p:cNvSpPr/>
          <p:nvPr/>
        </p:nvSpPr>
        <p:spPr>
          <a:xfrm>
            <a:off x="5870025" y="2496207"/>
            <a:ext cx="515007" cy="4939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391277-4D6F-4DA8-0CD9-B83249B70CD6}"/>
              </a:ext>
            </a:extLst>
          </p:cNvPr>
          <p:cNvCxnSpPr>
            <a:cxnSpLocks/>
            <a:stCxn id="7" idx="3"/>
            <a:endCxn id="3" idx="7"/>
          </p:cNvCxnSpPr>
          <p:nvPr/>
        </p:nvCxnSpPr>
        <p:spPr>
          <a:xfrm flipH="1">
            <a:off x="4444027" y="1556760"/>
            <a:ext cx="1459381" cy="1011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0866C8-A1E9-F601-202E-6B0595B89CB2}"/>
              </a:ext>
            </a:extLst>
          </p:cNvPr>
          <p:cNvSpPr txBox="1"/>
          <p:nvPr/>
        </p:nvSpPr>
        <p:spPr>
          <a:xfrm>
            <a:off x="4177858" y="2558534"/>
            <a:ext cx="16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6014C-BD4C-39EE-CA47-F6B8FB8EFAB4}"/>
              </a:ext>
            </a:extLst>
          </p:cNvPr>
          <p:cNvSpPr txBox="1"/>
          <p:nvPr/>
        </p:nvSpPr>
        <p:spPr>
          <a:xfrm>
            <a:off x="2522473" y="1197444"/>
            <a:ext cx="16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86E231-4FBD-1C0A-76F5-E92D8B23E22B}"/>
              </a:ext>
            </a:extLst>
          </p:cNvPr>
          <p:cNvSpPr txBox="1"/>
          <p:nvPr/>
        </p:nvSpPr>
        <p:spPr>
          <a:xfrm>
            <a:off x="5959363" y="1197444"/>
            <a:ext cx="16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ED9BB-E229-C2DA-18C3-3E0E994E1FE9}"/>
              </a:ext>
            </a:extLst>
          </p:cNvPr>
          <p:cNvSpPr txBox="1"/>
          <p:nvPr/>
        </p:nvSpPr>
        <p:spPr>
          <a:xfrm>
            <a:off x="5969857" y="2548023"/>
            <a:ext cx="16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94D561-662D-BD10-AE7B-FB0261DC5941}"/>
              </a:ext>
            </a:extLst>
          </p:cNvPr>
          <p:cNvSpPr txBox="1"/>
          <p:nvPr/>
        </p:nvSpPr>
        <p:spPr>
          <a:xfrm>
            <a:off x="5943562" y="3919624"/>
            <a:ext cx="16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826A0F-1B3C-7375-097D-A8273F64FD13}"/>
              </a:ext>
            </a:extLst>
          </p:cNvPr>
          <p:cNvSpPr txBox="1"/>
          <p:nvPr/>
        </p:nvSpPr>
        <p:spPr>
          <a:xfrm>
            <a:off x="4104276" y="3919624"/>
            <a:ext cx="16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9533DE-9237-F651-4B46-CE48FBF1BEC5}"/>
              </a:ext>
            </a:extLst>
          </p:cNvPr>
          <p:cNvSpPr txBox="1"/>
          <p:nvPr/>
        </p:nvSpPr>
        <p:spPr>
          <a:xfrm>
            <a:off x="2535570" y="3919624"/>
            <a:ext cx="16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7997C9-6F28-C811-C513-541F051045E6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4519448" y="2743200"/>
            <a:ext cx="1350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15BD2D-EAF4-E015-229F-CA65931A1B04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2862220" y="2917850"/>
            <a:ext cx="1217642" cy="1011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C0C697-B6A2-B3F0-B0E4-E6AF965341C2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4444027" y="2917850"/>
            <a:ext cx="1475145" cy="1011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70AF2F-4C46-5594-6680-C51E80070431}"/>
              </a:ext>
            </a:extLst>
          </p:cNvPr>
          <p:cNvCxnSpPr>
            <a:cxnSpLocks/>
            <a:stCxn id="6" idx="6"/>
            <a:endCxn id="16" idx="1"/>
          </p:cNvCxnSpPr>
          <p:nvPr/>
        </p:nvCxnSpPr>
        <p:spPr>
          <a:xfrm>
            <a:off x="4519448" y="4104290"/>
            <a:ext cx="14241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08B05C-2D41-23F8-B160-7B9F86203C9B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937641" y="4104290"/>
            <a:ext cx="1066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897C4E1-4668-E732-471A-CDAF43956D82}"/>
              </a:ext>
            </a:extLst>
          </p:cNvPr>
          <p:cNvCxnSpPr>
            <a:cxnSpLocks/>
            <a:stCxn id="5" idx="5"/>
            <a:endCxn id="3" idx="1"/>
          </p:cNvCxnSpPr>
          <p:nvPr/>
        </p:nvCxnSpPr>
        <p:spPr>
          <a:xfrm>
            <a:off x="2862220" y="1556760"/>
            <a:ext cx="1217642" cy="1011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581A85-15C4-8E87-2586-769DFF5903AB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37641" y="1382110"/>
            <a:ext cx="2890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BE2A36-021C-6BEC-7B53-65D6058BA517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 flipH="1">
            <a:off x="6101255" y="2990193"/>
            <a:ext cx="26274" cy="867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3F65C669-EF13-80F9-40C3-FCF487511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368" y="1226348"/>
            <a:ext cx="48260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4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3150CD-896F-33D3-2B57-5E257A15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368" y="1226348"/>
            <a:ext cx="4826000" cy="3263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A17CB3-B8AE-FB5D-A9ED-13A3929E0FB6}"/>
              </a:ext>
            </a:extLst>
          </p:cNvPr>
          <p:cNvSpPr/>
          <p:nvPr/>
        </p:nvSpPr>
        <p:spPr>
          <a:xfrm>
            <a:off x="942109" y="1413164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ADF74-E5FE-5F61-0942-4F17B98C4712}"/>
              </a:ext>
            </a:extLst>
          </p:cNvPr>
          <p:cNvSpPr/>
          <p:nvPr/>
        </p:nvSpPr>
        <p:spPr>
          <a:xfrm>
            <a:off x="942108" y="2410690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82CBA5-A702-4070-1591-8E1FC9924B25}"/>
              </a:ext>
            </a:extLst>
          </p:cNvPr>
          <p:cNvSpPr/>
          <p:nvPr/>
        </p:nvSpPr>
        <p:spPr>
          <a:xfrm>
            <a:off x="942109" y="1911927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55CB0-CADE-AB2B-1BDE-DB0E10878D6B}"/>
              </a:ext>
            </a:extLst>
          </p:cNvPr>
          <p:cNvSpPr/>
          <p:nvPr/>
        </p:nvSpPr>
        <p:spPr>
          <a:xfrm>
            <a:off x="942108" y="2909453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770C79-446C-FFD5-10D8-F1745EE3BC35}"/>
              </a:ext>
            </a:extLst>
          </p:cNvPr>
          <p:cNvSpPr/>
          <p:nvPr/>
        </p:nvSpPr>
        <p:spPr>
          <a:xfrm>
            <a:off x="942108" y="3408216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872C1E-8CEE-B35F-6D77-D5123C358889}"/>
              </a:ext>
            </a:extLst>
          </p:cNvPr>
          <p:cNvSpPr/>
          <p:nvPr/>
        </p:nvSpPr>
        <p:spPr>
          <a:xfrm>
            <a:off x="942107" y="4408995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0C794B-A001-819B-E4CD-C32375D10CF4}"/>
              </a:ext>
            </a:extLst>
          </p:cNvPr>
          <p:cNvSpPr/>
          <p:nvPr/>
        </p:nvSpPr>
        <p:spPr>
          <a:xfrm>
            <a:off x="942108" y="3902087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451F76-9FAC-A6D1-A44F-B32AD1D6CFC0}"/>
              </a:ext>
            </a:extLst>
          </p:cNvPr>
          <p:cNvCxnSpPr>
            <a:cxnSpLocks/>
          </p:cNvCxnSpPr>
          <p:nvPr/>
        </p:nvCxnSpPr>
        <p:spPr>
          <a:xfrm>
            <a:off x="1711248" y="1628246"/>
            <a:ext cx="9770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53A54C-2BD2-FF9D-CF98-C42CEE0F649B}"/>
              </a:ext>
            </a:extLst>
          </p:cNvPr>
          <p:cNvCxnSpPr>
            <a:cxnSpLocks/>
          </p:cNvCxnSpPr>
          <p:nvPr/>
        </p:nvCxnSpPr>
        <p:spPr>
          <a:xfrm>
            <a:off x="1711248" y="2121305"/>
            <a:ext cx="9770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AC6920-FF28-AB63-E46D-DD3CD919F2BA}"/>
              </a:ext>
            </a:extLst>
          </p:cNvPr>
          <p:cNvCxnSpPr>
            <a:cxnSpLocks/>
          </p:cNvCxnSpPr>
          <p:nvPr/>
        </p:nvCxnSpPr>
        <p:spPr>
          <a:xfrm>
            <a:off x="1711248" y="2641256"/>
            <a:ext cx="9770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C3EA6E-37CA-02D4-C453-E7011118E6C7}"/>
              </a:ext>
            </a:extLst>
          </p:cNvPr>
          <p:cNvCxnSpPr>
            <a:cxnSpLocks/>
          </p:cNvCxnSpPr>
          <p:nvPr/>
        </p:nvCxnSpPr>
        <p:spPr>
          <a:xfrm>
            <a:off x="1711248" y="4165257"/>
            <a:ext cx="9770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8E4885-5FAB-A4FF-E1B2-674003303EEB}"/>
              </a:ext>
            </a:extLst>
          </p:cNvPr>
          <p:cNvCxnSpPr>
            <a:cxnSpLocks/>
          </p:cNvCxnSpPr>
          <p:nvPr/>
        </p:nvCxnSpPr>
        <p:spPr>
          <a:xfrm>
            <a:off x="1711248" y="4604528"/>
            <a:ext cx="9770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4A1B70-8005-073D-F000-CA7B77A1A03A}"/>
              </a:ext>
            </a:extLst>
          </p:cNvPr>
          <p:cNvCxnSpPr>
            <a:cxnSpLocks/>
          </p:cNvCxnSpPr>
          <p:nvPr/>
        </p:nvCxnSpPr>
        <p:spPr>
          <a:xfrm>
            <a:off x="1711248" y="3663234"/>
            <a:ext cx="9770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9AE94E-06C1-4873-DFC7-1A9550F41F34}"/>
              </a:ext>
            </a:extLst>
          </p:cNvPr>
          <p:cNvCxnSpPr>
            <a:cxnSpLocks/>
          </p:cNvCxnSpPr>
          <p:nvPr/>
        </p:nvCxnSpPr>
        <p:spPr>
          <a:xfrm>
            <a:off x="1711248" y="3161211"/>
            <a:ext cx="9770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AC1401E-1118-8CB0-B11A-0F485506F318}"/>
              </a:ext>
            </a:extLst>
          </p:cNvPr>
          <p:cNvSpPr/>
          <p:nvPr/>
        </p:nvSpPr>
        <p:spPr>
          <a:xfrm>
            <a:off x="2797802" y="1434282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97397C-F899-5DC1-77C6-0666A80F29C2}"/>
              </a:ext>
            </a:extLst>
          </p:cNvPr>
          <p:cNvSpPr/>
          <p:nvPr/>
        </p:nvSpPr>
        <p:spPr>
          <a:xfrm>
            <a:off x="3338129" y="1434282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D4E0A1-079E-802F-4D2A-3D7B27CE5D42}"/>
              </a:ext>
            </a:extLst>
          </p:cNvPr>
          <p:cNvSpPr/>
          <p:nvPr/>
        </p:nvSpPr>
        <p:spPr>
          <a:xfrm>
            <a:off x="2797802" y="1927341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91AB87-82CF-6A2C-6ACB-C3B7C1177715}"/>
              </a:ext>
            </a:extLst>
          </p:cNvPr>
          <p:cNvSpPr/>
          <p:nvPr/>
        </p:nvSpPr>
        <p:spPr>
          <a:xfrm>
            <a:off x="3338128" y="1927341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E419E6-5AFD-F126-AF5F-1C34DA1E9285}"/>
              </a:ext>
            </a:extLst>
          </p:cNvPr>
          <p:cNvSpPr/>
          <p:nvPr/>
        </p:nvSpPr>
        <p:spPr>
          <a:xfrm>
            <a:off x="2797802" y="2420400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6F57F5-E3AB-7551-B320-1B063938B473}"/>
              </a:ext>
            </a:extLst>
          </p:cNvPr>
          <p:cNvSpPr/>
          <p:nvPr/>
        </p:nvSpPr>
        <p:spPr>
          <a:xfrm>
            <a:off x="3338128" y="2420399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74A0A8-4E62-6E57-3733-1C5807D7A314}"/>
              </a:ext>
            </a:extLst>
          </p:cNvPr>
          <p:cNvSpPr/>
          <p:nvPr/>
        </p:nvSpPr>
        <p:spPr>
          <a:xfrm>
            <a:off x="2797802" y="2920045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BBD3BF-EB32-6835-CA55-A1A31451B812}"/>
              </a:ext>
            </a:extLst>
          </p:cNvPr>
          <p:cNvSpPr/>
          <p:nvPr/>
        </p:nvSpPr>
        <p:spPr>
          <a:xfrm>
            <a:off x="3350350" y="2920045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27BA13-F0AC-5A42-ABE7-22A9FD69BF71}"/>
              </a:ext>
            </a:extLst>
          </p:cNvPr>
          <p:cNvSpPr/>
          <p:nvPr/>
        </p:nvSpPr>
        <p:spPr>
          <a:xfrm>
            <a:off x="3890677" y="2909452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95C8BA-4545-D977-C7BE-322FE71A6C0F}"/>
              </a:ext>
            </a:extLst>
          </p:cNvPr>
          <p:cNvSpPr/>
          <p:nvPr/>
        </p:nvSpPr>
        <p:spPr>
          <a:xfrm>
            <a:off x="2810023" y="3429000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4BD411-7DD9-2BE9-B355-7AE3EC08BE5B}"/>
              </a:ext>
            </a:extLst>
          </p:cNvPr>
          <p:cNvSpPr/>
          <p:nvPr/>
        </p:nvSpPr>
        <p:spPr>
          <a:xfrm>
            <a:off x="3338127" y="3428999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D0E972-17D2-D9E2-D363-FF0148B35148}"/>
              </a:ext>
            </a:extLst>
          </p:cNvPr>
          <p:cNvSpPr/>
          <p:nvPr/>
        </p:nvSpPr>
        <p:spPr>
          <a:xfrm>
            <a:off x="2810022" y="3971293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83DD64-B2EE-B770-40A5-69E7A01D6DE1}"/>
              </a:ext>
            </a:extLst>
          </p:cNvPr>
          <p:cNvSpPr/>
          <p:nvPr/>
        </p:nvSpPr>
        <p:spPr>
          <a:xfrm>
            <a:off x="2810022" y="4449763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6CF7FD-A852-B1E7-2A02-385C38AB199F}"/>
              </a:ext>
            </a:extLst>
          </p:cNvPr>
          <p:cNvSpPr/>
          <p:nvPr/>
        </p:nvSpPr>
        <p:spPr>
          <a:xfrm>
            <a:off x="3350349" y="4449763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52CA13-CFF2-5CED-E45B-9D3040727632}"/>
              </a:ext>
            </a:extLst>
          </p:cNvPr>
          <p:cNvSpPr/>
          <p:nvPr/>
        </p:nvSpPr>
        <p:spPr>
          <a:xfrm>
            <a:off x="3338127" y="3971292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E99C4D-9866-30A1-F408-B1902F6EFD15}"/>
              </a:ext>
            </a:extLst>
          </p:cNvPr>
          <p:cNvSpPr/>
          <p:nvPr/>
        </p:nvSpPr>
        <p:spPr>
          <a:xfrm>
            <a:off x="3869432" y="3971291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7A974B-A9A2-0135-79F3-200BD48BC541}"/>
              </a:ext>
            </a:extLst>
          </p:cNvPr>
          <p:cNvSpPr/>
          <p:nvPr/>
        </p:nvSpPr>
        <p:spPr>
          <a:xfrm>
            <a:off x="4407772" y="3971291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718319-A1D2-4319-2B79-4343DD8B0BFD}"/>
              </a:ext>
            </a:extLst>
          </p:cNvPr>
          <p:cNvSpPr/>
          <p:nvPr/>
        </p:nvSpPr>
        <p:spPr>
          <a:xfrm>
            <a:off x="4952519" y="3971290"/>
            <a:ext cx="540327" cy="387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2113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4128A65-F200-A958-766C-2F704BD288FD}"/>
              </a:ext>
            </a:extLst>
          </p:cNvPr>
          <p:cNvSpPr/>
          <p:nvPr/>
        </p:nvSpPr>
        <p:spPr>
          <a:xfrm>
            <a:off x="2371133" y="66320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BA1475-9606-473B-D054-C8D4FA141785}"/>
              </a:ext>
            </a:extLst>
          </p:cNvPr>
          <p:cNvSpPr/>
          <p:nvPr/>
        </p:nvSpPr>
        <p:spPr>
          <a:xfrm>
            <a:off x="1256249" y="89942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B45C56-0337-BF32-FED7-B432B3450186}"/>
              </a:ext>
            </a:extLst>
          </p:cNvPr>
          <p:cNvSpPr/>
          <p:nvPr/>
        </p:nvSpPr>
        <p:spPr>
          <a:xfrm>
            <a:off x="1640396" y="103658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2C523E-F440-DE24-A630-3FAA5CEDCC8C}"/>
              </a:ext>
            </a:extLst>
          </p:cNvPr>
          <p:cNvSpPr/>
          <p:nvPr/>
        </p:nvSpPr>
        <p:spPr>
          <a:xfrm>
            <a:off x="2118620" y="1036583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50EF22-A44A-DC8A-AD45-1B667B372D5F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1326817" y="968003"/>
            <a:ext cx="313579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BBB8485-CEBA-6B0A-164B-6F110B870579}"/>
              </a:ext>
            </a:extLst>
          </p:cNvPr>
          <p:cNvSpPr/>
          <p:nvPr/>
        </p:nvSpPr>
        <p:spPr>
          <a:xfrm>
            <a:off x="2371133" y="1967011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20074B-4D4C-B96E-63BA-30F940AEAB2C}"/>
              </a:ext>
            </a:extLst>
          </p:cNvPr>
          <p:cNvSpPr/>
          <p:nvPr/>
        </p:nvSpPr>
        <p:spPr>
          <a:xfrm>
            <a:off x="1256249" y="2203231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B9698C-0F65-1877-F4EA-E677EAC2A0A1}"/>
              </a:ext>
            </a:extLst>
          </p:cNvPr>
          <p:cNvSpPr/>
          <p:nvPr/>
        </p:nvSpPr>
        <p:spPr>
          <a:xfrm>
            <a:off x="1640396" y="2340391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6BB388-BB53-A405-CAAB-F90AF9702905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1326817" y="2271811"/>
            <a:ext cx="313579" cy="137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5BA7F6F-53E2-3C06-8A03-A278BDDA30DD}"/>
              </a:ext>
            </a:extLst>
          </p:cNvPr>
          <p:cNvSpPr/>
          <p:nvPr/>
        </p:nvSpPr>
        <p:spPr>
          <a:xfrm>
            <a:off x="2055566" y="2408971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A84343-BF56-7E19-7CBA-959315AA6B79}"/>
              </a:ext>
            </a:extLst>
          </p:cNvPr>
          <p:cNvSpPr/>
          <p:nvPr/>
        </p:nvSpPr>
        <p:spPr>
          <a:xfrm>
            <a:off x="2508293" y="2408971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09DD60-197C-D139-DB62-5C7D2496A849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2192726" y="2463625"/>
            <a:ext cx="335196" cy="13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82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>
            <a:extLst>
              <a:ext uri="{FF2B5EF4-FFF2-40B4-BE49-F238E27FC236}">
                <a16:creationId xmlns:a16="http://schemas.microsoft.com/office/drawing/2014/main" id="{7D66840F-5857-1B9A-188A-7351C42D56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52467"/>
          <a:stretch/>
        </p:blipFill>
        <p:spPr>
          <a:xfrm>
            <a:off x="720097" y="687073"/>
            <a:ext cx="5522659" cy="54838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6A32E8D-BE54-6290-7498-429115CF8AD5}"/>
                  </a:ext>
                </a:extLst>
              </p14:cNvPr>
              <p14:cNvContentPartPr/>
              <p14:nvPr/>
            </p14:nvContentPartPr>
            <p14:xfrm>
              <a:off x="3281945" y="2367706"/>
              <a:ext cx="11520" cy="195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6A32E8D-BE54-6290-7498-429115CF8A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7625" y="2363386"/>
                <a:ext cx="201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D7A20E0-7C8B-17D0-3715-0641737703CB}"/>
                  </a:ext>
                </a:extLst>
              </p14:cNvPr>
              <p14:cNvContentPartPr/>
              <p14:nvPr/>
            </p14:nvContentPartPr>
            <p14:xfrm>
              <a:off x="3232265" y="1351426"/>
              <a:ext cx="143280" cy="148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D7A20E0-7C8B-17D0-3715-0641737703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27945" y="1347106"/>
                <a:ext cx="1519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A4BF370-6579-417F-33B2-AE54011AD4C9}"/>
                  </a:ext>
                </a:extLst>
              </p14:cNvPr>
              <p14:cNvContentPartPr/>
              <p14:nvPr/>
            </p14:nvContentPartPr>
            <p14:xfrm>
              <a:off x="1371065" y="1371586"/>
              <a:ext cx="164880" cy="249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A4BF370-6579-417F-33B2-AE54011AD4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66745" y="1367266"/>
                <a:ext cx="173520" cy="25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536450C-C12C-367F-7B31-C1F40AFCE7EC}"/>
              </a:ext>
            </a:extLst>
          </p:cNvPr>
          <p:cNvGrpSpPr/>
          <p:nvPr/>
        </p:nvGrpSpPr>
        <p:grpSpPr>
          <a:xfrm>
            <a:off x="1406345" y="3078706"/>
            <a:ext cx="350640" cy="217080"/>
            <a:chOff x="1406345" y="3078706"/>
            <a:chExt cx="35064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2C0090C-FFB3-8041-5268-92E5EE8CC749}"/>
                    </a:ext>
                  </a:extLst>
                </p14:cNvPr>
                <p14:cNvContentPartPr/>
                <p14:nvPr/>
              </p14:nvContentPartPr>
              <p14:xfrm>
                <a:off x="1406345" y="3084466"/>
                <a:ext cx="350640" cy="113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2C0090C-FFB3-8041-5268-92E5EE8CC74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02025" y="3080146"/>
                  <a:ext cx="3592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BD42243-D9F6-91EA-AA2D-E51BFA5753D0}"/>
                    </a:ext>
                  </a:extLst>
                </p14:cNvPr>
                <p14:cNvContentPartPr/>
                <p14:nvPr/>
              </p14:nvContentPartPr>
              <p14:xfrm>
                <a:off x="1439105" y="3078706"/>
                <a:ext cx="158040" cy="217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BD42243-D9F6-91EA-AA2D-E51BFA5753D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34785" y="3074386"/>
                  <a:ext cx="16668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77B9B7C-DDAE-7E29-E9F1-0895A9605D4F}"/>
                  </a:ext>
                </a:extLst>
              </p14:cNvPr>
              <p14:cNvContentPartPr/>
              <p14:nvPr/>
            </p14:nvContentPartPr>
            <p14:xfrm>
              <a:off x="1478705" y="3998866"/>
              <a:ext cx="94320" cy="18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77B9B7C-DDAE-7E29-E9F1-0895A9605D4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74385" y="3994546"/>
                <a:ext cx="1029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1A9F24E-6617-60D9-82B5-3824A11894B9}"/>
                  </a:ext>
                </a:extLst>
              </p14:cNvPr>
              <p14:cNvContentPartPr/>
              <p14:nvPr/>
            </p14:nvContentPartPr>
            <p14:xfrm>
              <a:off x="1524785" y="3943066"/>
              <a:ext cx="140760" cy="16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1A9F24E-6617-60D9-82B5-3824A11894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20465" y="3938746"/>
                <a:ext cx="1494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5CC2E51-4547-BA22-F3FF-060BF103F243}"/>
                  </a:ext>
                </a:extLst>
              </p14:cNvPr>
              <p14:cNvContentPartPr/>
              <p14:nvPr/>
            </p14:nvContentPartPr>
            <p14:xfrm>
              <a:off x="3279425" y="4030906"/>
              <a:ext cx="123120" cy="265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5CC2E51-4547-BA22-F3FF-060BF103F24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75105" y="4026586"/>
                <a:ext cx="13176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BC6F492-66B7-7E3A-9CFB-D0FB803F4ECC}"/>
                  </a:ext>
                </a:extLst>
              </p14:cNvPr>
              <p14:cNvContentPartPr/>
              <p14:nvPr/>
            </p14:nvContentPartPr>
            <p14:xfrm>
              <a:off x="5125145" y="4112626"/>
              <a:ext cx="175320" cy="144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BC6F492-66B7-7E3A-9CFB-D0FB803F4EC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120825" y="4108306"/>
                <a:ext cx="1839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4E15FDA-37CB-B008-A69D-4070EC6DC38D}"/>
                  </a:ext>
                </a:extLst>
              </p14:cNvPr>
              <p14:cNvContentPartPr/>
              <p14:nvPr/>
            </p14:nvContentPartPr>
            <p14:xfrm>
              <a:off x="5224505" y="2422066"/>
              <a:ext cx="85320" cy="165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4E15FDA-37CB-B008-A69D-4070EC6DC38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220185" y="2417746"/>
                <a:ext cx="939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5626B43-085C-57AF-4AD7-4E0C3BC79513}"/>
                  </a:ext>
                </a:extLst>
              </p14:cNvPr>
              <p14:cNvContentPartPr/>
              <p14:nvPr/>
            </p14:nvContentPartPr>
            <p14:xfrm>
              <a:off x="5183825" y="702346"/>
              <a:ext cx="171000" cy="291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5626B43-085C-57AF-4AD7-4E0C3BC7951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179505" y="698026"/>
                <a:ext cx="1796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CCADAE2-E2B7-0A9C-7635-FA86D155A968}"/>
                  </a:ext>
                </a:extLst>
              </p14:cNvPr>
              <p14:cNvContentPartPr/>
              <p14:nvPr/>
            </p14:nvContentPartPr>
            <p14:xfrm>
              <a:off x="5469665" y="817906"/>
              <a:ext cx="252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CCADAE2-E2B7-0A9C-7635-FA86D155A96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465345" y="813586"/>
                <a:ext cx="1116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1578A0A-99E4-1F58-0DFB-461F67BE0A32}"/>
                  </a:ext>
                </a:extLst>
              </p14:cNvPr>
              <p14:cNvContentPartPr/>
              <p14:nvPr/>
            </p14:nvContentPartPr>
            <p14:xfrm>
              <a:off x="5481545" y="90898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1578A0A-99E4-1F58-0DFB-461F67BE0A3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477225" y="904666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A361D5A3-8D8E-E7E6-6AB9-D821726F977E}"/>
              </a:ext>
            </a:extLst>
          </p:cNvPr>
          <p:cNvGrpSpPr/>
          <p:nvPr/>
        </p:nvGrpSpPr>
        <p:grpSpPr>
          <a:xfrm>
            <a:off x="5632025" y="781186"/>
            <a:ext cx="453600" cy="355320"/>
            <a:chOff x="5632025" y="781186"/>
            <a:chExt cx="453600" cy="35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2E5DCC8-0245-5430-1587-B79627F3F55F}"/>
                    </a:ext>
                  </a:extLst>
                </p14:cNvPr>
                <p14:cNvContentPartPr/>
                <p14:nvPr/>
              </p14:nvContentPartPr>
              <p14:xfrm>
                <a:off x="5632025" y="782626"/>
                <a:ext cx="72360" cy="201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2E5DCC8-0245-5430-1587-B79627F3F55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27705" y="778306"/>
                  <a:ext cx="810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153A4CF-B2DD-3C9B-E11F-C47A86B0C58D}"/>
                    </a:ext>
                  </a:extLst>
                </p14:cNvPr>
                <p14:cNvContentPartPr/>
                <p14:nvPr/>
              </p14:nvContentPartPr>
              <p14:xfrm>
                <a:off x="5711585" y="844546"/>
                <a:ext cx="96840" cy="18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153A4CF-B2DD-3C9B-E11F-C47A86B0C5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707265" y="840226"/>
                  <a:ext cx="1054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4F6F435-DDCB-5A64-DD31-D755AF7FE74B}"/>
                    </a:ext>
                  </a:extLst>
                </p14:cNvPr>
                <p14:cNvContentPartPr/>
                <p14:nvPr/>
              </p14:nvContentPartPr>
              <p14:xfrm>
                <a:off x="5782865" y="824746"/>
                <a:ext cx="36720" cy="138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4F6F435-DDCB-5A64-DD31-D755AF7FE74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78545" y="820426"/>
                  <a:ext cx="453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4951C8B-4402-896D-DB23-A10088D9E8E4}"/>
                    </a:ext>
                  </a:extLst>
                </p14:cNvPr>
                <p14:cNvContentPartPr/>
                <p14:nvPr/>
              </p14:nvContentPartPr>
              <p14:xfrm>
                <a:off x="5870345" y="849946"/>
                <a:ext cx="49320" cy="83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4951C8B-4402-896D-DB23-A10088D9E8E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66025" y="845626"/>
                  <a:ext cx="579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13F11B7-613B-5A07-2579-149FD91DBA45}"/>
                    </a:ext>
                  </a:extLst>
                </p14:cNvPr>
                <p14:cNvContentPartPr/>
                <p14:nvPr/>
              </p14:nvContentPartPr>
              <p14:xfrm>
                <a:off x="6015425" y="834826"/>
                <a:ext cx="10440" cy="301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13F11B7-613B-5A07-2579-149FD91DBA4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011105" y="830506"/>
                  <a:ext cx="190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C5A122E-9986-CC9A-86CD-68C6EB5F8C12}"/>
                    </a:ext>
                  </a:extLst>
                </p14:cNvPr>
                <p14:cNvContentPartPr/>
                <p14:nvPr/>
              </p14:nvContentPartPr>
              <p14:xfrm>
                <a:off x="6015425" y="781186"/>
                <a:ext cx="70200" cy="188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C5A122E-9986-CC9A-86CD-68C6EB5F8C1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11105" y="776866"/>
                  <a:ext cx="78840" cy="1969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342932-101C-ABD0-6FDE-A9AD00B71C59}"/>
              </a:ext>
            </a:extLst>
          </p:cNvPr>
          <p:cNvCxnSpPr>
            <a:cxnSpLocks/>
          </p:cNvCxnSpPr>
          <p:nvPr/>
        </p:nvCxnSpPr>
        <p:spPr>
          <a:xfrm flipH="1">
            <a:off x="1756985" y="1351426"/>
            <a:ext cx="8741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59C7B5-AD02-EEC9-F61A-0F9A75D498A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06165" y="3222474"/>
            <a:ext cx="0" cy="890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08A36F-64EB-C886-4DF5-0023DFF5B1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0003" y="1673394"/>
            <a:ext cx="0" cy="890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199596-9BC9-D885-715D-D2608605A553}"/>
              </a:ext>
            </a:extLst>
          </p:cNvPr>
          <p:cNvCxnSpPr>
            <a:cxnSpLocks/>
          </p:cNvCxnSpPr>
          <p:nvPr/>
        </p:nvCxnSpPr>
        <p:spPr>
          <a:xfrm>
            <a:off x="1756985" y="4183186"/>
            <a:ext cx="9770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1A37C3-7B02-17CC-F16E-6B5C1A4673B5}"/>
              </a:ext>
            </a:extLst>
          </p:cNvPr>
          <p:cNvCxnSpPr>
            <a:cxnSpLocks/>
          </p:cNvCxnSpPr>
          <p:nvPr/>
        </p:nvCxnSpPr>
        <p:spPr>
          <a:xfrm>
            <a:off x="3571930" y="4183186"/>
            <a:ext cx="9770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3DE064-6F74-64C9-1047-EE97E3DEDDA2}"/>
              </a:ext>
            </a:extLst>
          </p:cNvPr>
          <p:cNvCxnSpPr>
            <a:cxnSpLocks/>
          </p:cNvCxnSpPr>
          <p:nvPr/>
        </p:nvCxnSpPr>
        <p:spPr>
          <a:xfrm flipV="1">
            <a:off x="3074291" y="1443226"/>
            <a:ext cx="0" cy="890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37BEFB2-53E7-CBC8-6ED6-C8623F0ECFF1}"/>
              </a:ext>
            </a:extLst>
          </p:cNvPr>
          <p:cNvCxnSpPr>
            <a:cxnSpLocks/>
          </p:cNvCxnSpPr>
          <p:nvPr/>
        </p:nvCxnSpPr>
        <p:spPr>
          <a:xfrm flipV="1">
            <a:off x="4519891" y="3140754"/>
            <a:ext cx="0" cy="890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46D0355-FA9F-0292-FBBE-5AFFA5ECDE50}"/>
              </a:ext>
            </a:extLst>
          </p:cNvPr>
          <p:cNvCxnSpPr>
            <a:cxnSpLocks/>
          </p:cNvCxnSpPr>
          <p:nvPr/>
        </p:nvCxnSpPr>
        <p:spPr>
          <a:xfrm flipV="1">
            <a:off x="4519891" y="1477554"/>
            <a:ext cx="0" cy="890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35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>
            <a:extLst>
              <a:ext uri="{FF2B5EF4-FFF2-40B4-BE49-F238E27FC236}">
                <a16:creationId xmlns:a16="http://schemas.microsoft.com/office/drawing/2014/main" id="{7D66840F-5857-1B9A-188A-7351C42D56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51964"/>
          <a:stretch/>
        </p:blipFill>
        <p:spPr>
          <a:xfrm>
            <a:off x="0" y="583314"/>
            <a:ext cx="5581135" cy="54838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E400EA9-4208-16B4-E151-4F76DA52EE6A}"/>
                  </a:ext>
                </a:extLst>
              </p14:cNvPr>
              <p14:cNvContentPartPr/>
              <p14:nvPr/>
            </p14:nvContentPartPr>
            <p14:xfrm>
              <a:off x="3802865" y="2172586"/>
              <a:ext cx="7200" cy="226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E400EA9-4208-16B4-E151-4F76DA52EE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8545" y="2168266"/>
                <a:ext cx="158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2F946A-E402-FA5C-8523-2390D02007A2}"/>
                  </a:ext>
                </a:extLst>
              </p14:cNvPr>
              <p14:cNvContentPartPr/>
              <p14:nvPr/>
            </p14:nvContentPartPr>
            <p14:xfrm>
              <a:off x="3651305" y="1338466"/>
              <a:ext cx="154080" cy="135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2F946A-E402-FA5C-8523-2390D02007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46985" y="1334146"/>
                <a:ext cx="1627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8126873-AE30-A475-65B9-40EBCE9EF5BB}"/>
                  </a:ext>
                </a:extLst>
              </p14:cNvPr>
              <p14:cNvContentPartPr/>
              <p14:nvPr/>
            </p14:nvContentPartPr>
            <p14:xfrm>
              <a:off x="1904585" y="2914906"/>
              <a:ext cx="112320" cy="2188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8126873-AE30-A475-65B9-40EBCE9EF5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00265" y="2910586"/>
                <a:ext cx="120960" cy="22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36493B3D-F510-3516-E922-39A38E0043BA}"/>
              </a:ext>
            </a:extLst>
          </p:cNvPr>
          <p:cNvGrpSpPr/>
          <p:nvPr/>
        </p:nvGrpSpPr>
        <p:grpSpPr>
          <a:xfrm>
            <a:off x="5775867" y="2837506"/>
            <a:ext cx="154800" cy="296280"/>
            <a:chOff x="3753185" y="4609426"/>
            <a:chExt cx="15480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D87B1F1-7B83-124F-1016-AB63189843EA}"/>
                    </a:ext>
                  </a:extLst>
                </p14:cNvPr>
                <p14:cNvContentPartPr/>
                <p14:nvPr/>
              </p14:nvContentPartPr>
              <p14:xfrm>
                <a:off x="3753185" y="4609426"/>
                <a:ext cx="154800" cy="117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D87B1F1-7B83-124F-1016-AB63189843E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48865" y="4605106"/>
                  <a:ext cx="1634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20F0B25-F86F-8338-0F14-BA7B6D42C72D}"/>
                    </a:ext>
                  </a:extLst>
                </p14:cNvPr>
                <p14:cNvContentPartPr/>
                <p14:nvPr/>
              </p14:nvContentPartPr>
              <p14:xfrm>
                <a:off x="3858305" y="4665226"/>
                <a:ext cx="34560" cy="240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20F0B25-F86F-8338-0F14-BA7B6D42C72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53985" y="4660906"/>
                  <a:ext cx="4320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6B51A5-5A54-69BA-3F63-72D2B63D16D9}"/>
              </a:ext>
            </a:extLst>
          </p:cNvPr>
          <p:cNvGrpSpPr/>
          <p:nvPr/>
        </p:nvGrpSpPr>
        <p:grpSpPr>
          <a:xfrm>
            <a:off x="3800734" y="4680886"/>
            <a:ext cx="208440" cy="297720"/>
            <a:chOff x="5605025" y="2808346"/>
            <a:chExt cx="208440" cy="2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7855A95-EAB1-F575-B3E5-647C3104DC06}"/>
                    </a:ext>
                  </a:extLst>
                </p14:cNvPr>
                <p14:cNvContentPartPr/>
                <p14:nvPr/>
              </p14:nvContentPartPr>
              <p14:xfrm>
                <a:off x="5605025" y="2813386"/>
                <a:ext cx="99000" cy="292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7855A95-EAB1-F575-B3E5-647C3104DC0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00705" y="2809066"/>
                  <a:ext cx="1076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4C97326-8138-89F6-EBFF-7BD8934FB3FB}"/>
                    </a:ext>
                  </a:extLst>
                </p14:cNvPr>
                <p14:cNvContentPartPr/>
                <p14:nvPr/>
              </p14:nvContentPartPr>
              <p14:xfrm>
                <a:off x="5648585" y="2808346"/>
                <a:ext cx="164880" cy="43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4C97326-8138-89F6-EBFF-7BD8934FB3F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44265" y="2804026"/>
                  <a:ext cx="173520" cy="5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7F3AE27-D144-1EB7-948D-4650C09782C9}"/>
                  </a:ext>
                </a:extLst>
              </p14:cNvPr>
              <p14:cNvContentPartPr/>
              <p14:nvPr/>
            </p14:nvContentPartPr>
            <p14:xfrm>
              <a:off x="1868585" y="1104466"/>
              <a:ext cx="137160" cy="3441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7F3AE27-D144-1EB7-948D-4650C09782C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64265" y="1100146"/>
                <a:ext cx="14580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329B22E-FC6E-CC5B-6DBB-AE91AF27D628}"/>
                  </a:ext>
                </a:extLst>
              </p14:cNvPr>
              <p14:cNvContentPartPr/>
              <p14:nvPr/>
            </p14:nvContentPartPr>
            <p14:xfrm>
              <a:off x="5480465" y="1277266"/>
              <a:ext cx="239040" cy="331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329B22E-FC6E-CC5B-6DBB-AE91AF27D62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76145" y="1272946"/>
                <a:ext cx="2476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30423D0-8E7E-4070-4CBD-BA6A8E600019}"/>
                  </a:ext>
                </a:extLst>
              </p14:cNvPr>
              <p14:cNvContentPartPr/>
              <p14:nvPr/>
            </p14:nvContentPartPr>
            <p14:xfrm>
              <a:off x="1331465" y="4902826"/>
              <a:ext cx="216360" cy="276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30423D0-8E7E-4070-4CBD-BA6A8E60001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27145" y="4898506"/>
                <a:ext cx="225000" cy="28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5BCD1BC8-8813-EF0A-063D-E32D12F61793}"/>
              </a:ext>
            </a:extLst>
          </p:cNvPr>
          <p:cNvGrpSpPr/>
          <p:nvPr/>
        </p:nvGrpSpPr>
        <p:grpSpPr>
          <a:xfrm>
            <a:off x="5631305" y="4706626"/>
            <a:ext cx="761400" cy="453240"/>
            <a:chOff x="5631305" y="4706626"/>
            <a:chExt cx="761400" cy="45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A60A367-567C-0033-59C2-98494EA6BBDD}"/>
                    </a:ext>
                  </a:extLst>
                </p14:cNvPr>
                <p14:cNvContentPartPr/>
                <p14:nvPr/>
              </p14:nvContentPartPr>
              <p14:xfrm>
                <a:off x="5631305" y="4706626"/>
                <a:ext cx="113400" cy="297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A60A367-567C-0033-59C2-98494EA6BBD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626985" y="4702306"/>
                  <a:ext cx="1220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887C289-A622-B72A-0780-F3AAB9A4D112}"/>
                    </a:ext>
                  </a:extLst>
                </p14:cNvPr>
                <p14:cNvContentPartPr/>
                <p14:nvPr/>
              </p14:nvContentPartPr>
              <p14:xfrm>
                <a:off x="5794385" y="4862146"/>
                <a:ext cx="2880" cy="7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887C289-A622-B72A-0780-F3AAB9A4D11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90065" y="4857826"/>
                  <a:ext cx="1152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7CBF683-7B20-AF64-8BB2-3E5A519EA6F9}"/>
                    </a:ext>
                  </a:extLst>
                </p14:cNvPr>
                <p14:cNvContentPartPr/>
                <p14:nvPr/>
              </p14:nvContentPartPr>
              <p14:xfrm>
                <a:off x="5771345" y="4969066"/>
                <a:ext cx="30600" cy="2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7CBF683-7B20-AF64-8BB2-3E5A519EA6F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767025" y="4964746"/>
                  <a:ext cx="3924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8ACFF9A-BAE2-46E8-8352-B0F9990E350C}"/>
                    </a:ext>
                  </a:extLst>
                </p14:cNvPr>
                <p14:cNvContentPartPr/>
                <p14:nvPr/>
              </p14:nvContentPartPr>
              <p14:xfrm>
                <a:off x="5880425" y="4805626"/>
                <a:ext cx="66960" cy="237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8ACFF9A-BAE2-46E8-8352-B0F9990E350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876105" y="4801306"/>
                  <a:ext cx="75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981F8F3-88E7-C709-75FB-3B788898180A}"/>
                    </a:ext>
                  </a:extLst>
                </p14:cNvPr>
                <p14:cNvContentPartPr/>
                <p14:nvPr/>
              </p14:nvContentPartPr>
              <p14:xfrm>
                <a:off x="5952425" y="4885906"/>
                <a:ext cx="122400" cy="41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981F8F3-88E7-C709-75FB-3B788898180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48105" y="4881586"/>
                  <a:ext cx="131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FC7447C-F571-DBE9-AB2E-ECBCA8A9F745}"/>
                    </a:ext>
                  </a:extLst>
                </p14:cNvPr>
                <p14:cNvContentPartPr/>
                <p14:nvPr/>
              </p14:nvContentPartPr>
              <p14:xfrm>
                <a:off x="6056105" y="4850626"/>
                <a:ext cx="9720" cy="181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FC7447C-F571-DBE9-AB2E-ECBCA8A9F74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051785" y="4846306"/>
                  <a:ext cx="18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0A6DC03-9690-7DB8-5098-83D90B323A93}"/>
                    </a:ext>
                  </a:extLst>
                </p14:cNvPr>
                <p14:cNvContentPartPr/>
                <p14:nvPr/>
              </p14:nvContentPartPr>
              <p14:xfrm>
                <a:off x="6137465" y="4867546"/>
                <a:ext cx="64080" cy="138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0A6DC03-9690-7DB8-5098-83D90B323A9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33145" y="4863226"/>
                  <a:ext cx="727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98360A4-1065-5894-F881-24FE73C4B457}"/>
                    </a:ext>
                  </a:extLst>
                </p14:cNvPr>
                <p14:cNvContentPartPr/>
                <p14:nvPr/>
              </p14:nvContentPartPr>
              <p14:xfrm>
                <a:off x="6306665" y="4869346"/>
                <a:ext cx="7920" cy="290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98360A4-1065-5894-F881-24FE73C4B45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02345" y="4865026"/>
                  <a:ext cx="165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E248D7C-A25E-4ED9-BD50-DA4066ABB55A}"/>
                    </a:ext>
                  </a:extLst>
                </p14:cNvPr>
                <p14:cNvContentPartPr/>
                <p14:nvPr/>
              </p14:nvContentPartPr>
              <p14:xfrm>
                <a:off x="6309185" y="4829746"/>
                <a:ext cx="83520" cy="144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E248D7C-A25E-4ED9-BD50-DA4066ABB55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04865" y="4825426"/>
                  <a:ext cx="92160" cy="1533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025404-65B9-2C47-372D-F4308733FFFA}"/>
              </a:ext>
            </a:extLst>
          </p:cNvPr>
          <p:cNvCxnSpPr>
            <a:cxnSpLocks/>
          </p:cNvCxnSpPr>
          <p:nvPr/>
        </p:nvCxnSpPr>
        <p:spPr>
          <a:xfrm flipV="1">
            <a:off x="3074291" y="1443226"/>
            <a:ext cx="0" cy="890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9A9712-A976-6F3C-C82F-7F788999A1D8}"/>
              </a:ext>
            </a:extLst>
          </p:cNvPr>
          <p:cNvCxnSpPr>
            <a:cxnSpLocks/>
          </p:cNvCxnSpPr>
          <p:nvPr/>
        </p:nvCxnSpPr>
        <p:spPr>
          <a:xfrm flipH="1">
            <a:off x="1937165" y="2499338"/>
            <a:ext cx="854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623294D-7D86-AEA8-3EAB-98D5296FD963}"/>
              </a:ext>
            </a:extLst>
          </p:cNvPr>
          <p:cNvCxnSpPr>
            <a:cxnSpLocks/>
          </p:cNvCxnSpPr>
          <p:nvPr/>
        </p:nvCxnSpPr>
        <p:spPr>
          <a:xfrm>
            <a:off x="3844294" y="2499338"/>
            <a:ext cx="9770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E48CA9-3DE0-9AA2-356C-0C8E3BC6044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80228" y="3133786"/>
            <a:ext cx="0" cy="890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414F400-244A-99CA-E927-E0C5DE496816}"/>
              </a:ext>
            </a:extLst>
          </p:cNvPr>
          <p:cNvCxnSpPr>
            <a:cxnSpLocks/>
          </p:cNvCxnSpPr>
          <p:nvPr/>
        </p:nvCxnSpPr>
        <p:spPr>
          <a:xfrm flipH="1">
            <a:off x="2085299" y="1116787"/>
            <a:ext cx="8741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12086C-70DD-76A4-DFCB-CE0FAD704517}"/>
              </a:ext>
            </a:extLst>
          </p:cNvPr>
          <p:cNvCxnSpPr>
            <a:cxnSpLocks/>
          </p:cNvCxnSpPr>
          <p:nvPr/>
        </p:nvCxnSpPr>
        <p:spPr>
          <a:xfrm>
            <a:off x="3899734" y="1240502"/>
            <a:ext cx="9770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5F5E756-9F70-B6CE-68CA-D2B0CEF3F24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30155" y="3251550"/>
            <a:ext cx="0" cy="890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68F4964-B070-6B1A-463C-B035DD39C26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81319" y="3115663"/>
            <a:ext cx="0" cy="890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41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32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Haozhe Zhang</dc:creator>
  <cp:lastModifiedBy>Haozhe Zhang</cp:lastModifiedBy>
  <cp:revision>20</cp:revision>
  <dcterms:created xsi:type="dcterms:W3CDTF">2022-04-24T04:45:49Z</dcterms:created>
  <dcterms:modified xsi:type="dcterms:W3CDTF">2022-04-26T02:58:19Z</dcterms:modified>
</cp:coreProperties>
</file>