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1"/>
    <p:restoredTop sz="94671"/>
  </p:normalViewPr>
  <p:slideViewPr>
    <p:cSldViewPr snapToGrid="0" snapToObjects="1">
      <p:cViewPr varScale="1">
        <p:scale>
          <a:sx n="145" d="100"/>
          <a:sy n="145" d="100"/>
        </p:scale>
        <p:origin x="184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B8C4-A499-9E3E-2EF2-880EB4BF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C3648-41F9-3E34-9D71-7344B08A7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B0F18-BAF1-6E6D-1F3A-6B75EA67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8920-92CD-1B6B-8DAB-07CCE9B6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35C6B-DA43-59A6-8762-3F515E5C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D48B-F480-384B-5B0C-5856C88A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CE2B8-7D6F-2E47-3009-522CFB61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AFE4-377D-3586-556A-0781CDF4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4825-786E-F51F-C2EA-C2BF9883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C906-9927-675B-D40F-E72FA21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0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AB92B-553C-EA6F-8F44-6808F1CAE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F54DE-C8BE-8F0D-F526-D188BB608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ACD4-C376-D95F-38AC-FEA8CB09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905C-3ADB-D30D-769C-7559ADBF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B8C2-48CE-1F21-2F31-84BCB6C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1F8D-67A4-8F53-BD22-85D64F6E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7833-EC23-F916-807F-3C819486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ACE4-BF9E-C8A9-CA95-3EDA10E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4ED1-CD4F-355D-BB2D-65C871C2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2702-5D28-7C41-1182-F59E2FE6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A1E7-94FC-5A31-C64B-AAE6E832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D489-9C5E-5985-F27F-7E337A3D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C3A9-10F8-B1FF-896A-B1037037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D998-52B0-F5F6-4034-CCC284B4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375B-5627-F3BA-2779-2FF9E1CA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69A9-ECA6-C792-AD47-7A24F3B1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C19F-37C8-AC5A-579C-A180B432B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161A3-FFCB-69CE-955A-BDDE1744A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05A6-286A-BF50-2A53-04ECC958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0F11-8BEB-999E-FD01-8AC273BA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DC235-2429-5CCC-FF91-011785F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1E4E-3941-CBE1-DC3F-A0C26A25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9F05-AEA8-654E-F416-1E4A52C3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C31C-39E7-E9BE-9FDD-D7421EAA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CB066-4C11-A2BC-EC2B-9690B157E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B0BA5-3800-3124-54DD-A10B0C917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43702-43EE-B2BF-0C35-53EE69AD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6A153-F1C3-3A29-9776-7F02AE9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8592B-17A9-C3A5-3313-2917EBCC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5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EDBF-856F-21A9-45DB-098CEFF0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83D9D-B718-CC3F-A176-37FAC38D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E6308-1062-8CB3-DBB6-50084BFA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C2FD6-C3AC-7A5C-A6CD-B4A6AFB7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3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3F4AF-64BA-C107-AEC5-404F0D1C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6C636-7FC6-8DBD-BDC3-9B350E2B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0115A-055E-7631-3BE9-300683C3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11BC-CEAF-9240-F014-69FC6F66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7E37-F68C-A4DA-D935-557C5A25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A370-BBF8-792B-99F9-8BA07BFB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7C5E-6095-6D9E-7C70-71678749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066B9-FA6B-F802-D8AE-EA4C77BD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DF81-0390-20ED-9D12-75021BBC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3485-D51C-E237-6D89-1F6BADFA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5776C-CAE1-1BF2-F0D2-3241A55E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C7FEB-75C6-3046-470F-C3020749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9A5EB-057F-E353-FE15-CA94B4A8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57B77-E1BE-5DC6-DC38-AEEC024D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28209-7F74-0156-466E-08BD65FB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F4E22-F818-E06D-B87F-DE2AA1A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268E0-E842-1176-911A-DAF5E5261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5F12-2D9C-7B06-0E57-2EE7A645D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8CF6-076E-014E-87C9-B89F9037CB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0063-DAAC-18F0-1B40-7C14F58A0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F40F-51D5-C2E2-7E80-0E1581738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3140-B10E-2942-8144-930CC646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C685C3-989D-B305-9E16-D6AF46D1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31" y="463063"/>
            <a:ext cx="25400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0406A-F571-8D30-939E-ADA169EC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628" y="488463"/>
            <a:ext cx="2501900" cy="215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354EB-CEA0-48BB-2502-593783E8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28" y="5671037"/>
            <a:ext cx="28321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F6194-3DEC-ECCC-1FF6-22728E50E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0" y="5671037"/>
            <a:ext cx="261620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26394-90D6-4536-94DC-034A0FA6A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31" y="3200888"/>
            <a:ext cx="2844800" cy="201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C8DEF5-23C7-6248-65F8-868B119A82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2439" y="3226288"/>
            <a:ext cx="2730500" cy="199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5DF715-8FAA-67C7-BA85-EE3A38A2D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2947" y="3200888"/>
            <a:ext cx="2832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5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Haozhe Zhang</dc:creator>
  <cp:lastModifiedBy>Haozhe Zhang</cp:lastModifiedBy>
  <cp:revision>2</cp:revision>
  <dcterms:created xsi:type="dcterms:W3CDTF">2022-04-21T19:52:57Z</dcterms:created>
  <dcterms:modified xsi:type="dcterms:W3CDTF">2022-04-21T20:23:55Z</dcterms:modified>
</cp:coreProperties>
</file>