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3"/>
  </p:normalViewPr>
  <p:slideViewPr>
    <p:cSldViewPr snapToGrid="0">
      <p:cViewPr varScale="1">
        <p:scale>
          <a:sx n="95" d="100"/>
          <a:sy n="95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D769-DC03-5B46-A17A-B1CC1F94095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63002-4209-9342-8158-DC60D013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0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002-4209-9342-8158-DC60D013B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EAF7-D42E-0E51-E7AC-2E5E1C268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34E6F-AFF4-2EF5-4107-D13BA727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6E0B-4073-43A3-F662-DECE0540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405A-414E-535A-C57B-50C3077E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673B-C81B-95A3-5F04-41F79E32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6CA1-86D6-4325-73BA-5B3A977D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6505D-5E48-DD01-6306-A304B8D64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E259-9770-3F97-CD40-9991835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F42EB-B4F2-EAB3-E7C1-C9B1A3B7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5B0A-1FAA-EF9B-82B4-34C7FE36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9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8D8FE-8EF8-86F2-E450-337E1DD67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4D042-D45A-DF7C-6E25-0BDA452BD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2093-5815-FA3B-D087-2A2974C4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45C1-8C78-FA0B-5800-28259A49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CD75-D5E1-C2EA-ECC6-0BE00BD3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9CCC-560E-7584-81B2-CE3299F0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433C-CE67-7163-A3CF-0434D9450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D641-F6D3-D37A-9DAD-309AD48E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D767-B804-BE62-E36C-9FEE2FA1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E40A-8FFC-4126-BFE1-53D5BB0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0830-1E5E-8F61-8B6E-2CFB57DE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8E97-BC27-DFAE-9E23-79B0C4FCD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7734-60E9-62DE-C72B-B9737FE3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82F0-5324-922E-8333-B8833C18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77A22-5384-0FFA-9B4A-DA8C2236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A981-0A84-E657-40CB-BD595319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878D-0244-FDF2-E293-ED41AED1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B4900-59A7-ABF4-6B6F-547CC60A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847BA-63B8-70D1-09C7-29C74A91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1CD1E-80E0-A6B9-A6A1-24A3C9B1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A27A4-5AF9-2DB1-3AC2-8DC9D021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355D-2F11-DF2B-6B37-9125F1B6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2C776-177F-CE93-F20D-596D662BF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39411-C1C9-6886-0498-C6F84EE48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73C77-33E4-7C3D-3C25-82A7E7C0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5FE3-B4A4-4E48-104D-3B07CBB09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3D559-1C37-EF47-CFCB-4A690C6C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CF310-C991-2DE4-9BF4-2ADB48C8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28631-E774-D5F6-AF28-B7CE15FB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2B1E-C043-0A1F-3E0C-2E64E2D5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3C892-D183-0392-DD5A-BDDFA4C5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86C3-D567-AFDA-E275-767699D3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53441-0E9E-BA20-382B-E2BA8113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8FA1E-2A20-1788-D15B-F3A397C5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D75B9-7438-262A-F261-A8EC94A0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0AF2-2C72-3F21-F6C2-3A8D8879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FF08-BE40-A272-AE85-64756C09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EBF6-86F9-5C7D-C6F4-1EAB7D2D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AE53D-BF97-DCEB-68A6-BB1162C0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43688-E3E1-1298-1F42-4D612710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CB08D-FA18-B584-764B-2C6A03FD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4CBF-A542-4702-466F-65D59429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5DF3-F058-4B1D-6FA3-2C1B6FB3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85B95-C08D-7991-8165-39BDCC901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4211-FBBA-B049-BFAB-D8DC83565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57613-A24A-1710-7AC3-B00589C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AD2EC-2586-4AE5-2B92-0CFC6783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5388-73AB-7BDE-8BBB-9BBD464D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4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37593-3A34-E18D-A0A1-CC22D7B2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5A19A-4BF6-E703-98FD-589671BB8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39787-CD2E-F622-E9B2-774C55C29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0ACE-146A-304E-8379-9558FDFEB01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252E-785E-D23F-A784-EBF52BADC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0186-2254-85A6-4A5E-770261570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C9B4-5690-BE40-B4DF-D90B957DF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1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8419-28C6-526F-F0F9-6811C41C1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Dashboard and Slack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CC1FD-458B-6497-48BA-E41084DFA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Jason(</a:t>
            </a:r>
            <a:r>
              <a:rPr lang="en-US" dirty="0" err="1"/>
              <a:t>Haozhe</a:t>
            </a:r>
            <a:r>
              <a:rPr lang="en-US" dirty="0"/>
              <a:t>) Zhang</a:t>
            </a:r>
          </a:p>
          <a:p>
            <a:r>
              <a:rPr lang="en-US" dirty="0"/>
              <a:t>12/06/2023</a:t>
            </a:r>
          </a:p>
          <a:p>
            <a:r>
              <a:rPr lang="en-US" dirty="0"/>
              <a:t>"Bringing Real-time Weather Data to Your Fingertips"</a:t>
            </a:r>
          </a:p>
        </p:txBody>
      </p:sp>
    </p:spTree>
    <p:extLst>
      <p:ext uri="{BB962C8B-B14F-4D97-AF65-F5344CB8AC3E}">
        <p14:creationId xmlns:p14="http://schemas.microsoft.com/office/powerpoint/2010/main" val="104775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59AF-BDEE-4B9B-5A9A-81E5E721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Security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131C-AEC1-CBD6-98DC-602A25D7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Privilege </a:t>
            </a:r>
          </a:p>
          <a:p>
            <a:r>
              <a:rPr lang="en-US" dirty="0"/>
              <a:t>Separate code and environment</a:t>
            </a:r>
          </a:p>
          <a:p>
            <a:r>
              <a:rPr lang="en-US" dirty="0"/>
              <a:t>Server-side API calls</a:t>
            </a:r>
          </a:p>
          <a:p>
            <a:r>
              <a:rPr lang="en-US" dirty="0"/>
              <a:t>HTTPS (</a:t>
            </a:r>
            <a:r>
              <a:rPr lang="en-US" dirty="0" err="1"/>
              <a:t>axios</a:t>
            </a:r>
            <a:r>
              <a:rPr lang="en-US" dirty="0"/>
              <a:t>)</a:t>
            </a:r>
          </a:p>
          <a:p>
            <a:r>
              <a:rPr lang="en-US" dirty="0"/>
              <a:t>Error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2F609-5CB1-4C11-3044-EA370570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434" y="3136737"/>
            <a:ext cx="4047566" cy="2080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4E4F7-9342-1178-FB9F-7ED40AA9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766" y="729515"/>
            <a:ext cx="3453599" cy="2127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D631B-ABFF-B024-92E7-70B6F050E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0" y="4785940"/>
            <a:ext cx="7772400" cy="2049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79AC8B-79CE-C390-D132-A67AEF07E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348" y="5919639"/>
            <a:ext cx="4696384" cy="7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9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BAAE-9289-2C35-AB0C-A4381A8C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2223F-ED1D-B456-C2FD-C24E5301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9" y="639488"/>
            <a:ext cx="7772400" cy="337370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60367F-6FEC-847D-A8C5-7D25E4B57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106" y="4287556"/>
            <a:ext cx="10515600" cy="235754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D05FF8-6965-C3E0-75F3-C95F1C87B1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Serverless Run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24001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748-4221-E14B-8601-D6F4C2D4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74FD-B3E3-C02D-81BE-A49CD189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</a:t>
            </a:r>
          </a:p>
          <a:p>
            <a:pPr lvl="1"/>
            <a:r>
              <a:rPr lang="en-US" dirty="0"/>
              <a:t>Multi-City Monitoring</a:t>
            </a:r>
          </a:p>
          <a:p>
            <a:pPr lvl="1"/>
            <a:r>
              <a:rPr lang="en-US" dirty="0"/>
              <a:t>Customizable Slack Notifications(e.g. Interactive Bot)</a:t>
            </a:r>
          </a:p>
          <a:p>
            <a:pPr lvl="1"/>
            <a:r>
              <a:rPr lang="en-US" dirty="0"/>
              <a:t>Weather Forecast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Vision</a:t>
            </a:r>
          </a:p>
          <a:p>
            <a:pPr lvl="1"/>
            <a:r>
              <a:rPr lang="en-US" dirty="0"/>
              <a:t>Integration with IoT devices: automated, weather responsive system</a:t>
            </a:r>
          </a:p>
          <a:p>
            <a:pPr lvl="1"/>
            <a:r>
              <a:rPr lang="en-US" dirty="0"/>
              <a:t>Integration with GPT to achieve AI-powered clothing recommendation based on Weather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6D5F-02AF-2641-E25B-C7FD2225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9563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98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730E-58E7-DACC-32D6-0ACAF15E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77A2-F7C7-BEB7-C4F9-B14EBBF3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Real-time Weather Data</a:t>
            </a:r>
          </a:p>
          <a:p>
            <a:pPr lvl="1"/>
            <a:r>
              <a:rPr lang="en-US" dirty="0"/>
              <a:t>Request History</a:t>
            </a:r>
          </a:p>
          <a:p>
            <a:pPr lvl="1"/>
            <a:r>
              <a:rPr lang="en-US" dirty="0"/>
              <a:t>Slack Notifications</a:t>
            </a:r>
          </a:p>
          <a:p>
            <a:pPr lvl="1"/>
            <a:r>
              <a:rPr lang="en-US" dirty="0"/>
              <a:t>User-friendly Dashboard</a:t>
            </a:r>
          </a:p>
          <a:p>
            <a:r>
              <a:rPr lang="en-US" dirty="0"/>
              <a:t>Tech Stack:</a:t>
            </a:r>
          </a:p>
          <a:p>
            <a:pPr lvl="1"/>
            <a:r>
              <a:rPr lang="en-US" dirty="0"/>
              <a:t>Backend: Node.js, </a:t>
            </a:r>
            <a:r>
              <a:rPr lang="en-US" dirty="0" err="1"/>
              <a:t>Express.js</a:t>
            </a:r>
            <a:endParaRPr lang="en-US" dirty="0"/>
          </a:p>
          <a:p>
            <a:pPr lvl="1"/>
            <a:r>
              <a:rPr lang="en-US" dirty="0"/>
              <a:t>Semi-Frontend: EJS </a:t>
            </a:r>
          </a:p>
          <a:p>
            <a:pPr lvl="1"/>
            <a:r>
              <a:rPr lang="en-US" dirty="0"/>
              <a:t>Database: MongoDB</a:t>
            </a:r>
          </a:p>
          <a:p>
            <a:pPr lvl="1"/>
            <a:r>
              <a:rPr lang="en-US" dirty="0"/>
              <a:t>HTTP Client: </a:t>
            </a:r>
            <a:r>
              <a:rPr lang="en-US" dirty="0" err="1"/>
              <a:t>Axios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APIs: </a:t>
            </a:r>
            <a:r>
              <a:rPr lang="en-US" dirty="0" err="1"/>
              <a:t>Tomorrow.io</a:t>
            </a:r>
            <a:r>
              <a:rPr lang="en-US" dirty="0"/>
              <a:t>, Slack, google places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2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730E-58E7-DACC-32D6-0ACAF15E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C585D-F53F-6671-464B-40980DF8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3-tier architecture</a:t>
            </a:r>
          </a:p>
          <a:p>
            <a:r>
              <a:rPr lang="en-US" dirty="0"/>
              <a:t>Flexible to alternatives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0D6B9-06EA-79AE-1D89-4B27EB93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036" y="1309785"/>
            <a:ext cx="5754260" cy="53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8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730E-58E7-DACC-32D6-0ACAF15E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F7F4FA-00E9-A891-8015-937E7118E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398" y="1825625"/>
            <a:ext cx="51092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730E-58E7-DACC-32D6-0ACAF15E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Weather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5BC63D-FC73-0E13-E1A2-0CCCA302A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954" y="4998757"/>
            <a:ext cx="5735442" cy="1424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AFDD6B-F389-1D3A-6663-EC67C29A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" y="1762798"/>
            <a:ext cx="3373723" cy="4660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AD117D-E923-C143-2019-BC8041239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760" y="1808488"/>
            <a:ext cx="7772400" cy="28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4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730E-58E7-DACC-32D6-0ACAF15E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868"/>
            <a:ext cx="10515600" cy="1325563"/>
          </a:xfrm>
        </p:spPr>
        <p:txBody>
          <a:bodyPr/>
          <a:lstStyle/>
          <a:p>
            <a:r>
              <a:rPr lang="en-US" dirty="0"/>
              <a:t>Slack Notification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B16B3-1144-BF86-2A3C-AEA17C03D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0153" y="1601751"/>
            <a:ext cx="1882277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3F26C-920F-9F8E-D9CB-ABBE50D4A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53" y="1601751"/>
            <a:ext cx="7772400" cy="4360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1FF97-E612-FE55-D4C7-58A2A748CC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81"/>
          <a:stretch/>
        </p:blipFill>
        <p:spPr>
          <a:xfrm>
            <a:off x="5477435" y="6212541"/>
            <a:ext cx="6604000" cy="5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6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730E-58E7-DACC-32D6-0ACAF15E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77A2-F7C7-BEB7-C4F9-B14EBBF3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DA2EE-F985-5B73-3AE3-C3D70ABF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33" r="22539"/>
          <a:stretch/>
        </p:blipFill>
        <p:spPr>
          <a:xfrm>
            <a:off x="75453" y="2084294"/>
            <a:ext cx="6020547" cy="1896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C1868F-A0C4-12E9-55CA-4C0CED44A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19" r="5872" b="3308"/>
          <a:stretch/>
        </p:blipFill>
        <p:spPr>
          <a:xfrm>
            <a:off x="75453" y="3980329"/>
            <a:ext cx="6527053" cy="2010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656F6-1C4F-098C-516F-5F10D36AB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506" y="3133462"/>
            <a:ext cx="5448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8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730E-58E7-DACC-32D6-0ACAF15E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77A2-F7C7-BEB7-C4F9-B14EBBF3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Exposing API keys in Client-side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663EA-3D03-50F0-DA67-0ECFA0AB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641386"/>
            <a:ext cx="10201835" cy="27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29CA-21B2-6146-8A8B-942006F5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7D48B-0190-DAB8-6E58-80026A961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70" y="1525329"/>
            <a:ext cx="11719916" cy="1742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203F4-E8A1-EDFF-511B-CB03C7ED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" y="3649885"/>
            <a:ext cx="8703540" cy="1742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5655D-2F27-F73C-9546-374A14E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" y="3649885"/>
            <a:ext cx="8703540" cy="17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156</Words>
  <Application>Microsoft Macintosh PowerPoint</Application>
  <PresentationFormat>Widescreen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Weather Dashboard and Slack Integration</vt:lpstr>
      <vt:lpstr>Overview</vt:lpstr>
      <vt:lpstr>Architecture</vt:lpstr>
      <vt:lpstr>Dashboard</vt:lpstr>
      <vt:lpstr>Fetch Weather Data</vt:lpstr>
      <vt:lpstr>Slack Notification</vt:lpstr>
      <vt:lpstr>Database</vt:lpstr>
      <vt:lpstr>Challenges &amp; Solutions</vt:lpstr>
      <vt:lpstr>Challenges &amp; Solutions</vt:lpstr>
      <vt:lpstr>Good Security Practice</vt:lpstr>
      <vt:lpstr>Bonus</vt:lpstr>
      <vt:lpstr>Future Potentials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Dashboard and Slack Integration</dc:title>
  <dc:creator>Haozhe Zhang</dc:creator>
  <cp:lastModifiedBy>Haozhe Zhang</cp:lastModifiedBy>
  <cp:revision>17</cp:revision>
  <dcterms:created xsi:type="dcterms:W3CDTF">2023-12-07T04:08:44Z</dcterms:created>
  <dcterms:modified xsi:type="dcterms:W3CDTF">2023-12-07T04:53:34Z</dcterms:modified>
</cp:coreProperties>
</file>