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박세준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Sheet1!$A$2:$A$4</c:f>
              <c:strCache>
                <c:ptCount val="3"/>
                <c:pt idx="0">
                  <c:v>6월</c:v>
                </c:pt>
                <c:pt idx="1">
                  <c:v>9월</c:v>
                </c:pt>
                <c:pt idx="2">
                  <c:v>11월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70</c:v>
                </c:pt>
                <c:pt idx="2">
                  <c:v>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정혁기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Sheet1!$A$2:$A$4</c:f>
              <c:strCache>
                <c:ptCount val="3"/>
                <c:pt idx="0">
                  <c:v>6월</c:v>
                </c:pt>
                <c:pt idx="1">
                  <c:v>9월</c:v>
                </c:pt>
                <c:pt idx="2">
                  <c:v>11월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80</c:v>
                </c:pt>
                <c:pt idx="2">
                  <c:v>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김민호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Sheet1!$A$2:$A$4</c:f>
              <c:strCache>
                <c:ptCount val="3"/>
                <c:pt idx="0">
                  <c:v>6월</c:v>
                </c:pt>
                <c:pt idx="1">
                  <c:v>9월</c:v>
                </c:pt>
                <c:pt idx="2">
                  <c:v>11월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65</c:v>
                </c:pt>
                <c:pt idx="2">
                  <c:v>100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조사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  <a:sp3d/>
          </c:spPr>
          <c:cat>
            <c:strRef>
              <c:f>Sheet1!$A$2:$A$4</c:f>
              <c:strCache>
                <c:ptCount val="3"/>
                <c:pt idx="0">
                  <c:v>6월</c:v>
                </c:pt>
                <c:pt idx="1">
                  <c:v>9월</c:v>
                </c:pt>
                <c:pt idx="2">
                  <c:v>11월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</c:v>
                </c:pt>
                <c:pt idx="1">
                  <c:v>50</c:v>
                </c:pt>
                <c:pt idx="2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115744"/>
        <c:axId val="202117424"/>
        <c:axId val="111895104"/>
      </c:line3DChart>
      <c:catAx>
        <c:axId val="202115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117424"/>
        <c:crosses val="autoZero"/>
        <c:auto val="1"/>
        <c:lblAlgn val="ctr"/>
        <c:lblOffset val="100"/>
        <c:noMultiLvlLbl val="0"/>
      </c:catAx>
      <c:valAx>
        <c:axId val="20211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115744"/>
        <c:crosses val="autoZero"/>
        <c:crossBetween val="between"/>
      </c:valAx>
      <c:serAx>
        <c:axId val="1118951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11742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95943-538C-45C6-9853-90C74352106A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15EEEF-D58F-4DB9-8BB8-BEE7A0511E02}">
      <dgm:prSet phldrT="[Text]" custT="1"/>
      <dgm:spPr/>
      <dgm:t>
        <a:bodyPr/>
        <a:lstStyle/>
        <a:p>
          <a:pPr latinLnBrk="1"/>
          <a:r>
            <a:rPr lang="ko-KR" altLang="en-US" sz="31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박세준</a:t>
          </a:r>
          <a:endParaRPr lang="ko-KR" altLang="en-US" sz="31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89B4E2F3-DFB5-4C72-B98F-48CB1608ECEF}" type="parTrans" cxnId="{B9CDE8E7-6382-4D22-9B61-E1AD3C6C0107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6A4CCAAC-5771-446A-A51E-CAD2FE34AFF0}" type="sibTrans" cxnId="{B9CDE8E7-6382-4D22-9B61-E1AD3C6C0107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D3070292-B041-427A-A877-58319AA377EF}">
      <dgm:prSet phldrT="[Text]" custT="1"/>
      <dgm:spPr/>
      <dgm:t>
        <a:bodyPr/>
        <a:lstStyle/>
        <a:p>
          <a:pPr latinLnBrk="1"/>
          <a:r>
            <a:rPr lang="ko-KR" altLang="en-US" sz="17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김민호</a:t>
          </a:r>
          <a:endParaRPr lang="ko-KR" altLang="en-US" sz="17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C2662827-D928-49A8-8B84-432DAA7C86A7}" type="parTrans" cxnId="{12C601F6-C0DF-4488-A351-900F8ACC0862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C09CBE06-2AAC-48F6-8229-FC1DE08A54DA}" type="sibTrans" cxnId="{12C601F6-C0DF-4488-A351-900F8ACC0862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9DDF7C48-EC1B-4E2F-AB91-9D472E2CED59}">
      <dgm:prSet phldrT="[Text]" custT="1"/>
      <dgm:spPr/>
      <dgm:t>
        <a:bodyPr/>
        <a:lstStyle/>
        <a:p>
          <a:pPr latinLnBrk="1"/>
          <a:r>
            <a:rPr lang="ko-KR" altLang="en-US" sz="17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정혁기</a:t>
          </a:r>
          <a:endParaRPr lang="ko-KR" altLang="en-US" sz="17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3AA6DC76-C172-4EAB-9768-3951A7FEC044}" type="parTrans" cxnId="{1B492F72-3D8C-4813-B696-7CDB8740F84F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56200634-E990-47CB-AA76-4576B7C85393}" type="sibTrans" cxnId="{1B492F72-3D8C-4813-B696-7CDB8740F84F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1FE38A10-3AA8-4580-9A62-6DAE01A64F38}">
      <dgm:prSet phldrT="[Text]" custT="1"/>
      <dgm:spPr/>
      <dgm:t>
        <a:bodyPr/>
        <a:lstStyle/>
        <a:p>
          <a:pPr latinLnBrk="1"/>
          <a:r>
            <a:rPr lang="ko-KR" altLang="en-US" sz="17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박성호</a:t>
          </a:r>
          <a:endParaRPr lang="ko-KR" altLang="en-US" sz="17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C3AD73EE-7CB8-4EB8-B095-1908068A9C84}" type="parTrans" cxnId="{306699BC-8112-41FB-8965-545FACF0A3BF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E2EC675D-434E-474E-835A-7C4D074C9597}" type="sibTrans" cxnId="{306699BC-8112-41FB-8965-545FACF0A3BF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FCA3986C-2952-4647-9846-1CE960880E02}">
      <dgm:prSet phldrT="[Text]" custT="1"/>
      <dgm:spPr/>
      <dgm:t>
        <a:bodyPr/>
        <a:lstStyle/>
        <a:p>
          <a:pPr latinLnBrk="1"/>
          <a:r>
            <a:rPr lang="ko-KR" altLang="en-US" sz="17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윤하원</a:t>
          </a:r>
          <a:endParaRPr lang="ko-KR" altLang="en-US" sz="17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7BE9E4A1-F8FB-4BC7-AE51-FB2EBF710244}" type="parTrans" cxnId="{13E5F631-ED27-4BCA-B24B-9BFA010B31F0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F84549E4-6069-4A08-8483-A9F8F0E5F8F0}" type="sibTrans" cxnId="{13E5F631-ED27-4BCA-B24B-9BFA010B31F0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6B7F1AC4-2B87-422E-9AD7-7A266773CC5E}">
      <dgm:prSet phldrT="[Text]" custT="1"/>
      <dgm:spPr/>
      <dgm:t>
        <a:bodyPr/>
        <a:lstStyle/>
        <a:p>
          <a:pPr latinLnBrk="1"/>
          <a:r>
            <a:rPr lang="ko-KR" altLang="en-US" sz="17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최정호</a:t>
          </a:r>
          <a:endParaRPr lang="ko-KR" altLang="en-US" sz="17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96686F57-3112-45E9-B0E2-418AD5E9EFE3}" type="parTrans" cxnId="{87C05133-1F6E-4C0F-A724-AE4914DF048D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BDE31E29-530D-4C92-94DF-2AF23F377964}" type="sibTrans" cxnId="{87C05133-1F6E-4C0F-A724-AE4914DF048D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FE45AB26-749D-4096-A973-A32C6A737A23}">
      <dgm:prSet phldrT="[Text]" custT="1"/>
      <dgm:spPr/>
      <dgm:t>
        <a:bodyPr/>
        <a:lstStyle/>
        <a:p>
          <a:pPr latinLnBrk="1"/>
          <a:r>
            <a:rPr lang="ko-KR" altLang="en-US" sz="17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이상우</a:t>
          </a:r>
          <a:endParaRPr lang="ko-KR" altLang="en-US" sz="17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0DD8CF11-67DD-45B9-A2C3-60A3AD7CEEE1}" type="parTrans" cxnId="{DD91513C-DA59-425A-9FF8-88D7FD01B8AE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0F0CEA39-4775-4ADC-A7F4-552328DC167C}" type="sibTrans" cxnId="{DD91513C-DA59-425A-9FF8-88D7FD01B8AE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2419199C-9CE7-4CD7-9319-C628BA0C8ADB}">
      <dgm:prSet phldrT="[Text]"/>
      <dgm:spPr/>
      <dgm:t>
        <a:bodyPr/>
        <a:lstStyle/>
        <a:p>
          <a:pPr latinLnBrk="1"/>
          <a:endParaRPr lang="ko-KR" altLang="en-US" sz="17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CC58FC46-B4C1-45B9-B3A8-42769F6F8E52}" type="parTrans" cxnId="{7E45C091-08E1-4193-A74F-87DB8D913826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460EDFD1-16FC-4362-BDE5-ADD44CE7C1BC}" type="sibTrans" cxnId="{7E45C091-08E1-4193-A74F-87DB8D913826}">
      <dgm:prSet/>
      <dgm:spPr/>
      <dgm:t>
        <a:bodyPr/>
        <a:lstStyle/>
        <a:p>
          <a:pPr latinLnBrk="1"/>
          <a:endParaRPr lang="ko-KR" altLang="en-US" sz="17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1E880C16-E11F-4D3C-9318-C795C29F4165}" type="pres">
      <dgm:prSet presAssocID="{FB495943-538C-45C6-9853-90C74352106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8715F5-3169-4586-97E4-94D2B47590BE}" type="pres">
      <dgm:prSet presAssocID="{FB495943-538C-45C6-9853-90C74352106A}" presName="radial" presStyleCnt="0">
        <dgm:presLayoutVars>
          <dgm:animLvl val="ctr"/>
        </dgm:presLayoutVars>
      </dgm:prSet>
      <dgm:spPr/>
    </dgm:pt>
    <dgm:pt modelId="{97808040-85B2-4B4C-ADBD-28668EB510C8}" type="pres">
      <dgm:prSet presAssocID="{9615EEEF-D58F-4DB9-8BB8-BEE7A0511E02}" presName="centerShape" presStyleLbl="venn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E8A902A-63CA-4DCE-903F-D4094DF204EB}" type="pres">
      <dgm:prSet presAssocID="{D3070292-B041-427A-A877-58319AA377EF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8416C5-D2B2-471D-95CC-3645E5662EBE}" type="pres">
      <dgm:prSet presAssocID="{9DDF7C48-EC1B-4E2F-AB91-9D472E2CED59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D12B0-9837-4672-9165-04944694AE46}" type="pres">
      <dgm:prSet presAssocID="{1FE38A10-3AA8-4580-9A62-6DAE01A64F38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A21FEC-7D74-42C6-BFC9-A6FA1D0FD646}" type="pres">
      <dgm:prSet presAssocID="{FCA3986C-2952-4647-9846-1CE960880E02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69FCB-88B7-4815-85C9-5B20FA0820EC}" type="pres">
      <dgm:prSet presAssocID="{6B7F1AC4-2B87-422E-9AD7-7A266773CC5E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B78992-6F25-4F80-ABFB-BDCC72C31850}" type="pres">
      <dgm:prSet presAssocID="{FE45AB26-749D-4096-A973-A32C6A737A23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91513C-DA59-425A-9FF8-88D7FD01B8AE}" srcId="{9615EEEF-D58F-4DB9-8BB8-BEE7A0511E02}" destId="{FE45AB26-749D-4096-A973-A32C6A737A23}" srcOrd="5" destOrd="0" parTransId="{0DD8CF11-67DD-45B9-A2C3-60A3AD7CEEE1}" sibTransId="{0F0CEA39-4775-4ADC-A7F4-552328DC167C}"/>
    <dgm:cxn modelId="{87C05133-1F6E-4C0F-A724-AE4914DF048D}" srcId="{9615EEEF-D58F-4DB9-8BB8-BEE7A0511E02}" destId="{6B7F1AC4-2B87-422E-9AD7-7A266773CC5E}" srcOrd="4" destOrd="0" parTransId="{96686F57-3112-45E9-B0E2-418AD5E9EFE3}" sibTransId="{BDE31E29-530D-4C92-94DF-2AF23F377964}"/>
    <dgm:cxn modelId="{5687EFCB-3E8B-4B8F-9CA1-5C83F88992B8}" type="presOf" srcId="{1FE38A10-3AA8-4580-9A62-6DAE01A64F38}" destId="{941D12B0-9837-4672-9165-04944694AE46}" srcOrd="0" destOrd="0" presId="urn:microsoft.com/office/officeart/2005/8/layout/radial3"/>
    <dgm:cxn modelId="{B9CDE8E7-6382-4D22-9B61-E1AD3C6C0107}" srcId="{FB495943-538C-45C6-9853-90C74352106A}" destId="{9615EEEF-D58F-4DB9-8BB8-BEE7A0511E02}" srcOrd="0" destOrd="0" parTransId="{89B4E2F3-DFB5-4C72-B98F-48CB1608ECEF}" sibTransId="{6A4CCAAC-5771-446A-A51E-CAD2FE34AFF0}"/>
    <dgm:cxn modelId="{97C82717-A79F-4A24-9A62-507E44B024F4}" type="presOf" srcId="{FCA3986C-2952-4647-9846-1CE960880E02}" destId="{E6A21FEC-7D74-42C6-BFC9-A6FA1D0FD646}" srcOrd="0" destOrd="0" presId="urn:microsoft.com/office/officeart/2005/8/layout/radial3"/>
    <dgm:cxn modelId="{1B492F72-3D8C-4813-B696-7CDB8740F84F}" srcId="{9615EEEF-D58F-4DB9-8BB8-BEE7A0511E02}" destId="{9DDF7C48-EC1B-4E2F-AB91-9D472E2CED59}" srcOrd="1" destOrd="0" parTransId="{3AA6DC76-C172-4EAB-9768-3951A7FEC044}" sibTransId="{56200634-E990-47CB-AA76-4576B7C85393}"/>
    <dgm:cxn modelId="{EF24E27D-EBEF-4C6F-A004-7E57BEFD6E74}" type="presOf" srcId="{6B7F1AC4-2B87-422E-9AD7-7A266773CC5E}" destId="{3D469FCB-88B7-4815-85C9-5B20FA0820EC}" srcOrd="0" destOrd="0" presId="urn:microsoft.com/office/officeart/2005/8/layout/radial3"/>
    <dgm:cxn modelId="{EAC00B98-576D-4207-8484-FB0711D2C3B4}" type="presOf" srcId="{9615EEEF-D58F-4DB9-8BB8-BEE7A0511E02}" destId="{97808040-85B2-4B4C-ADBD-28668EB510C8}" srcOrd="0" destOrd="0" presId="urn:microsoft.com/office/officeart/2005/8/layout/radial3"/>
    <dgm:cxn modelId="{B38FD8EA-1ED9-4A2E-B433-970186533BE7}" type="presOf" srcId="{D3070292-B041-427A-A877-58319AA377EF}" destId="{6E8A902A-63CA-4DCE-903F-D4094DF204EB}" srcOrd="0" destOrd="0" presId="urn:microsoft.com/office/officeart/2005/8/layout/radial3"/>
    <dgm:cxn modelId="{7E45C091-08E1-4193-A74F-87DB8D913826}" srcId="{FB495943-538C-45C6-9853-90C74352106A}" destId="{2419199C-9CE7-4CD7-9319-C628BA0C8ADB}" srcOrd="1" destOrd="0" parTransId="{CC58FC46-B4C1-45B9-B3A8-42769F6F8E52}" sibTransId="{460EDFD1-16FC-4362-BDE5-ADD44CE7C1BC}"/>
    <dgm:cxn modelId="{DA724773-6FEF-49DB-9D03-BFBA627E1E58}" type="presOf" srcId="{FB495943-538C-45C6-9853-90C74352106A}" destId="{1E880C16-E11F-4D3C-9318-C795C29F4165}" srcOrd="0" destOrd="0" presId="urn:microsoft.com/office/officeart/2005/8/layout/radial3"/>
    <dgm:cxn modelId="{13E5F631-ED27-4BCA-B24B-9BFA010B31F0}" srcId="{9615EEEF-D58F-4DB9-8BB8-BEE7A0511E02}" destId="{FCA3986C-2952-4647-9846-1CE960880E02}" srcOrd="3" destOrd="0" parTransId="{7BE9E4A1-F8FB-4BC7-AE51-FB2EBF710244}" sibTransId="{F84549E4-6069-4A08-8483-A9F8F0E5F8F0}"/>
    <dgm:cxn modelId="{12C601F6-C0DF-4488-A351-900F8ACC0862}" srcId="{9615EEEF-D58F-4DB9-8BB8-BEE7A0511E02}" destId="{D3070292-B041-427A-A877-58319AA377EF}" srcOrd="0" destOrd="0" parTransId="{C2662827-D928-49A8-8B84-432DAA7C86A7}" sibTransId="{C09CBE06-2AAC-48F6-8229-FC1DE08A54DA}"/>
    <dgm:cxn modelId="{306699BC-8112-41FB-8965-545FACF0A3BF}" srcId="{9615EEEF-D58F-4DB9-8BB8-BEE7A0511E02}" destId="{1FE38A10-3AA8-4580-9A62-6DAE01A64F38}" srcOrd="2" destOrd="0" parTransId="{C3AD73EE-7CB8-4EB8-B095-1908068A9C84}" sibTransId="{E2EC675D-434E-474E-835A-7C4D074C9597}"/>
    <dgm:cxn modelId="{F87512AD-1301-4E75-B9B0-AA421109196B}" type="presOf" srcId="{9DDF7C48-EC1B-4E2F-AB91-9D472E2CED59}" destId="{048416C5-D2B2-471D-95CC-3645E5662EBE}" srcOrd="0" destOrd="0" presId="urn:microsoft.com/office/officeart/2005/8/layout/radial3"/>
    <dgm:cxn modelId="{1CAC67D6-1653-4E46-B490-B49460956918}" type="presOf" srcId="{FE45AB26-749D-4096-A973-A32C6A737A23}" destId="{5DB78992-6F25-4F80-ABFB-BDCC72C31850}" srcOrd="0" destOrd="0" presId="urn:microsoft.com/office/officeart/2005/8/layout/radial3"/>
    <dgm:cxn modelId="{20F554CF-2107-4ECA-BAAD-9D6BBC012F3A}" type="presParOf" srcId="{1E880C16-E11F-4D3C-9318-C795C29F4165}" destId="{238715F5-3169-4586-97E4-94D2B47590BE}" srcOrd="0" destOrd="0" presId="urn:microsoft.com/office/officeart/2005/8/layout/radial3"/>
    <dgm:cxn modelId="{C6D65570-67FB-4201-87A9-5826FD9E2A66}" type="presParOf" srcId="{238715F5-3169-4586-97E4-94D2B47590BE}" destId="{97808040-85B2-4B4C-ADBD-28668EB510C8}" srcOrd="0" destOrd="0" presId="urn:microsoft.com/office/officeart/2005/8/layout/radial3"/>
    <dgm:cxn modelId="{9BD03A4F-C801-4F39-9384-C41CB85D703A}" type="presParOf" srcId="{238715F5-3169-4586-97E4-94D2B47590BE}" destId="{6E8A902A-63CA-4DCE-903F-D4094DF204EB}" srcOrd="1" destOrd="0" presId="urn:microsoft.com/office/officeart/2005/8/layout/radial3"/>
    <dgm:cxn modelId="{88C2C3C7-44A4-49A0-BF7F-48605D5B1410}" type="presParOf" srcId="{238715F5-3169-4586-97E4-94D2B47590BE}" destId="{048416C5-D2B2-471D-95CC-3645E5662EBE}" srcOrd="2" destOrd="0" presId="urn:microsoft.com/office/officeart/2005/8/layout/radial3"/>
    <dgm:cxn modelId="{9DA5A7ED-4BC7-42BC-B37E-632D5607731E}" type="presParOf" srcId="{238715F5-3169-4586-97E4-94D2B47590BE}" destId="{941D12B0-9837-4672-9165-04944694AE46}" srcOrd="3" destOrd="0" presId="urn:microsoft.com/office/officeart/2005/8/layout/radial3"/>
    <dgm:cxn modelId="{5D5935CB-C5C6-4C94-9B60-52F4296EDA72}" type="presParOf" srcId="{238715F5-3169-4586-97E4-94D2B47590BE}" destId="{E6A21FEC-7D74-42C6-BFC9-A6FA1D0FD646}" srcOrd="4" destOrd="0" presId="urn:microsoft.com/office/officeart/2005/8/layout/radial3"/>
    <dgm:cxn modelId="{3EE80D2D-6E53-4CD9-B452-F0BE074F9B8C}" type="presParOf" srcId="{238715F5-3169-4586-97E4-94D2B47590BE}" destId="{3D469FCB-88B7-4815-85C9-5B20FA0820EC}" srcOrd="5" destOrd="0" presId="urn:microsoft.com/office/officeart/2005/8/layout/radial3"/>
    <dgm:cxn modelId="{1589D930-74D6-4731-AB22-DB5F8874B8E0}" type="presParOf" srcId="{238715F5-3169-4586-97E4-94D2B47590BE}" destId="{5DB78992-6F25-4F80-ABFB-BDCC72C31850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95943-538C-45C6-9853-90C74352106A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15EEEF-D58F-4DB9-8BB8-BEE7A0511E02}">
      <dgm:prSet phldrT="[Text]" custT="1"/>
      <dgm:spPr/>
      <dgm:t>
        <a:bodyPr/>
        <a:lstStyle/>
        <a:p>
          <a:pPr latinLnBrk="1"/>
          <a:r>
            <a:rPr lang="ko-KR" altLang="en-US" sz="3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이종혁</a:t>
          </a:r>
          <a:endParaRPr lang="ko-KR" altLang="en-US" sz="3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89B4E2F3-DFB5-4C72-B98F-48CB1608ECEF}" type="parTrans" cxnId="{B9CDE8E7-6382-4D22-9B61-E1AD3C6C0107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6A4CCAAC-5771-446A-A51E-CAD2FE34AFF0}" type="sibTrans" cxnId="{B9CDE8E7-6382-4D22-9B61-E1AD3C6C0107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D3070292-B041-427A-A877-58319AA377EF}">
      <dgm:prSet phldrT="[Text]" custT="1"/>
      <dgm:spPr/>
      <dgm:t>
        <a:bodyPr/>
        <a:lstStyle/>
        <a:p>
          <a:pPr latinLnBrk="1"/>
          <a:r>
            <a:rPr lang="ko-KR" altLang="en-US" sz="16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김진욱</a:t>
          </a:r>
          <a:endParaRPr lang="ko-KR" altLang="en-US" sz="16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C2662827-D928-49A8-8B84-432DAA7C86A7}" type="parTrans" cxnId="{12C601F6-C0DF-4488-A351-900F8ACC0862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C09CBE06-2AAC-48F6-8229-FC1DE08A54DA}" type="sibTrans" cxnId="{12C601F6-C0DF-4488-A351-900F8ACC0862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9DDF7C48-EC1B-4E2F-AB91-9D472E2CED59}">
      <dgm:prSet phldrT="[Text]" custT="1"/>
      <dgm:spPr/>
      <dgm:t>
        <a:bodyPr/>
        <a:lstStyle/>
        <a:p>
          <a:pPr latinLnBrk="1"/>
          <a:r>
            <a:rPr lang="ko-KR" altLang="en-US" sz="16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고병찬</a:t>
          </a:r>
          <a:endParaRPr lang="ko-KR" altLang="en-US" sz="16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3AA6DC76-C172-4EAB-9768-3951A7FEC044}" type="parTrans" cxnId="{1B492F72-3D8C-4813-B696-7CDB8740F84F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56200634-E990-47CB-AA76-4576B7C85393}" type="sibTrans" cxnId="{1B492F72-3D8C-4813-B696-7CDB8740F84F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1FE38A10-3AA8-4580-9A62-6DAE01A64F38}">
      <dgm:prSet phldrT="[Text]" custT="1"/>
      <dgm:spPr/>
      <dgm:t>
        <a:bodyPr/>
        <a:lstStyle/>
        <a:p>
          <a:pPr latinLnBrk="1"/>
          <a:r>
            <a:rPr lang="ko-KR" altLang="en-US" sz="16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남궁찬빈</a:t>
          </a:r>
          <a:endParaRPr lang="ko-KR" altLang="en-US" sz="16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C3AD73EE-7CB8-4EB8-B095-1908068A9C84}" type="parTrans" cxnId="{306699BC-8112-41FB-8965-545FACF0A3BF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E2EC675D-434E-474E-835A-7C4D074C9597}" type="sibTrans" cxnId="{306699BC-8112-41FB-8965-545FACF0A3BF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FCA3986C-2952-4647-9846-1CE960880E02}">
      <dgm:prSet phldrT="[Text]" custT="1"/>
      <dgm:spPr/>
      <dgm:t>
        <a:bodyPr/>
        <a:lstStyle/>
        <a:p>
          <a:pPr latinLnBrk="1"/>
          <a:r>
            <a:rPr lang="ko-KR" altLang="en-US" sz="16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박종욱</a:t>
          </a:r>
          <a:endParaRPr lang="ko-KR" altLang="en-US" sz="16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7BE9E4A1-F8FB-4BC7-AE51-FB2EBF710244}" type="parTrans" cxnId="{13E5F631-ED27-4BCA-B24B-9BFA010B31F0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F84549E4-6069-4A08-8483-A9F8F0E5F8F0}" type="sibTrans" cxnId="{13E5F631-ED27-4BCA-B24B-9BFA010B31F0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6B7F1AC4-2B87-422E-9AD7-7A266773CC5E}">
      <dgm:prSet phldrT="[Text]" custT="1"/>
      <dgm:spPr/>
      <dgm:t>
        <a:bodyPr/>
        <a:lstStyle/>
        <a:p>
          <a:pPr latinLnBrk="1"/>
          <a:r>
            <a:rPr lang="ko-KR" altLang="en-US" sz="16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성찬우</a:t>
          </a:r>
          <a:endParaRPr lang="ko-KR" altLang="en-US" sz="16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96686F57-3112-45E9-B0E2-418AD5E9EFE3}" type="parTrans" cxnId="{87C05133-1F6E-4C0F-A724-AE4914DF048D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BDE31E29-530D-4C92-94DF-2AF23F377964}" type="sibTrans" cxnId="{87C05133-1F6E-4C0F-A724-AE4914DF048D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FE45AB26-749D-4096-A973-A32C6A737A23}">
      <dgm:prSet phldrT="[Text]" custT="1"/>
      <dgm:spPr/>
      <dgm:t>
        <a:bodyPr/>
        <a:lstStyle/>
        <a:p>
          <a:pPr latinLnBrk="1"/>
          <a:r>
            <a:rPr lang="ko-KR" altLang="en-US" sz="16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황종수</a:t>
          </a:r>
          <a:endParaRPr lang="ko-KR" altLang="en-US" sz="16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0DD8CF11-67DD-45B9-A2C3-60A3AD7CEEE1}" type="parTrans" cxnId="{DD91513C-DA59-425A-9FF8-88D7FD01B8AE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0F0CEA39-4775-4ADC-A7F4-552328DC167C}" type="sibTrans" cxnId="{DD91513C-DA59-425A-9FF8-88D7FD01B8AE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2419199C-9CE7-4CD7-9319-C628BA0C8ADB}">
      <dgm:prSet phldrT="[Text]"/>
      <dgm:spPr/>
      <dgm:t>
        <a:bodyPr/>
        <a:lstStyle/>
        <a:p>
          <a:pPr latinLnBrk="1"/>
          <a:endParaRPr lang="ko-KR" altLang="en-US" sz="16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CC58FC46-B4C1-45B9-B3A8-42769F6F8E52}" type="parTrans" cxnId="{7E45C091-08E1-4193-A74F-87DB8D913826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460EDFD1-16FC-4362-BDE5-ADD44CE7C1BC}" type="sibTrans" cxnId="{7E45C091-08E1-4193-A74F-87DB8D913826}">
      <dgm:prSet/>
      <dgm:spPr/>
      <dgm:t>
        <a:bodyPr/>
        <a:lstStyle/>
        <a:p>
          <a:pPr latinLnBrk="1"/>
          <a:endParaRPr lang="ko-KR" altLang="en-US" sz="160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gm:t>
    </dgm:pt>
    <dgm:pt modelId="{1E880C16-E11F-4D3C-9318-C795C29F4165}" type="pres">
      <dgm:prSet presAssocID="{FB495943-538C-45C6-9853-90C74352106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8715F5-3169-4586-97E4-94D2B47590BE}" type="pres">
      <dgm:prSet presAssocID="{FB495943-538C-45C6-9853-90C74352106A}" presName="radial" presStyleCnt="0">
        <dgm:presLayoutVars>
          <dgm:animLvl val="ctr"/>
        </dgm:presLayoutVars>
      </dgm:prSet>
      <dgm:spPr/>
    </dgm:pt>
    <dgm:pt modelId="{97808040-85B2-4B4C-ADBD-28668EB510C8}" type="pres">
      <dgm:prSet presAssocID="{9615EEEF-D58F-4DB9-8BB8-BEE7A0511E02}" presName="centerShape" presStyleLbl="venn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E8A902A-63CA-4DCE-903F-D4094DF204EB}" type="pres">
      <dgm:prSet presAssocID="{D3070292-B041-427A-A877-58319AA377EF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8416C5-D2B2-471D-95CC-3645E5662EBE}" type="pres">
      <dgm:prSet presAssocID="{9DDF7C48-EC1B-4E2F-AB91-9D472E2CED59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D12B0-9837-4672-9165-04944694AE46}" type="pres">
      <dgm:prSet presAssocID="{1FE38A10-3AA8-4580-9A62-6DAE01A64F38}" presName="node" presStyleLbl="vennNode1" presStyleIdx="3" presStyleCnt="7" custScaleX="10397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A21FEC-7D74-42C6-BFC9-A6FA1D0FD646}" type="pres">
      <dgm:prSet presAssocID="{FCA3986C-2952-4647-9846-1CE960880E02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69FCB-88B7-4815-85C9-5B20FA0820EC}" type="pres">
      <dgm:prSet presAssocID="{6B7F1AC4-2B87-422E-9AD7-7A266773CC5E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B78992-6F25-4F80-ABFB-BDCC72C31850}" type="pres">
      <dgm:prSet presAssocID="{FE45AB26-749D-4096-A973-A32C6A737A23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D0C877-4B2E-4B22-A7C7-6A32FE91606C}" type="presOf" srcId="{9DDF7C48-EC1B-4E2F-AB91-9D472E2CED59}" destId="{048416C5-D2B2-471D-95CC-3645E5662EBE}" srcOrd="0" destOrd="0" presId="urn:microsoft.com/office/officeart/2005/8/layout/radial3"/>
    <dgm:cxn modelId="{BE0E8ABC-BAF2-4BE1-BB77-52B38720D3CB}" type="presOf" srcId="{FE45AB26-749D-4096-A973-A32C6A737A23}" destId="{5DB78992-6F25-4F80-ABFB-BDCC72C31850}" srcOrd="0" destOrd="0" presId="urn:microsoft.com/office/officeart/2005/8/layout/radial3"/>
    <dgm:cxn modelId="{9D51EFED-E501-4965-9C28-560246CC64E1}" type="presOf" srcId="{6B7F1AC4-2B87-422E-9AD7-7A266773CC5E}" destId="{3D469FCB-88B7-4815-85C9-5B20FA0820EC}" srcOrd="0" destOrd="0" presId="urn:microsoft.com/office/officeart/2005/8/layout/radial3"/>
    <dgm:cxn modelId="{DD91513C-DA59-425A-9FF8-88D7FD01B8AE}" srcId="{9615EEEF-D58F-4DB9-8BB8-BEE7A0511E02}" destId="{FE45AB26-749D-4096-A973-A32C6A737A23}" srcOrd="5" destOrd="0" parTransId="{0DD8CF11-67DD-45B9-A2C3-60A3AD7CEEE1}" sibTransId="{0F0CEA39-4775-4ADC-A7F4-552328DC167C}"/>
    <dgm:cxn modelId="{306699BC-8112-41FB-8965-545FACF0A3BF}" srcId="{9615EEEF-D58F-4DB9-8BB8-BEE7A0511E02}" destId="{1FE38A10-3AA8-4580-9A62-6DAE01A64F38}" srcOrd="2" destOrd="0" parTransId="{C3AD73EE-7CB8-4EB8-B095-1908068A9C84}" sibTransId="{E2EC675D-434E-474E-835A-7C4D074C9597}"/>
    <dgm:cxn modelId="{04C15DA5-66B7-487C-8F35-8BD526E44328}" type="presOf" srcId="{FB495943-538C-45C6-9853-90C74352106A}" destId="{1E880C16-E11F-4D3C-9318-C795C29F4165}" srcOrd="0" destOrd="0" presId="urn:microsoft.com/office/officeart/2005/8/layout/radial3"/>
    <dgm:cxn modelId="{3C47098A-D38E-4B48-9CF0-6AF7B3EE7D5E}" type="presOf" srcId="{D3070292-B041-427A-A877-58319AA377EF}" destId="{6E8A902A-63CA-4DCE-903F-D4094DF204EB}" srcOrd="0" destOrd="0" presId="urn:microsoft.com/office/officeart/2005/8/layout/radial3"/>
    <dgm:cxn modelId="{1B492F72-3D8C-4813-B696-7CDB8740F84F}" srcId="{9615EEEF-D58F-4DB9-8BB8-BEE7A0511E02}" destId="{9DDF7C48-EC1B-4E2F-AB91-9D472E2CED59}" srcOrd="1" destOrd="0" parTransId="{3AA6DC76-C172-4EAB-9768-3951A7FEC044}" sibTransId="{56200634-E990-47CB-AA76-4576B7C85393}"/>
    <dgm:cxn modelId="{7E45C091-08E1-4193-A74F-87DB8D913826}" srcId="{FB495943-538C-45C6-9853-90C74352106A}" destId="{2419199C-9CE7-4CD7-9319-C628BA0C8ADB}" srcOrd="1" destOrd="0" parTransId="{CC58FC46-B4C1-45B9-B3A8-42769F6F8E52}" sibTransId="{460EDFD1-16FC-4362-BDE5-ADD44CE7C1BC}"/>
    <dgm:cxn modelId="{12C601F6-C0DF-4488-A351-900F8ACC0862}" srcId="{9615EEEF-D58F-4DB9-8BB8-BEE7A0511E02}" destId="{D3070292-B041-427A-A877-58319AA377EF}" srcOrd="0" destOrd="0" parTransId="{C2662827-D928-49A8-8B84-432DAA7C86A7}" sibTransId="{C09CBE06-2AAC-48F6-8229-FC1DE08A54DA}"/>
    <dgm:cxn modelId="{B9CDE8E7-6382-4D22-9B61-E1AD3C6C0107}" srcId="{FB495943-538C-45C6-9853-90C74352106A}" destId="{9615EEEF-D58F-4DB9-8BB8-BEE7A0511E02}" srcOrd="0" destOrd="0" parTransId="{89B4E2F3-DFB5-4C72-B98F-48CB1608ECEF}" sibTransId="{6A4CCAAC-5771-446A-A51E-CAD2FE34AFF0}"/>
    <dgm:cxn modelId="{34B9604E-013B-4BE9-9FA0-7405D3DF375A}" type="presOf" srcId="{9615EEEF-D58F-4DB9-8BB8-BEE7A0511E02}" destId="{97808040-85B2-4B4C-ADBD-28668EB510C8}" srcOrd="0" destOrd="0" presId="urn:microsoft.com/office/officeart/2005/8/layout/radial3"/>
    <dgm:cxn modelId="{87C05133-1F6E-4C0F-A724-AE4914DF048D}" srcId="{9615EEEF-D58F-4DB9-8BB8-BEE7A0511E02}" destId="{6B7F1AC4-2B87-422E-9AD7-7A266773CC5E}" srcOrd="4" destOrd="0" parTransId="{96686F57-3112-45E9-B0E2-418AD5E9EFE3}" sibTransId="{BDE31E29-530D-4C92-94DF-2AF23F377964}"/>
    <dgm:cxn modelId="{13E5F631-ED27-4BCA-B24B-9BFA010B31F0}" srcId="{9615EEEF-D58F-4DB9-8BB8-BEE7A0511E02}" destId="{FCA3986C-2952-4647-9846-1CE960880E02}" srcOrd="3" destOrd="0" parTransId="{7BE9E4A1-F8FB-4BC7-AE51-FB2EBF710244}" sibTransId="{F84549E4-6069-4A08-8483-A9F8F0E5F8F0}"/>
    <dgm:cxn modelId="{0EEFA222-B9E0-4FD6-88D0-D116BE4E3796}" type="presOf" srcId="{1FE38A10-3AA8-4580-9A62-6DAE01A64F38}" destId="{941D12B0-9837-4672-9165-04944694AE46}" srcOrd="0" destOrd="0" presId="urn:microsoft.com/office/officeart/2005/8/layout/radial3"/>
    <dgm:cxn modelId="{362CBF63-668E-4E3A-9484-70CAF8A0168C}" type="presOf" srcId="{FCA3986C-2952-4647-9846-1CE960880E02}" destId="{E6A21FEC-7D74-42C6-BFC9-A6FA1D0FD646}" srcOrd="0" destOrd="0" presId="urn:microsoft.com/office/officeart/2005/8/layout/radial3"/>
    <dgm:cxn modelId="{C650EA75-EB70-4510-B4EB-25766755422E}" type="presParOf" srcId="{1E880C16-E11F-4D3C-9318-C795C29F4165}" destId="{238715F5-3169-4586-97E4-94D2B47590BE}" srcOrd="0" destOrd="0" presId="urn:microsoft.com/office/officeart/2005/8/layout/radial3"/>
    <dgm:cxn modelId="{B70AF487-F417-405F-A5D4-0479DC11626E}" type="presParOf" srcId="{238715F5-3169-4586-97E4-94D2B47590BE}" destId="{97808040-85B2-4B4C-ADBD-28668EB510C8}" srcOrd="0" destOrd="0" presId="urn:microsoft.com/office/officeart/2005/8/layout/radial3"/>
    <dgm:cxn modelId="{1D4E1C24-F217-48FD-AD68-6EAF466BAF27}" type="presParOf" srcId="{238715F5-3169-4586-97E4-94D2B47590BE}" destId="{6E8A902A-63CA-4DCE-903F-D4094DF204EB}" srcOrd="1" destOrd="0" presId="urn:microsoft.com/office/officeart/2005/8/layout/radial3"/>
    <dgm:cxn modelId="{1E7DE386-4C26-4BD6-9039-9B8187BA7760}" type="presParOf" srcId="{238715F5-3169-4586-97E4-94D2B47590BE}" destId="{048416C5-D2B2-471D-95CC-3645E5662EBE}" srcOrd="2" destOrd="0" presId="urn:microsoft.com/office/officeart/2005/8/layout/radial3"/>
    <dgm:cxn modelId="{E2AE7620-CDB1-483F-9B97-83229164C676}" type="presParOf" srcId="{238715F5-3169-4586-97E4-94D2B47590BE}" destId="{941D12B0-9837-4672-9165-04944694AE46}" srcOrd="3" destOrd="0" presId="urn:microsoft.com/office/officeart/2005/8/layout/radial3"/>
    <dgm:cxn modelId="{81E81DC7-FD4D-4FCB-A0BB-9122DE6CC5C6}" type="presParOf" srcId="{238715F5-3169-4586-97E4-94D2B47590BE}" destId="{E6A21FEC-7D74-42C6-BFC9-A6FA1D0FD646}" srcOrd="4" destOrd="0" presId="urn:microsoft.com/office/officeart/2005/8/layout/radial3"/>
    <dgm:cxn modelId="{3145292F-F196-45C4-8D34-81C063170C5E}" type="presParOf" srcId="{238715F5-3169-4586-97E4-94D2B47590BE}" destId="{3D469FCB-88B7-4815-85C9-5B20FA0820EC}" srcOrd="5" destOrd="0" presId="urn:microsoft.com/office/officeart/2005/8/layout/radial3"/>
    <dgm:cxn modelId="{F009F74B-D72E-4412-BFAD-6FAB11D90F02}" type="presParOf" srcId="{238715F5-3169-4586-97E4-94D2B47590BE}" destId="{5DB78992-6F25-4F80-ABFB-BDCC72C31850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1B5A1-6555-4A1D-B158-FC67D146D11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D23A1C7A-4221-4D75-A6E1-43F8237ECD31}">
      <dgm:prSet phldrT="[Text]" custT="1"/>
      <dgm:spPr/>
      <dgm:t>
        <a:bodyPr/>
        <a:lstStyle/>
        <a:p>
          <a:pPr latinLnBrk="1"/>
          <a:r>
            <a:rPr lang="ko-KR" altLang="en-US" sz="3600" dirty="0" smtClean="0">
              <a:ea typeface="문체부 쓰기 정체" panose="02030609000101010101" pitchFamily="17" charset="-127"/>
            </a:rPr>
            <a:t>일</a:t>
          </a:r>
          <a:r>
            <a:rPr lang="en-US" altLang="ko-KR" sz="3600" dirty="0" smtClean="0">
              <a:ea typeface="문체부 쓰기 정체" panose="02030609000101010101" pitchFamily="17" charset="-127"/>
            </a:rPr>
            <a:t>.</a:t>
          </a:r>
          <a:r>
            <a:rPr lang="ko-KR" altLang="en-US" sz="3600" dirty="0" smtClean="0">
              <a:ea typeface="문체부 쓰기 정체" panose="02030609000101010101" pitchFamily="17" charset="-127"/>
            </a:rPr>
            <a:t>수</a:t>
          </a:r>
          <a:endParaRPr lang="ko-KR" altLang="en-US" sz="3600" dirty="0">
            <a:ea typeface="문체부 쓰기 정체" panose="02030609000101010101" pitchFamily="17" charset="-127"/>
          </a:endParaRPr>
        </a:p>
      </dgm:t>
    </dgm:pt>
    <dgm:pt modelId="{9918C37E-446E-438F-A825-41D2E45E3521}" type="parTrans" cxnId="{106A0D90-7039-4E5E-9B55-2169A4E46D8B}">
      <dgm:prSet/>
      <dgm:spPr/>
      <dgm:t>
        <a:bodyPr/>
        <a:lstStyle/>
        <a:p>
          <a:pPr latinLnBrk="1"/>
          <a:endParaRPr lang="ko-KR" altLang="en-US" sz="3600">
            <a:ea typeface="문체부 쓰기 정체" panose="02030609000101010101" pitchFamily="17" charset="-127"/>
          </a:endParaRPr>
        </a:p>
      </dgm:t>
    </dgm:pt>
    <dgm:pt modelId="{F554DD2F-9358-46EE-9994-FFFF6B99C4EF}" type="sibTrans" cxnId="{106A0D90-7039-4E5E-9B55-2169A4E46D8B}">
      <dgm:prSet/>
      <dgm:spPr/>
      <dgm:t>
        <a:bodyPr/>
        <a:lstStyle/>
        <a:p>
          <a:pPr latinLnBrk="1"/>
          <a:endParaRPr lang="ko-KR" altLang="en-US" sz="3600">
            <a:ea typeface="문체부 쓰기 정체" panose="02030609000101010101" pitchFamily="17" charset="-127"/>
          </a:endParaRPr>
        </a:p>
      </dgm:t>
    </dgm:pt>
    <dgm:pt modelId="{6AD457F7-EA5D-4A91-8C29-ABF16C62D41D}">
      <dgm:prSet phldrT="[Text]" custT="1"/>
      <dgm:spPr/>
      <dgm:t>
        <a:bodyPr/>
        <a:lstStyle/>
        <a:p>
          <a:pPr latinLnBrk="1"/>
          <a:r>
            <a:rPr lang="ko-KR" altLang="en-US" sz="3600" dirty="0" smtClean="0">
              <a:ea typeface="문체부 쓰기 정체" panose="02030609000101010101" pitchFamily="17" charset="-127"/>
            </a:rPr>
            <a:t>잡지</a:t>
          </a:r>
          <a:endParaRPr lang="ko-KR" altLang="en-US" sz="3600" dirty="0">
            <a:ea typeface="문체부 쓰기 정체" panose="02030609000101010101" pitchFamily="17" charset="-127"/>
          </a:endParaRPr>
        </a:p>
      </dgm:t>
    </dgm:pt>
    <dgm:pt modelId="{B498DDAF-2F0D-4ED1-B2E4-9FD79EC6EC14}" type="parTrans" cxnId="{10876EDD-3C81-49D6-B527-BA12890E1217}">
      <dgm:prSet/>
      <dgm:spPr/>
      <dgm:t>
        <a:bodyPr/>
        <a:lstStyle/>
        <a:p>
          <a:pPr latinLnBrk="1"/>
          <a:endParaRPr lang="ko-KR" altLang="en-US" sz="3600">
            <a:ea typeface="문체부 쓰기 정체" panose="02030609000101010101" pitchFamily="17" charset="-127"/>
          </a:endParaRPr>
        </a:p>
      </dgm:t>
    </dgm:pt>
    <dgm:pt modelId="{17FEBF2D-AF3B-497E-941E-D5B224BE7470}" type="sibTrans" cxnId="{10876EDD-3C81-49D6-B527-BA12890E1217}">
      <dgm:prSet/>
      <dgm:spPr/>
      <dgm:t>
        <a:bodyPr/>
        <a:lstStyle/>
        <a:p>
          <a:pPr latinLnBrk="1"/>
          <a:endParaRPr lang="ko-KR" altLang="en-US" sz="3600">
            <a:ea typeface="문체부 쓰기 정체" panose="02030609000101010101" pitchFamily="17" charset="-127"/>
          </a:endParaRPr>
        </a:p>
      </dgm:t>
    </dgm:pt>
    <dgm:pt modelId="{B904FD4E-1D28-4369-99E6-9317CAA97987}">
      <dgm:prSet phldrT="[Text]" custT="1"/>
      <dgm:spPr/>
      <dgm:t>
        <a:bodyPr/>
        <a:lstStyle/>
        <a:p>
          <a:pPr latinLnBrk="1"/>
          <a:r>
            <a:rPr lang="ko-KR" altLang="en-US" sz="3600" dirty="0" smtClean="0">
              <a:ea typeface="문체부 쓰기 정체" panose="02030609000101010101" pitchFamily="17" charset="-127"/>
            </a:rPr>
            <a:t>수학 축제</a:t>
          </a:r>
          <a:endParaRPr lang="ko-KR" altLang="en-US" sz="3600" dirty="0">
            <a:ea typeface="문체부 쓰기 정체" panose="02030609000101010101" pitchFamily="17" charset="-127"/>
          </a:endParaRPr>
        </a:p>
      </dgm:t>
    </dgm:pt>
    <dgm:pt modelId="{F0E4CAE6-02D7-471B-9C3F-8244F752F5DC}" type="parTrans" cxnId="{B84EA1DD-76D5-4AB6-BCAB-B608A3FF0AAA}">
      <dgm:prSet/>
      <dgm:spPr/>
      <dgm:t>
        <a:bodyPr/>
        <a:lstStyle/>
        <a:p>
          <a:pPr latinLnBrk="1"/>
          <a:endParaRPr lang="ko-KR" altLang="en-US" sz="3600">
            <a:ea typeface="문체부 쓰기 정체" panose="02030609000101010101" pitchFamily="17" charset="-127"/>
          </a:endParaRPr>
        </a:p>
      </dgm:t>
    </dgm:pt>
    <dgm:pt modelId="{D5F8D05F-FDDC-40C9-AE4B-23DF6EE300C3}" type="sibTrans" cxnId="{B84EA1DD-76D5-4AB6-BCAB-B608A3FF0AAA}">
      <dgm:prSet/>
      <dgm:spPr/>
      <dgm:t>
        <a:bodyPr/>
        <a:lstStyle/>
        <a:p>
          <a:pPr latinLnBrk="1"/>
          <a:endParaRPr lang="ko-KR" altLang="en-US" sz="3600">
            <a:ea typeface="문체부 쓰기 정체" panose="02030609000101010101" pitchFamily="17" charset="-127"/>
          </a:endParaRPr>
        </a:p>
      </dgm:t>
    </dgm:pt>
    <dgm:pt modelId="{388462AF-78C5-41C3-B893-0ADAF26D8BBD}">
      <dgm:prSet phldrT="[Text]" custT="1"/>
      <dgm:spPr/>
      <dgm:t>
        <a:bodyPr/>
        <a:lstStyle/>
        <a:p>
          <a:pPr latinLnBrk="1"/>
          <a:r>
            <a:rPr lang="ko-KR" altLang="en-US" sz="3600" dirty="0" smtClean="0">
              <a:ea typeface="문체부 쓰기 정체" panose="02030609000101010101" pitchFamily="17" charset="-127"/>
            </a:rPr>
            <a:t>수학 드라마</a:t>
          </a:r>
          <a:endParaRPr lang="ko-KR" altLang="en-US" sz="3600" dirty="0">
            <a:ea typeface="문체부 쓰기 정체" panose="02030609000101010101" pitchFamily="17" charset="-127"/>
          </a:endParaRPr>
        </a:p>
      </dgm:t>
    </dgm:pt>
    <dgm:pt modelId="{CF4AB745-ADB7-4801-A193-4038403407C5}" type="parTrans" cxnId="{DA7CA743-9E85-4914-83E7-E3F9A81B808D}">
      <dgm:prSet/>
      <dgm:spPr/>
      <dgm:t>
        <a:bodyPr/>
        <a:lstStyle/>
        <a:p>
          <a:pPr latinLnBrk="1"/>
          <a:endParaRPr lang="ko-KR" altLang="en-US" sz="3600">
            <a:ea typeface="문체부 쓰기 정체" panose="02030609000101010101" pitchFamily="17" charset="-127"/>
          </a:endParaRPr>
        </a:p>
      </dgm:t>
    </dgm:pt>
    <dgm:pt modelId="{3414D7C4-839B-43A1-89EB-F8361763D2B2}" type="sibTrans" cxnId="{DA7CA743-9E85-4914-83E7-E3F9A81B808D}">
      <dgm:prSet/>
      <dgm:spPr/>
      <dgm:t>
        <a:bodyPr/>
        <a:lstStyle/>
        <a:p>
          <a:pPr latinLnBrk="1"/>
          <a:endParaRPr lang="ko-KR" altLang="en-US" sz="3600">
            <a:ea typeface="문체부 쓰기 정체" panose="02030609000101010101" pitchFamily="17" charset="-127"/>
          </a:endParaRPr>
        </a:p>
      </dgm:t>
    </dgm:pt>
    <dgm:pt modelId="{27DEF9C5-9027-46C9-923D-3BC2B988A76A}" type="pres">
      <dgm:prSet presAssocID="{D2C1B5A1-6555-4A1D-B158-FC67D146D11B}" presName="Name0" presStyleCnt="0">
        <dgm:presLayoutVars>
          <dgm:chMax val="7"/>
          <dgm:dir/>
          <dgm:resizeHandles val="exact"/>
        </dgm:presLayoutVars>
      </dgm:prSet>
      <dgm:spPr/>
    </dgm:pt>
    <dgm:pt modelId="{9C6CF140-25A2-4975-A239-25E1FCF93909}" type="pres">
      <dgm:prSet presAssocID="{D2C1B5A1-6555-4A1D-B158-FC67D146D11B}" presName="ellipse1" presStyleLbl="vennNode1" presStyleIdx="0" presStyleCnt="4" custLinFactNeighborX="16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D26A85-983F-4632-A5E2-2D243582BBB9}" type="pres">
      <dgm:prSet presAssocID="{D2C1B5A1-6555-4A1D-B158-FC67D146D11B}" presName="ellipse2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875FA6-C26F-49E0-8BD9-2BD786B53705}" type="pres">
      <dgm:prSet presAssocID="{D2C1B5A1-6555-4A1D-B158-FC67D146D11B}" presName="ellipse3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A7F9D0-BE9C-4035-8B06-D847C17B2AB1}" type="pres">
      <dgm:prSet presAssocID="{D2C1B5A1-6555-4A1D-B158-FC67D146D11B}" presName="ellipse4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84EA1DD-76D5-4AB6-BCAB-B608A3FF0AAA}" srcId="{D2C1B5A1-6555-4A1D-B158-FC67D146D11B}" destId="{B904FD4E-1D28-4369-99E6-9317CAA97987}" srcOrd="2" destOrd="0" parTransId="{F0E4CAE6-02D7-471B-9C3F-8244F752F5DC}" sibTransId="{D5F8D05F-FDDC-40C9-AE4B-23DF6EE300C3}"/>
    <dgm:cxn modelId="{10876EDD-3C81-49D6-B527-BA12890E1217}" srcId="{D2C1B5A1-6555-4A1D-B158-FC67D146D11B}" destId="{6AD457F7-EA5D-4A91-8C29-ABF16C62D41D}" srcOrd="1" destOrd="0" parTransId="{B498DDAF-2F0D-4ED1-B2E4-9FD79EC6EC14}" sibTransId="{17FEBF2D-AF3B-497E-941E-D5B224BE7470}"/>
    <dgm:cxn modelId="{6631E865-9052-41C1-8967-DF9C520A4046}" type="presOf" srcId="{388462AF-78C5-41C3-B893-0ADAF26D8BBD}" destId="{DAA7F9D0-BE9C-4035-8B06-D847C17B2AB1}" srcOrd="0" destOrd="0" presId="urn:microsoft.com/office/officeart/2005/8/layout/rings+Icon"/>
    <dgm:cxn modelId="{E667CA9F-1B97-4834-9E6E-F3C5027DDBD3}" type="presOf" srcId="{D23A1C7A-4221-4D75-A6E1-43F8237ECD31}" destId="{9C6CF140-25A2-4975-A239-25E1FCF93909}" srcOrd="0" destOrd="0" presId="urn:microsoft.com/office/officeart/2005/8/layout/rings+Icon"/>
    <dgm:cxn modelId="{106A0D90-7039-4E5E-9B55-2169A4E46D8B}" srcId="{D2C1B5A1-6555-4A1D-B158-FC67D146D11B}" destId="{D23A1C7A-4221-4D75-A6E1-43F8237ECD31}" srcOrd="0" destOrd="0" parTransId="{9918C37E-446E-438F-A825-41D2E45E3521}" sibTransId="{F554DD2F-9358-46EE-9994-FFFF6B99C4EF}"/>
    <dgm:cxn modelId="{3C9F7DA2-E879-4EF4-90EE-917C954F8BFA}" type="presOf" srcId="{D2C1B5A1-6555-4A1D-B158-FC67D146D11B}" destId="{27DEF9C5-9027-46C9-923D-3BC2B988A76A}" srcOrd="0" destOrd="0" presId="urn:microsoft.com/office/officeart/2005/8/layout/rings+Icon"/>
    <dgm:cxn modelId="{A8AE0923-7017-40BD-8748-09C50EC0F82B}" type="presOf" srcId="{B904FD4E-1D28-4369-99E6-9317CAA97987}" destId="{67875FA6-C26F-49E0-8BD9-2BD786B53705}" srcOrd="0" destOrd="0" presId="urn:microsoft.com/office/officeart/2005/8/layout/rings+Icon"/>
    <dgm:cxn modelId="{DA7CA743-9E85-4914-83E7-E3F9A81B808D}" srcId="{D2C1B5A1-6555-4A1D-B158-FC67D146D11B}" destId="{388462AF-78C5-41C3-B893-0ADAF26D8BBD}" srcOrd="3" destOrd="0" parTransId="{CF4AB745-ADB7-4801-A193-4038403407C5}" sibTransId="{3414D7C4-839B-43A1-89EB-F8361763D2B2}"/>
    <dgm:cxn modelId="{90A976B6-3B54-483E-94E5-B9E8C3FDD98C}" type="presOf" srcId="{6AD457F7-EA5D-4A91-8C29-ABF16C62D41D}" destId="{AED26A85-983F-4632-A5E2-2D243582BBB9}" srcOrd="0" destOrd="0" presId="urn:microsoft.com/office/officeart/2005/8/layout/rings+Icon"/>
    <dgm:cxn modelId="{D9F6F21D-EDA4-493D-A144-E05C858981AA}" type="presParOf" srcId="{27DEF9C5-9027-46C9-923D-3BC2B988A76A}" destId="{9C6CF140-25A2-4975-A239-25E1FCF93909}" srcOrd="0" destOrd="0" presId="urn:microsoft.com/office/officeart/2005/8/layout/rings+Icon"/>
    <dgm:cxn modelId="{6B438193-6F0A-4B63-92C9-9894AE2FC291}" type="presParOf" srcId="{27DEF9C5-9027-46C9-923D-3BC2B988A76A}" destId="{AED26A85-983F-4632-A5E2-2D243582BBB9}" srcOrd="1" destOrd="0" presId="urn:microsoft.com/office/officeart/2005/8/layout/rings+Icon"/>
    <dgm:cxn modelId="{84EA6452-CA22-4EDA-B869-EE9143F62701}" type="presParOf" srcId="{27DEF9C5-9027-46C9-923D-3BC2B988A76A}" destId="{67875FA6-C26F-49E0-8BD9-2BD786B53705}" srcOrd="2" destOrd="0" presId="urn:microsoft.com/office/officeart/2005/8/layout/rings+Icon"/>
    <dgm:cxn modelId="{49363538-2F59-457F-9976-65FA7E0DDF40}" type="presParOf" srcId="{27DEF9C5-9027-46C9-923D-3BC2B988A76A}" destId="{DAA7F9D0-BE9C-4035-8B06-D847C17B2AB1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3DEC1A-5848-421F-892A-D32491438CBC}" type="doc">
      <dgm:prSet loTypeId="urn:microsoft.com/office/officeart/2008/layout/PictureGrid" loCatId="picture" qsTypeId="urn:microsoft.com/office/officeart/2005/8/quickstyle/simple3" qsCatId="simple" csTypeId="urn:microsoft.com/office/officeart/2005/8/colors/colorful3" csCatId="colorful" phldr="0"/>
      <dgm:spPr/>
      <dgm:t>
        <a:bodyPr/>
        <a:lstStyle/>
        <a:p>
          <a:pPr latinLnBrk="1"/>
          <a:endParaRPr lang="ko-KR" altLang="en-US"/>
        </a:p>
      </dgm:t>
    </dgm:pt>
    <dgm:pt modelId="{C6FC8E32-808E-4421-A5A3-E2870D09F78C}">
      <dgm:prSet phldrT="[Text]" phldr="1"/>
      <dgm:spPr/>
      <dgm:t>
        <a:bodyPr/>
        <a:lstStyle/>
        <a:p>
          <a:pPr latinLnBrk="1"/>
          <a:endParaRPr lang="ko-KR" altLang="en-US" dirty="0"/>
        </a:p>
      </dgm:t>
    </dgm:pt>
    <dgm:pt modelId="{75CACD48-4D3A-4B45-AB6E-1060D2B6E386}" type="parTrans" cxnId="{20F69B03-2A8B-4035-A271-C3C60FE4A0B8}">
      <dgm:prSet/>
      <dgm:spPr/>
      <dgm:t>
        <a:bodyPr/>
        <a:lstStyle/>
        <a:p>
          <a:pPr latinLnBrk="1"/>
          <a:endParaRPr lang="ko-KR" altLang="en-US"/>
        </a:p>
      </dgm:t>
    </dgm:pt>
    <dgm:pt modelId="{759DC5FB-9C42-460C-8A69-B24E5BE71A14}" type="sibTrans" cxnId="{20F69B03-2A8B-4035-A271-C3C60FE4A0B8}">
      <dgm:prSet/>
      <dgm:spPr/>
      <dgm:t>
        <a:bodyPr/>
        <a:lstStyle/>
        <a:p>
          <a:pPr latinLnBrk="1"/>
          <a:endParaRPr lang="ko-KR" altLang="en-US"/>
        </a:p>
      </dgm:t>
    </dgm:pt>
    <dgm:pt modelId="{69149928-4628-4B6A-A4B6-BB8A3F55435F}">
      <dgm:prSet phldrT="[Text]" phldr="1"/>
      <dgm:spPr/>
      <dgm:t>
        <a:bodyPr/>
        <a:lstStyle/>
        <a:p>
          <a:pPr latinLnBrk="1"/>
          <a:endParaRPr lang="ko-KR" altLang="en-US"/>
        </a:p>
      </dgm:t>
    </dgm:pt>
    <dgm:pt modelId="{4E56FA0E-443F-49E4-8AB1-A8F827EF0FCD}" type="parTrans" cxnId="{31C5B2FA-AC32-4D52-BFC6-464AEE64732B}">
      <dgm:prSet/>
      <dgm:spPr/>
      <dgm:t>
        <a:bodyPr/>
        <a:lstStyle/>
        <a:p>
          <a:pPr latinLnBrk="1"/>
          <a:endParaRPr lang="ko-KR" altLang="en-US"/>
        </a:p>
      </dgm:t>
    </dgm:pt>
    <dgm:pt modelId="{A1FDD486-3EB6-4DE7-8177-A9DAE8BBC38C}" type="sibTrans" cxnId="{31C5B2FA-AC32-4D52-BFC6-464AEE64732B}">
      <dgm:prSet/>
      <dgm:spPr/>
      <dgm:t>
        <a:bodyPr/>
        <a:lstStyle/>
        <a:p>
          <a:pPr latinLnBrk="1"/>
          <a:endParaRPr lang="ko-KR" altLang="en-US"/>
        </a:p>
      </dgm:t>
    </dgm:pt>
    <dgm:pt modelId="{E6821280-00B6-477A-B719-6AEBFB869855}">
      <dgm:prSet phldrT="[Text]" phldr="1"/>
      <dgm:spPr/>
      <dgm:t>
        <a:bodyPr/>
        <a:lstStyle/>
        <a:p>
          <a:pPr latinLnBrk="1"/>
          <a:endParaRPr lang="ko-KR" altLang="en-US"/>
        </a:p>
      </dgm:t>
    </dgm:pt>
    <dgm:pt modelId="{EAC90E77-C102-49E0-8761-19242AF4CAAF}" type="parTrans" cxnId="{E4A6F078-E06D-4CAD-8B91-CC4A58B3222C}">
      <dgm:prSet/>
      <dgm:spPr/>
      <dgm:t>
        <a:bodyPr/>
        <a:lstStyle/>
        <a:p>
          <a:pPr latinLnBrk="1"/>
          <a:endParaRPr lang="ko-KR" altLang="en-US"/>
        </a:p>
      </dgm:t>
    </dgm:pt>
    <dgm:pt modelId="{DB6E6218-8A2D-40A7-9066-9C49BED7D585}" type="sibTrans" cxnId="{E4A6F078-E06D-4CAD-8B91-CC4A58B3222C}">
      <dgm:prSet/>
      <dgm:spPr/>
      <dgm:t>
        <a:bodyPr/>
        <a:lstStyle/>
        <a:p>
          <a:pPr latinLnBrk="1"/>
          <a:endParaRPr lang="ko-KR" altLang="en-US"/>
        </a:p>
      </dgm:t>
    </dgm:pt>
    <dgm:pt modelId="{B75378AE-6518-4ABF-BCB2-9F3BBA7A5EFB}">
      <dgm:prSet phldrT="[Text]" phldr="1"/>
      <dgm:spPr/>
      <dgm:t>
        <a:bodyPr/>
        <a:lstStyle/>
        <a:p>
          <a:pPr latinLnBrk="1"/>
          <a:endParaRPr lang="ko-KR" altLang="en-US"/>
        </a:p>
      </dgm:t>
    </dgm:pt>
    <dgm:pt modelId="{F6FC4EBF-435D-45F6-BB1B-65CF9098120C}" type="parTrans" cxnId="{CA0F6525-956F-4A9C-8753-E96469760322}">
      <dgm:prSet/>
      <dgm:spPr/>
      <dgm:t>
        <a:bodyPr/>
        <a:lstStyle/>
        <a:p>
          <a:pPr latinLnBrk="1"/>
          <a:endParaRPr lang="ko-KR" altLang="en-US"/>
        </a:p>
      </dgm:t>
    </dgm:pt>
    <dgm:pt modelId="{CC44DE91-A045-4E6F-BC3E-FFECBE3EB5E6}" type="sibTrans" cxnId="{CA0F6525-956F-4A9C-8753-E96469760322}">
      <dgm:prSet/>
      <dgm:spPr/>
      <dgm:t>
        <a:bodyPr/>
        <a:lstStyle/>
        <a:p>
          <a:pPr latinLnBrk="1"/>
          <a:endParaRPr lang="ko-KR" altLang="en-US"/>
        </a:p>
      </dgm:t>
    </dgm:pt>
    <dgm:pt modelId="{74609012-844E-492A-9192-2A61067EFB54}" type="pres">
      <dgm:prSet presAssocID="{BA3DEC1A-5848-421F-892A-D32491438CBC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5C8FAA-6182-4644-8796-402F5243F136}" type="pres">
      <dgm:prSet presAssocID="{C6FC8E32-808E-4421-A5A3-E2870D09F78C}" presName="composite" presStyleCnt="0"/>
      <dgm:spPr/>
    </dgm:pt>
    <dgm:pt modelId="{B1CE4935-3149-411A-8CA1-4EF785F7F736}" type="pres">
      <dgm:prSet presAssocID="{C6FC8E32-808E-4421-A5A3-E2870D09F78C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CCF6A8-A3F2-4E55-8471-488FA9E65F2B}" type="pres">
      <dgm:prSet presAssocID="{C6FC8E32-808E-4421-A5A3-E2870D09F78C}" presName="rect1" presStyleLbl="alignImgPlace1" presStyleIdx="0" presStyleCnt="4"/>
      <dgm:spPr/>
    </dgm:pt>
    <dgm:pt modelId="{E123C9EB-84F4-4E55-9902-B02BAE064EFC}" type="pres">
      <dgm:prSet presAssocID="{759DC5FB-9C42-460C-8A69-B24E5BE71A14}" presName="sibTrans" presStyleCnt="0"/>
      <dgm:spPr/>
    </dgm:pt>
    <dgm:pt modelId="{43D8D77A-12E9-4290-BBDC-0F9FB51E9BBA}" type="pres">
      <dgm:prSet presAssocID="{69149928-4628-4B6A-A4B6-BB8A3F55435F}" presName="composite" presStyleCnt="0"/>
      <dgm:spPr/>
    </dgm:pt>
    <dgm:pt modelId="{7A9D570F-5579-4A18-A9E2-AB96F1AD9B33}" type="pres">
      <dgm:prSet presAssocID="{69149928-4628-4B6A-A4B6-BB8A3F55435F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D1A8D6-5102-40D4-A668-2B7A3AE3F84C}" type="pres">
      <dgm:prSet presAssocID="{69149928-4628-4B6A-A4B6-BB8A3F55435F}" presName="rect1" presStyleLbl="alignImgPlace1" presStyleIdx="1" presStyleCnt="4"/>
      <dgm:spPr/>
    </dgm:pt>
    <dgm:pt modelId="{F8A92FDB-7B80-4592-9C8B-7FB9813CCE8A}" type="pres">
      <dgm:prSet presAssocID="{A1FDD486-3EB6-4DE7-8177-A9DAE8BBC38C}" presName="sibTrans" presStyleCnt="0"/>
      <dgm:spPr/>
    </dgm:pt>
    <dgm:pt modelId="{1C5B7A82-32A7-4419-846A-B9361C622EBD}" type="pres">
      <dgm:prSet presAssocID="{E6821280-00B6-477A-B719-6AEBFB869855}" presName="composite" presStyleCnt="0"/>
      <dgm:spPr/>
    </dgm:pt>
    <dgm:pt modelId="{0C899A56-B41E-4B09-A5AF-CB1C1D03BED1}" type="pres">
      <dgm:prSet presAssocID="{E6821280-00B6-477A-B719-6AEBFB869855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C936D1-605C-4F07-B004-A07F4058D294}" type="pres">
      <dgm:prSet presAssocID="{E6821280-00B6-477A-B719-6AEBFB869855}" presName="rect1" presStyleLbl="alignImgPlace1" presStyleIdx="2" presStyleCnt="4"/>
      <dgm:spPr/>
    </dgm:pt>
    <dgm:pt modelId="{F3F616AF-5374-4A5C-8442-9BD39BFF6684}" type="pres">
      <dgm:prSet presAssocID="{DB6E6218-8A2D-40A7-9066-9C49BED7D585}" presName="sibTrans" presStyleCnt="0"/>
      <dgm:spPr/>
    </dgm:pt>
    <dgm:pt modelId="{ECB2F7D0-E519-405E-AB9B-25967B5A7119}" type="pres">
      <dgm:prSet presAssocID="{B75378AE-6518-4ABF-BCB2-9F3BBA7A5EFB}" presName="composite" presStyleCnt="0"/>
      <dgm:spPr/>
    </dgm:pt>
    <dgm:pt modelId="{69E7A1BE-2DE1-46A3-A43C-1F36CB543AB6}" type="pres">
      <dgm:prSet presAssocID="{B75378AE-6518-4ABF-BCB2-9F3BBA7A5EFB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C8CEAA-83A3-41A3-B1DB-17EA3903F2E1}" type="pres">
      <dgm:prSet presAssocID="{B75378AE-6518-4ABF-BCB2-9F3BBA7A5EFB}" presName="rect1" presStyleLbl="alignImgPlace1" presStyleIdx="3" presStyleCnt="4"/>
      <dgm:spPr/>
    </dgm:pt>
  </dgm:ptLst>
  <dgm:cxnLst>
    <dgm:cxn modelId="{CA0F6525-956F-4A9C-8753-E96469760322}" srcId="{BA3DEC1A-5848-421F-892A-D32491438CBC}" destId="{B75378AE-6518-4ABF-BCB2-9F3BBA7A5EFB}" srcOrd="3" destOrd="0" parTransId="{F6FC4EBF-435D-45F6-BB1B-65CF9098120C}" sibTransId="{CC44DE91-A045-4E6F-BC3E-FFECBE3EB5E6}"/>
    <dgm:cxn modelId="{E4A6F078-E06D-4CAD-8B91-CC4A58B3222C}" srcId="{BA3DEC1A-5848-421F-892A-D32491438CBC}" destId="{E6821280-00B6-477A-B719-6AEBFB869855}" srcOrd="2" destOrd="0" parTransId="{EAC90E77-C102-49E0-8761-19242AF4CAAF}" sibTransId="{DB6E6218-8A2D-40A7-9066-9C49BED7D585}"/>
    <dgm:cxn modelId="{0F187A89-3EFD-4F49-902F-81D3428ED390}" type="presOf" srcId="{69149928-4628-4B6A-A4B6-BB8A3F55435F}" destId="{7A9D570F-5579-4A18-A9E2-AB96F1AD9B33}" srcOrd="0" destOrd="0" presId="urn:microsoft.com/office/officeart/2008/layout/PictureGrid"/>
    <dgm:cxn modelId="{CCAE4856-55FB-434C-A45B-805EC68C8D4C}" type="presOf" srcId="{C6FC8E32-808E-4421-A5A3-E2870D09F78C}" destId="{B1CE4935-3149-411A-8CA1-4EF785F7F736}" srcOrd="0" destOrd="0" presId="urn:microsoft.com/office/officeart/2008/layout/PictureGrid"/>
    <dgm:cxn modelId="{439C50AA-95C9-4132-95E4-18F2D498615D}" type="presOf" srcId="{BA3DEC1A-5848-421F-892A-D32491438CBC}" destId="{74609012-844E-492A-9192-2A61067EFB54}" srcOrd="0" destOrd="0" presId="urn:microsoft.com/office/officeart/2008/layout/PictureGrid"/>
    <dgm:cxn modelId="{20F69B03-2A8B-4035-A271-C3C60FE4A0B8}" srcId="{BA3DEC1A-5848-421F-892A-D32491438CBC}" destId="{C6FC8E32-808E-4421-A5A3-E2870D09F78C}" srcOrd="0" destOrd="0" parTransId="{75CACD48-4D3A-4B45-AB6E-1060D2B6E386}" sibTransId="{759DC5FB-9C42-460C-8A69-B24E5BE71A14}"/>
    <dgm:cxn modelId="{31C5B2FA-AC32-4D52-BFC6-464AEE64732B}" srcId="{BA3DEC1A-5848-421F-892A-D32491438CBC}" destId="{69149928-4628-4B6A-A4B6-BB8A3F55435F}" srcOrd="1" destOrd="0" parTransId="{4E56FA0E-443F-49E4-8AB1-A8F827EF0FCD}" sibTransId="{A1FDD486-3EB6-4DE7-8177-A9DAE8BBC38C}"/>
    <dgm:cxn modelId="{AAAE045E-96E5-4E39-AD40-704242CBFDEE}" type="presOf" srcId="{B75378AE-6518-4ABF-BCB2-9F3BBA7A5EFB}" destId="{69E7A1BE-2DE1-46A3-A43C-1F36CB543AB6}" srcOrd="0" destOrd="0" presId="urn:microsoft.com/office/officeart/2008/layout/PictureGrid"/>
    <dgm:cxn modelId="{391AE280-ACFE-46A6-A701-AE015916DD37}" type="presOf" srcId="{E6821280-00B6-477A-B719-6AEBFB869855}" destId="{0C899A56-B41E-4B09-A5AF-CB1C1D03BED1}" srcOrd="0" destOrd="0" presId="urn:microsoft.com/office/officeart/2008/layout/PictureGrid"/>
    <dgm:cxn modelId="{ACFE6DE7-A736-4208-86C5-A59CF79F74AE}" type="presParOf" srcId="{74609012-844E-492A-9192-2A61067EFB54}" destId="{655C8FAA-6182-4644-8796-402F5243F136}" srcOrd="0" destOrd="0" presId="urn:microsoft.com/office/officeart/2008/layout/PictureGrid"/>
    <dgm:cxn modelId="{3DA28AD4-1A2E-43CB-B2EF-C82D110E7A08}" type="presParOf" srcId="{655C8FAA-6182-4644-8796-402F5243F136}" destId="{B1CE4935-3149-411A-8CA1-4EF785F7F736}" srcOrd="0" destOrd="0" presId="urn:microsoft.com/office/officeart/2008/layout/PictureGrid"/>
    <dgm:cxn modelId="{084224F3-0E26-4ED2-BA34-0B973F5A9985}" type="presParOf" srcId="{655C8FAA-6182-4644-8796-402F5243F136}" destId="{96CCF6A8-A3F2-4E55-8471-488FA9E65F2B}" srcOrd="1" destOrd="0" presId="urn:microsoft.com/office/officeart/2008/layout/PictureGrid"/>
    <dgm:cxn modelId="{FA9692A1-49C2-4E7B-BFB2-4EFC199B19F5}" type="presParOf" srcId="{74609012-844E-492A-9192-2A61067EFB54}" destId="{E123C9EB-84F4-4E55-9902-B02BAE064EFC}" srcOrd="1" destOrd="0" presId="urn:microsoft.com/office/officeart/2008/layout/PictureGrid"/>
    <dgm:cxn modelId="{4F778B0D-E1FD-4453-8A7D-884CC512012A}" type="presParOf" srcId="{74609012-844E-492A-9192-2A61067EFB54}" destId="{43D8D77A-12E9-4290-BBDC-0F9FB51E9BBA}" srcOrd="2" destOrd="0" presId="urn:microsoft.com/office/officeart/2008/layout/PictureGrid"/>
    <dgm:cxn modelId="{CFDB9284-0B26-41F9-9FAF-ABBB56F3E1AD}" type="presParOf" srcId="{43D8D77A-12E9-4290-BBDC-0F9FB51E9BBA}" destId="{7A9D570F-5579-4A18-A9E2-AB96F1AD9B33}" srcOrd="0" destOrd="0" presId="urn:microsoft.com/office/officeart/2008/layout/PictureGrid"/>
    <dgm:cxn modelId="{3C984B16-718A-4F5E-8460-550A477D3626}" type="presParOf" srcId="{43D8D77A-12E9-4290-BBDC-0F9FB51E9BBA}" destId="{A9D1A8D6-5102-40D4-A668-2B7A3AE3F84C}" srcOrd="1" destOrd="0" presId="urn:microsoft.com/office/officeart/2008/layout/PictureGrid"/>
    <dgm:cxn modelId="{B8BFB577-A2DA-476B-9EC7-8C99D675AD60}" type="presParOf" srcId="{74609012-844E-492A-9192-2A61067EFB54}" destId="{F8A92FDB-7B80-4592-9C8B-7FB9813CCE8A}" srcOrd="3" destOrd="0" presId="urn:microsoft.com/office/officeart/2008/layout/PictureGrid"/>
    <dgm:cxn modelId="{F5F3B4AA-B5D4-4F24-9131-E0E773F52E2A}" type="presParOf" srcId="{74609012-844E-492A-9192-2A61067EFB54}" destId="{1C5B7A82-32A7-4419-846A-B9361C622EBD}" srcOrd="4" destOrd="0" presId="urn:microsoft.com/office/officeart/2008/layout/PictureGrid"/>
    <dgm:cxn modelId="{8FC77D43-3838-4CC0-9FDB-D6FB488507EE}" type="presParOf" srcId="{1C5B7A82-32A7-4419-846A-B9361C622EBD}" destId="{0C899A56-B41E-4B09-A5AF-CB1C1D03BED1}" srcOrd="0" destOrd="0" presId="urn:microsoft.com/office/officeart/2008/layout/PictureGrid"/>
    <dgm:cxn modelId="{A73075B8-9494-4BE2-96F7-B33CA931BDD9}" type="presParOf" srcId="{1C5B7A82-32A7-4419-846A-B9361C622EBD}" destId="{56C936D1-605C-4F07-B004-A07F4058D294}" srcOrd="1" destOrd="0" presId="urn:microsoft.com/office/officeart/2008/layout/PictureGrid"/>
    <dgm:cxn modelId="{EB56E786-7769-48F1-8788-BBD1CA3980C7}" type="presParOf" srcId="{74609012-844E-492A-9192-2A61067EFB54}" destId="{F3F616AF-5374-4A5C-8442-9BD39BFF6684}" srcOrd="5" destOrd="0" presId="urn:microsoft.com/office/officeart/2008/layout/PictureGrid"/>
    <dgm:cxn modelId="{CF6F6A4A-B3E8-464E-996C-917068246F0A}" type="presParOf" srcId="{74609012-844E-492A-9192-2A61067EFB54}" destId="{ECB2F7D0-E519-405E-AB9B-25967B5A7119}" srcOrd="6" destOrd="0" presId="urn:microsoft.com/office/officeart/2008/layout/PictureGrid"/>
    <dgm:cxn modelId="{9558EB4C-1B91-4703-871B-493AC09BE526}" type="presParOf" srcId="{ECB2F7D0-E519-405E-AB9B-25967B5A7119}" destId="{69E7A1BE-2DE1-46A3-A43C-1F36CB543AB6}" srcOrd="0" destOrd="0" presId="urn:microsoft.com/office/officeart/2008/layout/PictureGrid"/>
    <dgm:cxn modelId="{1FFF7046-DC1C-4D0D-B00F-CE9AC9EA8EA0}" type="presParOf" srcId="{ECB2F7D0-E519-405E-AB9B-25967B5A7119}" destId="{34C8CEAA-83A3-41A3-B1DB-17EA3903F2E1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3DEC1A-5848-421F-892A-D32491438CBC}" type="doc">
      <dgm:prSet loTypeId="urn:microsoft.com/office/officeart/2008/layout/PictureGrid" loCatId="picture" qsTypeId="urn:microsoft.com/office/officeart/2005/8/quickstyle/simple3" qsCatId="simple" csTypeId="urn:microsoft.com/office/officeart/2005/8/colors/colorful3" csCatId="colorful" phldr="0"/>
      <dgm:spPr/>
      <dgm:t>
        <a:bodyPr/>
        <a:lstStyle/>
        <a:p>
          <a:pPr latinLnBrk="1"/>
          <a:endParaRPr lang="ko-KR" altLang="en-US"/>
        </a:p>
      </dgm:t>
    </dgm:pt>
    <dgm:pt modelId="{C6FC8E32-808E-4421-A5A3-E2870D09F78C}">
      <dgm:prSet phldrT="[Text]" phldr="1"/>
      <dgm:spPr/>
      <dgm:t>
        <a:bodyPr/>
        <a:lstStyle/>
        <a:p>
          <a:pPr latinLnBrk="1"/>
          <a:endParaRPr lang="ko-KR" altLang="en-US"/>
        </a:p>
      </dgm:t>
    </dgm:pt>
    <dgm:pt modelId="{75CACD48-4D3A-4B45-AB6E-1060D2B6E386}" type="parTrans" cxnId="{20F69B03-2A8B-4035-A271-C3C60FE4A0B8}">
      <dgm:prSet/>
      <dgm:spPr/>
      <dgm:t>
        <a:bodyPr/>
        <a:lstStyle/>
        <a:p>
          <a:pPr latinLnBrk="1"/>
          <a:endParaRPr lang="ko-KR" altLang="en-US"/>
        </a:p>
      </dgm:t>
    </dgm:pt>
    <dgm:pt modelId="{759DC5FB-9C42-460C-8A69-B24E5BE71A14}" type="sibTrans" cxnId="{20F69B03-2A8B-4035-A271-C3C60FE4A0B8}">
      <dgm:prSet/>
      <dgm:spPr/>
      <dgm:t>
        <a:bodyPr/>
        <a:lstStyle/>
        <a:p>
          <a:pPr latinLnBrk="1"/>
          <a:endParaRPr lang="ko-KR" altLang="en-US"/>
        </a:p>
      </dgm:t>
    </dgm:pt>
    <dgm:pt modelId="{69149928-4628-4B6A-A4B6-BB8A3F55435F}">
      <dgm:prSet phldrT="[Text]" phldr="1"/>
      <dgm:spPr/>
      <dgm:t>
        <a:bodyPr/>
        <a:lstStyle/>
        <a:p>
          <a:pPr latinLnBrk="1"/>
          <a:endParaRPr lang="ko-KR" altLang="en-US"/>
        </a:p>
      </dgm:t>
    </dgm:pt>
    <dgm:pt modelId="{4E56FA0E-443F-49E4-8AB1-A8F827EF0FCD}" type="parTrans" cxnId="{31C5B2FA-AC32-4D52-BFC6-464AEE64732B}">
      <dgm:prSet/>
      <dgm:spPr/>
      <dgm:t>
        <a:bodyPr/>
        <a:lstStyle/>
        <a:p>
          <a:pPr latinLnBrk="1"/>
          <a:endParaRPr lang="ko-KR" altLang="en-US"/>
        </a:p>
      </dgm:t>
    </dgm:pt>
    <dgm:pt modelId="{A1FDD486-3EB6-4DE7-8177-A9DAE8BBC38C}" type="sibTrans" cxnId="{31C5B2FA-AC32-4D52-BFC6-464AEE64732B}">
      <dgm:prSet/>
      <dgm:spPr/>
      <dgm:t>
        <a:bodyPr/>
        <a:lstStyle/>
        <a:p>
          <a:pPr latinLnBrk="1"/>
          <a:endParaRPr lang="ko-KR" altLang="en-US"/>
        </a:p>
      </dgm:t>
    </dgm:pt>
    <dgm:pt modelId="{E6821280-00B6-477A-B719-6AEBFB869855}">
      <dgm:prSet phldrT="[Text]" phldr="1"/>
      <dgm:spPr/>
      <dgm:t>
        <a:bodyPr/>
        <a:lstStyle/>
        <a:p>
          <a:pPr latinLnBrk="1"/>
          <a:endParaRPr lang="ko-KR" altLang="en-US"/>
        </a:p>
      </dgm:t>
    </dgm:pt>
    <dgm:pt modelId="{EAC90E77-C102-49E0-8761-19242AF4CAAF}" type="parTrans" cxnId="{E4A6F078-E06D-4CAD-8B91-CC4A58B3222C}">
      <dgm:prSet/>
      <dgm:spPr/>
      <dgm:t>
        <a:bodyPr/>
        <a:lstStyle/>
        <a:p>
          <a:pPr latinLnBrk="1"/>
          <a:endParaRPr lang="ko-KR" altLang="en-US"/>
        </a:p>
      </dgm:t>
    </dgm:pt>
    <dgm:pt modelId="{DB6E6218-8A2D-40A7-9066-9C49BED7D585}" type="sibTrans" cxnId="{E4A6F078-E06D-4CAD-8B91-CC4A58B3222C}">
      <dgm:prSet/>
      <dgm:spPr/>
      <dgm:t>
        <a:bodyPr/>
        <a:lstStyle/>
        <a:p>
          <a:pPr latinLnBrk="1"/>
          <a:endParaRPr lang="ko-KR" altLang="en-US"/>
        </a:p>
      </dgm:t>
    </dgm:pt>
    <dgm:pt modelId="{B75378AE-6518-4ABF-BCB2-9F3BBA7A5EFB}">
      <dgm:prSet phldrT="[Text]" phldr="1"/>
      <dgm:spPr/>
      <dgm:t>
        <a:bodyPr/>
        <a:lstStyle/>
        <a:p>
          <a:pPr latinLnBrk="1"/>
          <a:endParaRPr lang="ko-KR" altLang="en-US"/>
        </a:p>
      </dgm:t>
    </dgm:pt>
    <dgm:pt modelId="{F6FC4EBF-435D-45F6-BB1B-65CF9098120C}" type="parTrans" cxnId="{CA0F6525-956F-4A9C-8753-E96469760322}">
      <dgm:prSet/>
      <dgm:spPr/>
      <dgm:t>
        <a:bodyPr/>
        <a:lstStyle/>
        <a:p>
          <a:pPr latinLnBrk="1"/>
          <a:endParaRPr lang="ko-KR" altLang="en-US"/>
        </a:p>
      </dgm:t>
    </dgm:pt>
    <dgm:pt modelId="{CC44DE91-A045-4E6F-BC3E-FFECBE3EB5E6}" type="sibTrans" cxnId="{CA0F6525-956F-4A9C-8753-E96469760322}">
      <dgm:prSet/>
      <dgm:spPr/>
      <dgm:t>
        <a:bodyPr/>
        <a:lstStyle/>
        <a:p>
          <a:pPr latinLnBrk="1"/>
          <a:endParaRPr lang="ko-KR" altLang="en-US"/>
        </a:p>
      </dgm:t>
    </dgm:pt>
    <dgm:pt modelId="{74609012-844E-492A-9192-2A61067EFB54}" type="pres">
      <dgm:prSet presAssocID="{BA3DEC1A-5848-421F-892A-D32491438CBC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5C8FAA-6182-4644-8796-402F5243F136}" type="pres">
      <dgm:prSet presAssocID="{C6FC8E32-808E-4421-A5A3-E2870D09F78C}" presName="composite" presStyleCnt="0"/>
      <dgm:spPr/>
    </dgm:pt>
    <dgm:pt modelId="{B1CE4935-3149-411A-8CA1-4EF785F7F736}" type="pres">
      <dgm:prSet presAssocID="{C6FC8E32-808E-4421-A5A3-E2870D09F78C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CCF6A8-A3F2-4E55-8471-488FA9E65F2B}" type="pres">
      <dgm:prSet presAssocID="{C6FC8E32-808E-4421-A5A3-E2870D09F78C}" presName="rect1" presStyleLbl="alignImgPlace1" presStyleIdx="0" presStyleCnt="4"/>
      <dgm:spPr/>
    </dgm:pt>
    <dgm:pt modelId="{E123C9EB-84F4-4E55-9902-B02BAE064EFC}" type="pres">
      <dgm:prSet presAssocID="{759DC5FB-9C42-460C-8A69-B24E5BE71A14}" presName="sibTrans" presStyleCnt="0"/>
      <dgm:spPr/>
    </dgm:pt>
    <dgm:pt modelId="{43D8D77A-12E9-4290-BBDC-0F9FB51E9BBA}" type="pres">
      <dgm:prSet presAssocID="{69149928-4628-4B6A-A4B6-BB8A3F55435F}" presName="composite" presStyleCnt="0"/>
      <dgm:spPr/>
    </dgm:pt>
    <dgm:pt modelId="{7A9D570F-5579-4A18-A9E2-AB96F1AD9B33}" type="pres">
      <dgm:prSet presAssocID="{69149928-4628-4B6A-A4B6-BB8A3F55435F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D1A8D6-5102-40D4-A668-2B7A3AE3F84C}" type="pres">
      <dgm:prSet presAssocID="{69149928-4628-4B6A-A4B6-BB8A3F55435F}" presName="rect1" presStyleLbl="alignImgPlace1" presStyleIdx="1" presStyleCnt="4"/>
      <dgm:spPr/>
    </dgm:pt>
    <dgm:pt modelId="{F8A92FDB-7B80-4592-9C8B-7FB9813CCE8A}" type="pres">
      <dgm:prSet presAssocID="{A1FDD486-3EB6-4DE7-8177-A9DAE8BBC38C}" presName="sibTrans" presStyleCnt="0"/>
      <dgm:spPr/>
    </dgm:pt>
    <dgm:pt modelId="{1C5B7A82-32A7-4419-846A-B9361C622EBD}" type="pres">
      <dgm:prSet presAssocID="{E6821280-00B6-477A-B719-6AEBFB869855}" presName="composite" presStyleCnt="0"/>
      <dgm:spPr/>
    </dgm:pt>
    <dgm:pt modelId="{0C899A56-B41E-4B09-A5AF-CB1C1D03BED1}" type="pres">
      <dgm:prSet presAssocID="{E6821280-00B6-477A-B719-6AEBFB869855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C936D1-605C-4F07-B004-A07F4058D294}" type="pres">
      <dgm:prSet presAssocID="{E6821280-00B6-477A-B719-6AEBFB869855}" presName="rect1" presStyleLbl="alignImgPlace1" presStyleIdx="2" presStyleCnt="4"/>
      <dgm:spPr/>
    </dgm:pt>
    <dgm:pt modelId="{F3F616AF-5374-4A5C-8442-9BD39BFF6684}" type="pres">
      <dgm:prSet presAssocID="{DB6E6218-8A2D-40A7-9066-9C49BED7D585}" presName="sibTrans" presStyleCnt="0"/>
      <dgm:spPr/>
    </dgm:pt>
    <dgm:pt modelId="{ECB2F7D0-E519-405E-AB9B-25967B5A7119}" type="pres">
      <dgm:prSet presAssocID="{B75378AE-6518-4ABF-BCB2-9F3BBA7A5EFB}" presName="composite" presStyleCnt="0"/>
      <dgm:spPr/>
    </dgm:pt>
    <dgm:pt modelId="{69E7A1BE-2DE1-46A3-A43C-1F36CB543AB6}" type="pres">
      <dgm:prSet presAssocID="{B75378AE-6518-4ABF-BCB2-9F3BBA7A5EFB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C8CEAA-83A3-41A3-B1DB-17EA3903F2E1}" type="pres">
      <dgm:prSet presAssocID="{B75378AE-6518-4ABF-BCB2-9F3BBA7A5EFB}" presName="rect1" presStyleLbl="alignImgPlace1" presStyleIdx="3" presStyleCnt="4"/>
      <dgm:spPr/>
    </dgm:pt>
  </dgm:ptLst>
  <dgm:cxnLst>
    <dgm:cxn modelId="{CA0F6525-956F-4A9C-8753-E96469760322}" srcId="{BA3DEC1A-5848-421F-892A-D32491438CBC}" destId="{B75378AE-6518-4ABF-BCB2-9F3BBA7A5EFB}" srcOrd="3" destOrd="0" parTransId="{F6FC4EBF-435D-45F6-BB1B-65CF9098120C}" sibTransId="{CC44DE91-A045-4E6F-BC3E-FFECBE3EB5E6}"/>
    <dgm:cxn modelId="{2A143BB0-CC01-46F3-8119-DB7F61342003}" type="presOf" srcId="{B75378AE-6518-4ABF-BCB2-9F3BBA7A5EFB}" destId="{69E7A1BE-2DE1-46A3-A43C-1F36CB543AB6}" srcOrd="0" destOrd="0" presId="urn:microsoft.com/office/officeart/2008/layout/PictureGrid"/>
    <dgm:cxn modelId="{E4A6F078-E06D-4CAD-8B91-CC4A58B3222C}" srcId="{BA3DEC1A-5848-421F-892A-D32491438CBC}" destId="{E6821280-00B6-477A-B719-6AEBFB869855}" srcOrd="2" destOrd="0" parTransId="{EAC90E77-C102-49E0-8761-19242AF4CAAF}" sibTransId="{DB6E6218-8A2D-40A7-9066-9C49BED7D585}"/>
    <dgm:cxn modelId="{76D1B536-E7A2-4106-B238-46D866F68588}" type="presOf" srcId="{BA3DEC1A-5848-421F-892A-D32491438CBC}" destId="{74609012-844E-492A-9192-2A61067EFB54}" srcOrd="0" destOrd="0" presId="urn:microsoft.com/office/officeart/2008/layout/PictureGrid"/>
    <dgm:cxn modelId="{20F69B03-2A8B-4035-A271-C3C60FE4A0B8}" srcId="{BA3DEC1A-5848-421F-892A-D32491438CBC}" destId="{C6FC8E32-808E-4421-A5A3-E2870D09F78C}" srcOrd="0" destOrd="0" parTransId="{75CACD48-4D3A-4B45-AB6E-1060D2B6E386}" sibTransId="{759DC5FB-9C42-460C-8A69-B24E5BE71A14}"/>
    <dgm:cxn modelId="{31C5B2FA-AC32-4D52-BFC6-464AEE64732B}" srcId="{BA3DEC1A-5848-421F-892A-D32491438CBC}" destId="{69149928-4628-4B6A-A4B6-BB8A3F55435F}" srcOrd="1" destOrd="0" parTransId="{4E56FA0E-443F-49E4-8AB1-A8F827EF0FCD}" sibTransId="{A1FDD486-3EB6-4DE7-8177-A9DAE8BBC38C}"/>
    <dgm:cxn modelId="{05B3C485-1BCC-431F-A443-E7D85D54CE59}" type="presOf" srcId="{E6821280-00B6-477A-B719-6AEBFB869855}" destId="{0C899A56-B41E-4B09-A5AF-CB1C1D03BED1}" srcOrd="0" destOrd="0" presId="urn:microsoft.com/office/officeart/2008/layout/PictureGrid"/>
    <dgm:cxn modelId="{648800B9-18FD-41C9-9202-7FFD6AF742BB}" type="presOf" srcId="{C6FC8E32-808E-4421-A5A3-E2870D09F78C}" destId="{B1CE4935-3149-411A-8CA1-4EF785F7F736}" srcOrd="0" destOrd="0" presId="urn:microsoft.com/office/officeart/2008/layout/PictureGrid"/>
    <dgm:cxn modelId="{1C613EFB-CCD3-47AE-8EC9-96F745E2D7EE}" type="presOf" srcId="{69149928-4628-4B6A-A4B6-BB8A3F55435F}" destId="{7A9D570F-5579-4A18-A9E2-AB96F1AD9B33}" srcOrd="0" destOrd="0" presId="urn:microsoft.com/office/officeart/2008/layout/PictureGrid"/>
    <dgm:cxn modelId="{B6A83927-7A3B-4244-8D48-0D47BF635AF6}" type="presParOf" srcId="{74609012-844E-492A-9192-2A61067EFB54}" destId="{655C8FAA-6182-4644-8796-402F5243F136}" srcOrd="0" destOrd="0" presId="urn:microsoft.com/office/officeart/2008/layout/PictureGrid"/>
    <dgm:cxn modelId="{0C1AA426-E09C-401D-8EF7-32A5CFAB547B}" type="presParOf" srcId="{655C8FAA-6182-4644-8796-402F5243F136}" destId="{B1CE4935-3149-411A-8CA1-4EF785F7F736}" srcOrd="0" destOrd="0" presId="urn:microsoft.com/office/officeart/2008/layout/PictureGrid"/>
    <dgm:cxn modelId="{E159A975-206E-42DD-8C3D-8F029C53FD60}" type="presParOf" srcId="{655C8FAA-6182-4644-8796-402F5243F136}" destId="{96CCF6A8-A3F2-4E55-8471-488FA9E65F2B}" srcOrd="1" destOrd="0" presId="urn:microsoft.com/office/officeart/2008/layout/PictureGrid"/>
    <dgm:cxn modelId="{8880BC98-4B30-4B1F-9769-87B66B766408}" type="presParOf" srcId="{74609012-844E-492A-9192-2A61067EFB54}" destId="{E123C9EB-84F4-4E55-9902-B02BAE064EFC}" srcOrd="1" destOrd="0" presId="urn:microsoft.com/office/officeart/2008/layout/PictureGrid"/>
    <dgm:cxn modelId="{0821BBC5-7439-45D2-A8DB-0B91CD980FB9}" type="presParOf" srcId="{74609012-844E-492A-9192-2A61067EFB54}" destId="{43D8D77A-12E9-4290-BBDC-0F9FB51E9BBA}" srcOrd="2" destOrd="0" presId="urn:microsoft.com/office/officeart/2008/layout/PictureGrid"/>
    <dgm:cxn modelId="{B0249678-7A69-42D1-BE1E-C999D449078A}" type="presParOf" srcId="{43D8D77A-12E9-4290-BBDC-0F9FB51E9BBA}" destId="{7A9D570F-5579-4A18-A9E2-AB96F1AD9B33}" srcOrd="0" destOrd="0" presId="urn:microsoft.com/office/officeart/2008/layout/PictureGrid"/>
    <dgm:cxn modelId="{25828292-4E9E-42C0-A027-58AC902A29B7}" type="presParOf" srcId="{43D8D77A-12E9-4290-BBDC-0F9FB51E9BBA}" destId="{A9D1A8D6-5102-40D4-A668-2B7A3AE3F84C}" srcOrd="1" destOrd="0" presId="urn:microsoft.com/office/officeart/2008/layout/PictureGrid"/>
    <dgm:cxn modelId="{5939CAD9-2095-4AFB-8486-2C8982E5750A}" type="presParOf" srcId="{74609012-844E-492A-9192-2A61067EFB54}" destId="{F8A92FDB-7B80-4592-9C8B-7FB9813CCE8A}" srcOrd="3" destOrd="0" presId="urn:microsoft.com/office/officeart/2008/layout/PictureGrid"/>
    <dgm:cxn modelId="{1CEDA9FF-76F3-4F52-9BFC-B697A501EC48}" type="presParOf" srcId="{74609012-844E-492A-9192-2A61067EFB54}" destId="{1C5B7A82-32A7-4419-846A-B9361C622EBD}" srcOrd="4" destOrd="0" presId="urn:microsoft.com/office/officeart/2008/layout/PictureGrid"/>
    <dgm:cxn modelId="{307EA286-4FF4-4748-AB68-2E29095A6B6D}" type="presParOf" srcId="{1C5B7A82-32A7-4419-846A-B9361C622EBD}" destId="{0C899A56-B41E-4B09-A5AF-CB1C1D03BED1}" srcOrd="0" destOrd="0" presId="urn:microsoft.com/office/officeart/2008/layout/PictureGrid"/>
    <dgm:cxn modelId="{13095DAB-84D1-425C-9A26-22C68FCFACF7}" type="presParOf" srcId="{1C5B7A82-32A7-4419-846A-B9361C622EBD}" destId="{56C936D1-605C-4F07-B004-A07F4058D294}" srcOrd="1" destOrd="0" presId="urn:microsoft.com/office/officeart/2008/layout/PictureGrid"/>
    <dgm:cxn modelId="{E517938C-BD46-4817-B9C9-96349E440F4E}" type="presParOf" srcId="{74609012-844E-492A-9192-2A61067EFB54}" destId="{F3F616AF-5374-4A5C-8442-9BD39BFF6684}" srcOrd="5" destOrd="0" presId="urn:microsoft.com/office/officeart/2008/layout/PictureGrid"/>
    <dgm:cxn modelId="{F4AA787A-FEAC-4BBD-B7BE-960C9139937F}" type="presParOf" srcId="{74609012-844E-492A-9192-2A61067EFB54}" destId="{ECB2F7D0-E519-405E-AB9B-25967B5A7119}" srcOrd="6" destOrd="0" presId="urn:microsoft.com/office/officeart/2008/layout/PictureGrid"/>
    <dgm:cxn modelId="{3008129A-03CC-4D97-B2E0-6D484556E74B}" type="presParOf" srcId="{ECB2F7D0-E519-405E-AB9B-25967B5A7119}" destId="{69E7A1BE-2DE1-46A3-A43C-1F36CB543AB6}" srcOrd="0" destOrd="0" presId="urn:microsoft.com/office/officeart/2008/layout/PictureGrid"/>
    <dgm:cxn modelId="{B20A4FB3-F242-4977-993E-F36EE2F6D633}" type="presParOf" srcId="{ECB2F7D0-E519-405E-AB9B-25967B5A7119}" destId="{34C8CEAA-83A3-41A3-B1DB-17EA3903F2E1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8040-85B2-4B4C-ADBD-28668EB510C8}">
      <dsp:nvSpPr>
        <dsp:cNvPr id="0" name=""/>
        <dsp:cNvSpPr/>
      </dsp:nvSpPr>
      <dsp:spPr>
        <a:xfrm>
          <a:off x="1151001" y="809792"/>
          <a:ext cx="2017377" cy="20173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박세준</a:t>
          </a:r>
          <a:endParaRPr lang="ko-KR" altLang="en-US" sz="31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1446439" y="1105230"/>
        <a:ext cx="1426501" cy="1426501"/>
      </dsp:txXfrm>
    </dsp:sp>
    <dsp:sp modelId="{6E8A902A-63CA-4DCE-903F-D4094DF204EB}">
      <dsp:nvSpPr>
        <dsp:cNvPr id="0" name=""/>
        <dsp:cNvSpPr/>
      </dsp:nvSpPr>
      <dsp:spPr>
        <a:xfrm>
          <a:off x="1655345" y="360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김민호</a:t>
          </a:r>
          <a:endParaRPr lang="ko-KR" altLang="en-US" sz="17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1803064" y="148079"/>
        <a:ext cx="713250" cy="713250"/>
      </dsp:txXfrm>
    </dsp:sp>
    <dsp:sp modelId="{048416C5-D2B2-471D-95CC-3645E5662EBE}">
      <dsp:nvSpPr>
        <dsp:cNvPr id="0" name=""/>
        <dsp:cNvSpPr/>
      </dsp:nvSpPr>
      <dsp:spPr>
        <a:xfrm>
          <a:off x="2793109" y="657248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정혁기</a:t>
          </a:r>
          <a:endParaRPr lang="ko-KR" altLang="en-US" sz="17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2940828" y="804967"/>
        <a:ext cx="713250" cy="713250"/>
      </dsp:txXfrm>
    </dsp:sp>
    <dsp:sp modelId="{941D12B0-9837-4672-9165-04944694AE46}">
      <dsp:nvSpPr>
        <dsp:cNvPr id="0" name=""/>
        <dsp:cNvSpPr/>
      </dsp:nvSpPr>
      <dsp:spPr>
        <a:xfrm>
          <a:off x="2793109" y="1971025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박성호</a:t>
          </a:r>
          <a:endParaRPr lang="ko-KR" altLang="en-US" sz="17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2940828" y="2118744"/>
        <a:ext cx="713250" cy="713250"/>
      </dsp:txXfrm>
    </dsp:sp>
    <dsp:sp modelId="{E6A21FEC-7D74-42C6-BFC9-A6FA1D0FD646}">
      <dsp:nvSpPr>
        <dsp:cNvPr id="0" name=""/>
        <dsp:cNvSpPr/>
      </dsp:nvSpPr>
      <dsp:spPr>
        <a:xfrm>
          <a:off x="1655345" y="2627913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윤하원</a:t>
          </a:r>
          <a:endParaRPr lang="ko-KR" altLang="en-US" sz="17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1803064" y="2775632"/>
        <a:ext cx="713250" cy="713250"/>
      </dsp:txXfrm>
    </dsp:sp>
    <dsp:sp modelId="{3D469FCB-88B7-4815-85C9-5B20FA0820EC}">
      <dsp:nvSpPr>
        <dsp:cNvPr id="0" name=""/>
        <dsp:cNvSpPr/>
      </dsp:nvSpPr>
      <dsp:spPr>
        <a:xfrm>
          <a:off x="517581" y="1971025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최정호</a:t>
          </a:r>
          <a:endParaRPr lang="ko-KR" altLang="en-US" sz="17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665300" y="2118744"/>
        <a:ext cx="713250" cy="713250"/>
      </dsp:txXfrm>
    </dsp:sp>
    <dsp:sp modelId="{5DB78992-6F25-4F80-ABFB-BDCC72C31850}">
      <dsp:nvSpPr>
        <dsp:cNvPr id="0" name=""/>
        <dsp:cNvSpPr/>
      </dsp:nvSpPr>
      <dsp:spPr>
        <a:xfrm>
          <a:off x="517581" y="657248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이상우</a:t>
          </a:r>
          <a:endParaRPr lang="ko-KR" altLang="en-US" sz="17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665300" y="804967"/>
        <a:ext cx="713250" cy="71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8040-85B2-4B4C-ADBD-28668EB510C8}">
      <dsp:nvSpPr>
        <dsp:cNvPr id="0" name=""/>
        <dsp:cNvSpPr/>
      </dsp:nvSpPr>
      <dsp:spPr>
        <a:xfrm>
          <a:off x="1140982" y="809792"/>
          <a:ext cx="2017377" cy="20173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이종혁</a:t>
          </a:r>
          <a:endParaRPr lang="ko-KR" altLang="en-US" sz="32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1436420" y="1105230"/>
        <a:ext cx="1426501" cy="1426501"/>
      </dsp:txXfrm>
    </dsp:sp>
    <dsp:sp modelId="{6E8A902A-63CA-4DCE-903F-D4094DF204EB}">
      <dsp:nvSpPr>
        <dsp:cNvPr id="0" name=""/>
        <dsp:cNvSpPr/>
      </dsp:nvSpPr>
      <dsp:spPr>
        <a:xfrm>
          <a:off x="1645326" y="360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김진욱</a:t>
          </a:r>
          <a:endParaRPr lang="ko-KR" altLang="en-US" sz="16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1793045" y="148079"/>
        <a:ext cx="713250" cy="713250"/>
      </dsp:txXfrm>
    </dsp:sp>
    <dsp:sp modelId="{048416C5-D2B2-471D-95CC-3645E5662EBE}">
      <dsp:nvSpPr>
        <dsp:cNvPr id="0" name=""/>
        <dsp:cNvSpPr/>
      </dsp:nvSpPr>
      <dsp:spPr>
        <a:xfrm>
          <a:off x="2783090" y="657248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고병찬</a:t>
          </a:r>
          <a:endParaRPr lang="ko-KR" altLang="en-US" sz="16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2930809" y="804967"/>
        <a:ext cx="713250" cy="713250"/>
      </dsp:txXfrm>
    </dsp:sp>
    <dsp:sp modelId="{941D12B0-9837-4672-9165-04944694AE46}">
      <dsp:nvSpPr>
        <dsp:cNvPr id="0" name=""/>
        <dsp:cNvSpPr/>
      </dsp:nvSpPr>
      <dsp:spPr>
        <a:xfrm>
          <a:off x="2763053" y="1971025"/>
          <a:ext cx="1048764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남궁찬빈</a:t>
          </a:r>
          <a:endParaRPr lang="ko-KR" altLang="en-US" sz="16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2916641" y="2118744"/>
        <a:ext cx="741588" cy="713250"/>
      </dsp:txXfrm>
    </dsp:sp>
    <dsp:sp modelId="{E6A21FEC-7D74-42C6-BFC9-A6FA1D0FD646}">
      <dsp:nvSpPr>
        <dsp:cNvPr id="0" name=""/>
        <dsp:cNvSpPr/>
      </dsp:nvSpPr>
      <dsp:spPr>
        <a:xfrm>
          <a:off x="1645326" y="2627913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박종욱</a:t>
          </a:r>
          <a:endParaRPr lang="ko-KR" altLang="en-US" sz="16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1793045" y="2775632"/>
        <a:ext cx="713250" cy="713250"/>
      </dsp:txXfrm>
    </dsp:sp>
    <dsp:sp modelId="{3D469FCB-88B7-4815-85C9-5B20FA0820EC}">
      <dsp:nvSpPr>
        <dsp:cNvPr id="0" name=""/>
        <dsp:cNvSpPr/>
      </dsp:nvSpPr>
      <dsp:spPr>
        <a:xfrm>
          <a:off x="507562" y="1971025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성찬우</a:t>
          </a:r>
          <a:endParaRPr lang="ko-KR" altLang="en-US" sz="16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655281" y="2118744"/>
        <a:ext cx="713250" cy="713250"/>
      </dsp:txXfrm>
    </dsp:sp>
    <dsp:sp modelId="{5DB78992-6F25-4F80-ABFB-BDCC72C31850}">
      <dsp:nvSpPr>
        <dsp:cNvPr id="0" name=""/>
        <dsp:cNvSpPr/>
      </dsp:nvSpPr>
      <dsp:spPr>
        <a:xfrm>
          <a:off x="507562" y="657248"/>
          <a:ext cx="1008688" cy="1008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함초롬돋움" panose="020B0604000101010101" pitchFamily="50" charset="-127"/>
              <a:ea typeface="문체부 쓰기 정체" panose="02030609000101010101" pitchFamily="17" charset="-127"/>
              <a:cs typeface="함초롬돋움" panose="020B0604000101010101" pitchFamily="50" charset="-127"/>
            </a:rPr>
            <a:t>황종수</a:t>
          </a:r>
          <a:endParaRPr lang="ko-KR" altLang="en-US" sz="1600" kern="1200" dirty="0">
            <a:latin typeface="함초롬돋움" panose="020B0604000101010101" pitchFamily="50" charset="-127"/>
            <a:ea typeface="문체부 쓰기 정체" panose="02030609000101010101" pitchFamily="17" charset="-127"/>
            <a:cs typeface="함초롬돋움" panose="020B0604000101010101" pitchFamily="50" charset="-127"/>
          </a:endParaRPr>
        </a:p>
      </dsp:txBody>
      <dsp:txXfrm>
        <a:off x="655281" y="804967"/>
        <a:ext cx="713250" cy="713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CF140-25A2-4975-A239-25E1FCF93909}">
      <dsp:nvSpPr>
        <dsp:cNvPr id="0" name=""/>
        <dsp:cNvSpPr/>
      </dsp:nvSpPr>
      <dsp:spPr>
        <a:xfrm>
          <a:off x="40776" y="342542"/>
          <a:ext cx="2456436" cy="24567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ea typeface="문체부 쓰기 정체" panose="02030609000101010101" pitchFamily="17" charset="-127"/>
            </a:rPr>
            <a:t>일</a:t>
          </a:r>
          <a:r>
            <a:rPr lang="en-US" altLang="ko-KR" sz="3600" kern="1200" dirty="0" smtClean="0">
              <a:ea typeface="문체부 쓰기 정체" panose="02030609000101010101" pitchFamily="17" charset="-127"/>
            </a:rPr>
            <a:t>.</a:t>
          </a:r>
          <a:r>
            <a:rPr lang="ko-KR" altLang="en-US" sz="3600" kern="1200" dirty="0" smtClean="0">
              <a:ea typeface="문체부 쓰기 정체" panose="02030609000101010101" pitchFamily="17" charset="-127"/>
            </a:rPr>
            <a:t>수</a:t>
          </a:r>
          <a:endParaRPr lang="ko-KR" altLang="en-US" sz="3600" kern="1200" dirty="0">
            <a:ea typeface="문체부 쓰기 정체" panose="02030609000101010101" pitchFamily="17" charset="-127"/>
          </a:endParaRPr>
        </a:p>
      </dsp:txBody>
      <dsp:txXfrm>
        <a:off x="400513" y="702323"/>
        <a:ext cx="1736962" cy="1737175"/>
      </dsp:txXfrm>
    </dsp:sp>
    <dsp:sp modelId="{AED26A85-983F-4632-A5E2-2D243582BBB9}">
      <dsp:nvSpPr>
        <dsp:cNvPr id="0" name=""/>
        <dsp:cNvSpPr/>
      </dsp:nvSpPr>
      <dsp:spPr>
        <a:xfrm>
          <a:off x="1263827" y="1981050"/>
          <a:ext cx="2456436" cy="24567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ea typeface="문체부 쓰기 정체" panose="02030609000101010101" pitchFamily="17" charset="-127"/>
            </a:rPr>
            <a:t>잡지</a:t>
          </a:r>
          <a:endParaRPr lang="ko-KR" altLang="en-US" sz="3600" kern="1200" dirty="0">
            <a:ea typeface="문체부 쓰기 정체" panose="02030609000101010101" pitchFamily="17" charset="-127"/>
          </a:endParaRPr>
        </a:p>
      </dsp:txBody>
      <dsp:txXfrm>
        <a:off x="1623564" y="2340831"/>
        <a:ext cx="1736962" cy="1737175"/>
      </dsp:txXfrm>
    </dsp:sp>
    <dsp:sp modelId="{67875FA6-C26F-49E0-8BD9-2BD786B53705}">
      <dsp:nvSpPr>
        <dsp:cNvPr id="0" name=""/>
        <dsp:cNvSpPr/>
      </dsp:nvSpPr>
      <dsp:spPr>
        <a:xfrm>
          <a:off x="2527031" y="342542"/>
          <a:ext cx="2456436" cy="24567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ea typeface="문체부 쓰기 정체" panose="02030609000101010101" pitchFamily="17" charset="-127"/>
            </a:rPr>
            <a:t>수학 축제</a:t>
          </a:r>
          <a:endParaRPr lang="ko-KR" altLang="en-US" sz="3600" kern="1200" dirty="0">
            <a:ea typeface="문체부 쓰기 정체" panose="02030609000101010101" pitchFamily="17" charset="-127"/>
          </a:endParaRPr>
        </a:p>
      </dsp:txBody>
      <dsp:txXfrm>
        <a:off x="2886768" y="702323"/>
        <a:ext cx="1736962" cy="1737175"/>
      </dsp:txXfrm>
    </dsp:sp>
    <dsp:sp modelId="{DAA7F9D0-BE9C-4035-8B06-D847C17B2AB1}">
      <dsp:nvSpPr>
        <dsp:cNvPr id="0" name=""/>
        <dsp:cNvSpPr/>
      </dsp:nvSpPr>
      <dsp:spPr>
        <a:xfrm>
          <a:off x="3790859" y="1981050"/>
          <a:ext cx="2456436" cy="24567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ea typeface="문체부 쓰기 정체" panose="02030609000101010101" pitchFamily="17" charset="-127"/>
            </a:rPr>
            <a:t>수학 드라마</a:t>
          </a:r>
          <a:endParaRPr lang="ko-KR" altLang="en-US" sz="3600" kern="1200" dirty="0">
            <a:ea typeface="문체부 쓰기 정체" panose="02030609000101010101" pitchFamily="17" charset="-127"/>
          </a:endParaRPr>
        </a:p>
      </dsp:txBody>
      <dsp:txXfrm>
        <a:off x="4150596" y="2340831"/>
        <a:ext cx="1736962" cy="1737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디秀커버리</a:t>
            </a:r>
            <a:endParaRPr lang="ko-KR" altLang="en-US" sz="6000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학년 학술제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83" y="0"/>
            <a:ext cx="6764117" cy="26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749" y="1647929"/>
            <a:ext cx="10572000" cy="2971051"/>
          </a:xfrm>
        </p:spPr>
        <p:txBody>
          <a:bodyPr/>
          <a:lstStyle/>
          <a:p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마치며</a:t>
            </a:r>
            <a:endParaRPr lang="ko-KR" altLang="en-US" sz="6000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83" y="0"/>
            <a:ext cx="6764117" cy="26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목차</a:t>
            </a:r>
            <a:endParaRPr lang="ko-KR" altLang="en-US" sz="6000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633" y="2023504"/>
            <a:ext cx="3236453" cy="3636511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동아리원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AutoNum type="arabicPeriod"/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활동 내용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AutoNum type="arabicPeriod"/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특별활동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AutoNum type="arabicPeriod"/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수학 성적 변화 추이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AutoNum type="arabicPeriod"/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마치며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2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동아리원</a:t>
            </a:r>
            <a:endParaRPr lang="ko-KR" altLang="en-US" sz="6000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249803"/>
              </p:ext>
            </p:extLst>
          </p:nvPr>
        </p:nvGraphicFramePr>
        <p:xfrm>
          <a:off x="918543" y="2341770"/>
          <a:ext cx="431938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213704"/>
              </p:ext>
            </p:extLst>
          </p:nvPr>
        </p:nvGraphicFramePr>
        <p:xfrm>
          <a:off x="6265795" y="2341770"/>
          <a:ext cx="431938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7091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활동 내용</a:t>
            </a:r>
            <a:endParaRPr lang="ko-KR" altLang="en-US" sz="6000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15408801"/>
              </p:ext>
            </p:extLst>
          </p:nvPr>
        </p:nvGraphicFramePr>
        <p:xfrm>
          <a:off x="2946400" y="1924534"/>
          <a:ext cx="6247296" cy="478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1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특별 활동 </a:t>
            </a:r>
            <a:r>
              <a:rPr lang="en-US" altLang="ko-KR" sz="6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– </a:t>
            </a:r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일상속의 수학</a:t>
            </a:r>
            <a:r>
              <a:rPr lang="en-US" altLang="ko-KR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 </a:t>
            </a:r>
            <a:endParaRPr lang="ko-KR" altLang="en-US" sz="6000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71" y="2415208"/>
            <a:ext cx="2661638" cy="376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77070" y="2763078"/>
            <a:ext cx="42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으아아ㅏ아아ㅏㅏㅏ 나는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2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특별 활동 </a:t>
            </a:r>
            <a:r>
              <a:rPr lang="en-US" altLang="ko-KR" sz="6000" dirty="0">
                <a:latin typeface="궁서체" panose="02030609000101010101" pitchFamily="17" charset="-127"/>
                <a:ea typeface="궁서체" panose="02030609000101010101" pitchFamily="17" charset="-127"/>
              </a:rPr>
              <a:t>– </a:t>
            </a:r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잡지</a:t>
            </a:r>
            <a:endParaRPr lang="ko-KR" altLang="en-US" sz="6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25470483"/>
              </p:ext>
            </p:extLst>
          </p:nvPr>
        </p:nvGraphicFramePr>
        <p:xfrm>
          <a:off x="6115526" y="2346728"/>
          <a:ext cx="4835939" cy="3902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32254553"/>
              </p:ext>
            </p:extLst>
          </p:nvPr>
        </p:nvGraphicFramePr>
        <p:xfrm>
          <a:off x="528643" y="2326630"/>
          <a:ext cx="4835939" cy="3902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18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특별 활동 </a:t>
            </a:r>
            <a:r>
              <a:rPr lang="en-US" altLang="ko-KR" sz="6000" dirty="0">
                <a:latin typeface="궁서체" panose="02030609000101010101" pitchFamily="17" charset="-127"/>
                <a:ea typeface="궁서체" panose="02030609000101010101" pitchFamily="17" charset="-127"/>
              </a:rPr>
              <a:t>– </a:t>
            </a:r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수학 축제</a:t>
            </a:r>
            <a:endParaRPr lang="ko-KR" altLang="en-US" sz="6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2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특별 활동 </a:t>
            </a:r>
            <a:r>
              <a:rPr lang="en-US" altLang="ko-KR" sz="6000" dirty="0">
                <a:latin typeface="궁서체" panose="02030609000101010101" pitchFamily="17" charset="-127"/>
                <a:ea typeface="궁서체" panose="02030609000101010101" pitchFamily="17" charset="-127"/>
              </a:rPr>
              <a:t>– </a:t>
            </a:r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넘버스</a:t>
            </a:r>
            <a:endParaRPr lang="ko-KR" altLang="en-US" sz="6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6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수학 성적 변화 추이</a:t>
            </a:r>
            <a:endParaRPr lang="ko-KR" altLang="en-US" sz="6000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49130543"/>
              </p:ext>
            </p:extLst>
          </p:nvPr>
        </p:nvGraphicFramePr>
        <p:xfrm>
          <a:off x="1505226" y="2117034"/>
          <a:ext cx="8036339" cy="4597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52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782</TotalTime>
  <Words>64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궁서체</vt:lpstr>
      <vt:lpstr>맑은 고딕</vt:lpstr>
      <vt:lpstr>문체부 쓰기 정체</vt:lpstr>
      <vt:lpstr>문체부 훈민정음체</vt:lpstr>
      <vt:lpstr>함초롬돋움</vt:lpstr>
      <vt:lpstr>Arial</vt:lpstr>
      <vt:lpstr>Century Gothic</vt:lpstr>
      <vt:lpstr>Wingdings 2</vt:lpstr>
      <vt:lpstr>Quotable</vt:lpstr>
      <vt:lpstr>디秀커버리</vt:lpstr>
      <vt:lpstr>목차</vt:lpstr>
      <vt:lpstr>동아리원</vt:lpstr>
      <vt:lpstr>활동 내용</vt:lpstr>
      <vt:lpstr>특별 활동 – 일상속의 수학 </vt:lpstr>
      <vt:lpstr>특별 활동 – 잡지</vt:lpstr>
      <vt:lpstr>특별 활동 – 수학 축제</vt:lpstr>
      <vt:lpstr>특별 활동 – 넘버스</vt:lpstr>
      <vt:lpstr>수학 성적 변화 추이</vt:lpstr>
      <vt:lpstr>마치며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디秀커버리</dc:title>
  <dc:creator>quliau</dc:creator>
  <cp:lastModifiedBy>quliau</cp:lastModifiedBy>
  <cp:revision>33</cp:revision>
  <dcterms:created xsi:type="dcterms:W3CDTF">2014-12-20T04:19:06Z</dcterms:created>
  <dcterms:modified xsi:type="dcterms:W3CDTF">2014-12-21T08:44:21Z</dcterms:modified>
</cp:coreProperties>
</file>