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sldIdLst>
    <p:sldId id="256" r:id="rId3"/>
    <p:sldId id="262" r:id="rId4"/>
    <p:sldId id="267" r:id="rId5"/>
    <p:sldId id="265" r:id="rId6"/>
    <p:sldId id="274" r:id="rId7"/>
    <p:sldId id="269" r:id="rId8"/>
    <p:sldId id="271" r:id="rId9"/>
    <p:sldId id="272" r:id="rId10"/>
    <p:sldId id="263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7"/>
            <p14:sldId id="265"/>
            <p14:sldId id="274"/>
            <p14:sldId id="269"/>
            <p14:sldId id="271"/>
            <p14:sldId id="272"/>
          </p14:sldIdLst>
        </p14:section>
        <p14:section name="Learn More" id="{2CC34DB2-6590-42C0-AD4B-A04C6060184E}">
          <p14:sldIdLst>
            <p14:sldId id="263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D2B4A6"/>
    <a:srgbClr val="734F29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84066" autoAdjust="0"/>
  </p:normalViewPr>
  <p:slideViewPr>
    <p:cSldViewPr snapToGrid="0">
      <p:cViewPr varScale="1">
        <p:scale>
          <a:sx n="80" d="100"/>
          <a:sy n="80" d="100"/>
        </p:scale>
        <p:origin x="6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10D99-D0D0-45FB-9F22-909612C33E9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31B48B4-416D-440B-87FD-F0C9C405AE93}">
      <dgm:prSet phldrT="[Text]"/>
      <dgm:spPr/>
      <dgm:t>
        <a:bodyPr/>
        <a:lstStyle/>
        <a:p>
          <a:pPr latinLnBrk="1"/>
          <a:r>
            <a:rPr lang="en-US" altLang="ko-KR" dirty="0" smtClean="0"/>
            <a:t>GMD Server</a:t>
          </a:r>
          <a:endParaRPr lang="ko-KR" altLang="en-US" dirty="0"/>
        </a:p>
      </dgm:t>
    </dgm:pt>
    <dgm:pt modelId="{D0EC1D48-9CAE-4B93-AC38-F2236DF141CA}" type="parTrans" cxnId="{A6EDC3F9-2BBB-464C-A791-400014C51FCC}">
      <dgm:prSet/>
      <dgm:spPr/>
      <dgm:t>
        <a:bodyPr/>
        <a:lstStyle/>
        <a:p>
          <a:pPr latinLnBrk="1"/>
          <a:endParaRPr lang="ko-KR" altLang="en-US"/>
        </a:p>
      </dgm:t>
    </dgm:pt>
    <dgm:pt modelId="{B5A86DA0-FCA5-4114-8BEA-F2F95EBB284E}" type="sibTrans" cxnId="{A6EDC3F9-2BBB-464C-A791-400014C51FCC}">
      <dgm:prSet/>
      <dgm:spPr/>
      <dgm:t>
        <a:bodyPr/>
        <a:lstStyle/>
        <a:p>
          <a:pPr latinLnBrk="1"/>
          <a:endParaRPr lang="ko-KR" altLang="en-US"/>
        </a:p>
      </dgm:t>
    </dgm:pt>
    <dgm:pt modelId="{44CAF159-FC9F-407B-A461-1A5FD27689AB}">
      <dgm:prSet phldrT="[Text]"/>
      <dgm:spPr/>
      <dgm:t>
        <a:bodyPr/>
        <a:lstStyle/>
        <a:p>
          <a:pPr latinLnBrk="1"/>
          <a:r>
            <a:rPr lang="ko-KR" altLang="en-US" dirty="0" smtClean="0"/>
            <a:t>잡지</a:t>
          </a:r>
          <a:endParaRPr lang="ko-KR" altLang="en-US" dirty="0"/>
        </a:p>
      </dgm:t>
    </dgm:pt>
    <dgm:pt modelId="{2C1FC081-974A-4696-A753-A7F7B0E7464F}" type="parTrans" cxnId="{C3B972DF-5682-4E9C-8A95-DF30140C8CDD}">
      <dgm:prSet/>
      <dgm:spPr/>
      <dgm:t>
        <a:bodyPr/>
        <a:lstStyle/>
        <a:p>
          <a:pPr latinLnBrk="1"/>
          <a:endParaRPr lang="ko-KR" altLang="en-US"/>
        </a:p>
      </dgm:t>
    </dgm:pt>
    <dgm:pt modelId="{67D8ED78-5709-4156-88B7-E0443338D192}" type="sibTrans" cxnId="{C3B972DF-5682-4E9C-8A95-DF30140C8CDD}">
      <dgm:prSet/>
      <dgm:spPr/>
      <dgm:t>
        <a:bodyPr/>
        <a:lstStyle/>
        <a:p>
          <a:pPr latinLnBrk="1"/>
          <a:endParaRPr lang="ko-KR" altLang="en-US"/>
        </a:p>
      </dgm:t>
    </dgm:pt>
    <dgm:pt modelId="{D624D93C-4671-4A27-9A0A-66709124027A}">
      <dgm:prSet phldrT="[Text]"/>
      <dgm:spPr/>
      <dgm:t>
        <a:bodyPr/>
        <a:lstStyle/>
        <a:p>
          <a:pPr latinLnBrk="1"/>
          <a:r>
            <a:rPr lang="en-US" altLang="ko-KR" dirty="0" smtClean="0"/>
            <a:t>SNS</a:t>
          </a:r>
          <a:endParaRPr lang="ko-KR" altLang="en-US" dirty="0"/>
        </a:p>
      </dgm:t>
    </dgm:pt>
    <dgm:pt modelId="{D29B328D-9DE8-4B01-AF3B-EBEF9E8D785A}" type="parTrans" cxnId="{112149BA-792D-4A31-8A9C-32A539CC0806}">
      <dgm:prSet/>
      <dgm:spPr/>
      <dgm:t>
        <a:bodyPr/>
        <a:lstStyle/>
        <a:p>
          <a:pPr latinLnBrk="1"/>
          <a:endParaRPr lang="ko-KR" altLang="en-US"/>
        </a:p>
      </dgm:t>
    </dgm:pt>
    <dgm:pt modelId="{2C6309C2-0799-4996-A371-6F15906CEF18}" type="sibTrans" cxnId="{112149BA-792D-4A31-8A9C-32A539CC0806}">
      <dgm:prSet/>
      <dgm:spPr/>
      <dgm:t>
        <a:bodyPr/>
        <a:lstStyle/>
        <a:p>
          <a:pPr latinLnBrk="1"/>
          <a:endParaRPr lang="ko-KR" altLang="en-US"/>
        </a:p>
      </dgm:t>
    </dgm:pt>
    <dgm:pt modelId="{F70EF5A7-58B4-42F2-B5F5-DD1BE208DF48}">
      <dgm:prSet phldrT="[Text]"/>
      <dgm:spPr/>
      <dgm:t>
        <a:bodyPr/>
        <a:lstStyle/>
        <a:p>
          <a:pPr latinLnBrk="1"/>
          <a:r>
            <a:rPr lang="en-US" altLang="ko-KR" dirty="0" smtClean="0"/>
            <a:t>GMD Website</a:t>
          </a:r>
          <a:endParaRPr lang="ko-KR" altLang="en-US" dirty="0"/>
        </a:p>
      </dgm:t>
    </dgm:pt>
    <dgm:pt modelId="{B5AF002A-63E7-40C2-AE5C-BE1EFD2F4082}" type="parTrans" cxnId="{28FE6756-5EB8-48CB-93F3-BF5BB53537C2}">
      <dgm:prSet/>
      <dgm:spPr/>
      <dgm:t>
        <a:bodyPr/>
        <a:lstStyle/>
        <a:p>
          <a:pPr latinLnBrk="1"/>
          <a:endParaRPr lang="ko-KR" altLang="en-US"/>
        </a:p>
      </dgm:t>
    </dgm:pt>
    <dgm:pt modelId="{A44F8240-7106-48DC-8A14-A626BB8FD638}" type="sibTrans" cxnId="{28FE6756-5EB8-48CB-93F3-BF5BB53537C2}">
      <dgm:prSet/>
      <dgm:spPr/>
      <dgm:t>
        <a:bodyPr/>
        <a:lstStyle/>
        <a:p>
          <a:pPr latinLnBrk="1"/>
          <a:endParaRPr lang="ko-KR" altLang="en-US"/>
        </a:p>
      </dgm:t>
    </dgm:pt>
    <dgm:pt modelId="{94AA7301-C0BF-4E7D-962B-FFC70CA75EFC}">
      <dgm:prSet phldrT="[Text]"/>
      <dgm:spPr/>
      <dgm:t>
        <a:bodyPr/>
        <a:lstStyle/>
        <a:p>
          <a:pPr latinLnBrk="1"/>
          <a:r>
            <a:rPr lang="en-US" altLang="ko-KR" dirty="0" smtClean="0"/>
            <a:t>For </a:t>
          </a:r>
          <a:r>
            <a:rPr lang="en-US" altLang="ko-KR" dirty="0" err="1" smtClean="0"/>
            <a:t>Supo</a:t>
          </a:r>
          <a:endParaRPr lang="ko-KR" altLang="en-US" dirty="0"/>
        </a:p>
      </dgm:t>
    </dgm:pt>
    <dgm:pt modelId="{B093418C-EF8D-4F00-BA96-8801A9DE3FBF}" type="parTrans" cxnId="{C0A41941-B424-4EB1-80F2-D1D6B93AADC9}">
      <dgm:prSet/>
      <dgm:spPr/>
      <dgm:t>
        <a:bodyPr/>
        <a:lstStyle/>
        <a:p>
          <a:pPr latinLnBrk="1"/>
          <a:endParaRPr lang="ko-KR" altLang="en-US"/>
        </a:p>
      </dgm:t>
    </dgm:pt>
    <dgm:pt modelId="{9E9DA87C-3272-4592-9129-FFD202D24DB3}" type="sibTrans" cxnId="{C0A41941-B424-4EB1-80F2-D1D6B93AADC9}">
      <dgm:prSet/>
      <dgm:spPr/>
      <dgm:t>
        <a:bodyPr/>
        <a:lstStyle/>
        <a:p>
          <a:pPr latinLnBrk="1"/>
          <a:endParaRPr lang="ko-KR" altLang="en-US"/>
        </a:p>
      </dgm:t>
    </dgm:pt>
    <dgm:pt modelId="{0A7806E2-F0B9-4E24-9AC8-3582C5A12579}">
      <dgm:prSet phldrT="[Text]"/>
      <dgm:spPr/>
      <dgm:t>
        <a:bodyPr/>
        <a:lstStyle/>
        <a:p>
          <a:pPr latinLnBrk="1"/>
          <a:r>
            <a:rPr lang="en-US" altLang="ko-KR" dirty="0" smtClean="0"/>
            <a:t>Code Challenge 2014</a:t>
          </a:r>
          <a:endParaRPr lang="ko-KR" altLang="en-US" dirty="0"/>
        </a:p>
      </dgm:t>
    </dgm:pt>
    <dgm:pt modelId="{E7437772-2273-46D5-ADB3-222C9509A149}" type="parTrans" cxnId="{A240CBC0-AF1E-4410-9070-ABF1E03546A5}">
      <dgm:prSet/>
      <dgm:spPr/>
      <dgm:t>
        <a:bodyPr/>
        <a:lstStyle/>
        <a:p>
          <a:pPr latinLnBrk="1"/>
          <a:endParaRPr lang="ko-KR" altLang="en-US"/>
        </a:p>
      </dgm:t>
    </dgm:pt>
    <dgm:pt modelId="{0B6F6C1D-C73E-4B5A-84A2-57B0AE5AD275}" type="sibTrans" cxnId="{A240CBC0-AF1E-4410-9070-ABF1E03546A5}">
      <dgm:prSet/>
      <dgm:spPr/>
      <dgm:t>
        <a:bodyPr/>
        <a:lstStyle/>
        <a:p>
          <a:pPr latinLnBrk="1"/>
          <a:endParaRPr lang="ko-KR" altLang="en-US"/>
        </a:p>
      </dgm:t>
    </dgm:pt>
    <dgm:pt modelId="{6808EF7A-0A3A-4BEC-9EA1-9DD52AB5AC64}" type="pres">
      <dgm:prSet presAssocID="{4AA10D99-D0D0-45FB-9F22-909612C33E9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E903D6-3881-4C88-BF6C-750DC9A255D4}" type="pres">
      <dgm:prSet presAssocID="{931B48B4-416D-440B-87FD-F0C9C405AE93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1F04DDF-5499-4FD8-90E1-1E5C6A3BCCA7}" type="pres">
      <dgm:prSet presAssocID="{2C1FC081-974A-4696-A753-A7F7B0E7464F}" presName="parTrans" presStyleLbl="bg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B24932E-377E-4D49-9F98-B1A3D4D279D9}" type="pres">
      <dgm:prSet presAssocID="{44CAF159-FC9F-407B-A461-1A5FD27689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76167B-59B1-4525-A3C0-A70DF4400B8F}" type="pres">
      <dgm:prSet presAssocID="{D29B328D-9DE8-4B01-AF3B-EBEF9E8D785A}" presName="parTrans" presStyleLbl="bg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8E2DD98-2B90-47BA-99B5-DDB064CA7E26}" type="pres">
      <dgm:prSet presAssocID="{D624D93C-4671-4A27-9A0A-6670912402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27B9BA-D124-465F-B10B-E4975E08C6C0}" type="pres">
      <dgm:prSet presAssocID="{B5AF002A-63E7-40C2-AE5C-BE1EFD2F4082}" presName="parTrans" presStyleLbl="bg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2885530-18A0-48B2-9511-342797E86A1B}" type="pres">
      <dgm:prSet presAssocID="{F70EF5A7-58B4-42F2-B5F5-DD1BE208DF4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FC7040-3C62-4F62-A477-71CA8676964E}" type="pres">
      <dgm:prSet presAssocID="{B093418C-EF8D-4F00-BA96-8801A9DE3FBF}" presName="parTrans" presStyleLbl="bg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B60C12B-2907-47E6-8D0A-1880C553CB08}" type="pres">
      <dgm:prSet presAssocID="{94AA7301-C0BF-4E7D-962B-FFC70CA75EFC}" presName="node" presStyleLbl="node1" presStyleIdx="3" presStyleCnt="5" custRadScaleRad="100233" custRadScaleInc="3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F330C4-6C32-45B6-807C-29CF75D562E7}" type="pres">
      <dgm:prSet presAssocID="{E7437772-2273-46D5-ADB3-222C9509A149}" presName="parTrans" presStyleLbl="bg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E1A3B79-6252-4150-922E-B25884BDB441}" type="pres">
      <dgm:prSet presAssocID="{0A7806E2-F0B9-4E24-9AC8-3582C5A1257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97CE756-F0C4-4EFC-9A15-A0E33A6DE248}" type="presOf" srcId="{D624D93C-4671-4A27-9A0A-66709124027A}" destId="{48E2DD98-2B90-47BA-99B5-DDB064CA7E26}" srcOrd="0" destOrd="0" presId="urn:microsoft.com/office/officeart/2005/8/layout/radial4"/>
    <dgm:cxn modelId="{9FF27B3C-35F8-4432-9044-3E5DE5C095AC}" type="presOf" srcId="{F70EF5A7-58B4-42F2-B5F5-DD1BE208DF48}" destId="{02885530-18A0-48B2-9511-342797E86A1B}" srcOrd="0" destOrd="0" presId="urn:microsoft.com/office/officeart/2005/8/layout/radial4"/>
    <dgm:cxn modelId="{E5233621-4C91-4060-BB60-221C1EC1460F}" type="presOf" srcId="{4AA10D99-D0D0-45FB-9F22-909612C33E9F}" destId="{6808EF7A-0A3A-4BEC-9EA1-9DD52AB5AC64}" srcOrd="0" destOrd="0" presId="urn:microsoft.com/office/officeart/2005/8/layout/radial4"/>
    <dgm:cxn modelId="{28FE6756-5EB8-48CB-93F3-BF5BB53537C2}" srcId="{931B48B4-416D-440B-87FD-F0C9C405AE93}" destId="{F70EF5A7-58B4-42F2-B5F5-DD1BE208DF48}" srcOrd="2" destOrd="0" parTransId="{B5AF002A-63E7-40C2-AE5C-BE1EFD2F4082}" sibTransId="{A44F8240-7106-48DC-8A14-A626BB8FD638}"/>
    <dgm:cxn modelId="{D1462D1D-CF5B-48A7-97E8-3ECD27A59B7F}" type="presOf" srcId="{D29B328D-9DE8-4B01-AF3B-EBEF9E8D785A}" destId="{E476167B-59B1-4525-A3C0-A70DF4400B8F}" srcOrd="0" destOrd="0" presId="urn:microsoft.com/office/officeart/2005/8/layout/radial4"/>
    <dgm:cxn modelId="{C3B972DF-5682-4E9C-8A95-DF30140C8CDD}" srcId="{931B48B4-416D-440B-87FD-F0C9C405AE93}" destId="{44CAF159-FC9F-407B-A461-1A5FD27689AB}" srcOrd="0" destOrd="0" parTransId="{2C1FC081-974A-4696-A753-A7F7B0E7464F}" sibTransId="{67D8ED78-5709-4156-88B7-E0443338D192}"/>
    <dgm:cxn modelId="{41EC4FE1-1316-4972-A4CE-A61D147712E6}" type="presOf" srcId="{E7437772-2273-46D5-ADB3-222C9509A149}" destId="{12F330C4-6C32-45B6-807C-29CF75D562E7}" srcOrd="0" destOrd="0" presId="urn:microsoft.com/office/officeart/2005/8/layout/radial4"/>
    <dgm:cxn modelId="{A6EDC3F9-2BBB-464C-A791-400014C51FCC}" srcId="{4AA10D99-D0D0-45FB-9F22-909612C33E9F}" destId="{931B48B4-416D-440B-87FD-F0C9C405AE93}" srcOrd="0" destOrd="0" parTransId="{D0EC1D48-9CAE-4B93-AC38-F2236DF141CA}" sibTransId="{B5A86DA0-FCA5-4114-8BEA-F2F95EBB284E}"/>
    <dgm:cxn modelId="{FF7C11B1-13B3-48CF-84E7-64A784773506}" type="presOf" srcId="{B093418C-EF8D-4F00-BA96-8801A9DE3FBF}" destId="{60FC7040-3C62-4F62-A477-71CA8676964E}" srcOrd="0" destOrd="0" presId="urn:microsoft.com/office/officeart/2005/8/layout/radial4"/>
    <dgm:cxn modelId="{9B10ADBB-F0D7-447D-A3CC-CCC62440A929}" type="presOf" srcId="{94AA7301-C0BF-4E7D-962B-FFC70CA75EFC}" destId="{0B60C12B-2907-47E6-8D0A-1880C553CB08}" srcOrd="0" destOrd="0" presId="urn:microsoft.com/office/officeart/2005/8/layout/radial4"/>
    <dgm:cxn modelId="{9EEF06F5-AC77-4949-9A5C-1427F1B747F4}" type="presOf" srcId="{0A7806E2-F0B9-4E24-9AC8-3582C5A12579}" destId="{BE1A3B79-6252-4150-922E-B25884BDB441}" srcOrd="0" destOrd="0" presId="urn:microsoft.com/office/officeart/2005/8/layout/radial4"/>
    <dgm:cxn modelId="{A240CBC0-AF1E-4410-9070-ABF1E03546A5}" srcId="{931B48B4-416D-440B-87FD-F0C9C405AE93}" destId="{0A7806E2-F0B9-4E24-9AC8-3582C5A12579}" srcOrd="4" destOrd="0" parTransId="{E7437772-2273-46D5-ADB3-222C9509A149}" sibTransId="{0B6F6C1D-C73E-4B5A-84A2-57B0AE5AD275}"/>
    <dgm:cxn modelId="{34E35E9E-91A6-433E-80C5-2400DD6C0A95}" type="presOf" srcId="{44CAF159-FC9F-407B-A461-1A5FD27689AB}" destId="{AB24932E-377E-4D49-9F98-B1A3D4D279D9}" srcOrd="0" destOrd="0" presId="urn:microsoft.com/office/officeart/2005/8/layout/radial4"/>
    <dgm:cxn modelId="{112149BA-792D-4A31-8A9C-32A539CC0806}" srcId="{931B48B4-416D-440B-87FD-F0C9C405AE93}" destId="{D624D93C-4671-4A27-9A0A-66709124027A}" srcOrd="1" destOrd="0" parTransId="{D29B328D-9DE8-4B01-AF3B-EBEF9E8D785A}" sibTransId="{2C6309C2-0799-4996-A371-6F15906CEF18}"/>
    <dgm:cxn modelId="{C0A41941-B424-4EB1-80F2-D1D6B93AADC9}" srcId="{931B48B4-416D-440B-87FD-F0C9C405AE93}" destId="{94AA7301-C0BF-4E7D-962B-FFC70CA75EFC}" srcOrd="3" destOrd="0" parTransId="{B093418C-EF8D-4F00-BA96-8801A9DE3FBF}" sibTransId="{9E9DA87C-3272-4592-9129-FFD202D24DB3}"/>
    <dgm:cxn modelId="{B13C8398-AFE7-4B0B-8810-A06F5FD9D86B}" type="presOf" srcId="{931B48B4-416D-440B-87FD-F0C9C405AE93}" destId="{ADE903D6-3881-4C88-BF6C-750DC9A255D4}" srcOrd="0" destOrd="0" presId="urn:microsoft.com/office/officeart/2005/8/layout/radial4"/>
    <dgm:cxn modelId="{F21BE9FD-54DA-416B-A70B-21DAC9E52BB1}" type="presOf" srcId="{B5AF002A-63E7-40C2-AE5C-BE1EFD2F4082}" destId="{5527B9BA-D124-465F-B10B-E4975E08C6C0}" srcOrd="0" destOrd="0" presId="urn:microsoft.com/office/officeart/2005/8/layout/radial4"/>
    <dgm:cxn modelId="{F7D118D5-FCB9-4E17-94FE-F79B0C70BAAB}" type="presOf" srcId="{2C1FC081-974A-4696-A753-A7F7B0E7464F}" destId="{11F04DDF-5499-4FD8-90E1-1E5C6A3BCCA7}" srcOrd="0" destOrd="0" presId="urn:microsoft.com/office/officeart/2005/8/layout/radial4"/>
    <dgm:cxn modelId="{47EE7C47-BF8D-45DB-B297-075BDA7BBD4E}" type="presParOf" srcId="{6808EF7A-0A3A-4BEC-9EA1-9DD52AB5AC64}" destId="{ADE903D6-3881-4C88-BF6C-750DC9A255D4}" srcOrd="0" destOrd="0" presId="urn:microsoft.com/office/officeart/2005/8/layout/radial4"/>
    <dgm:cxn modelId="{3FE2E776-3C63-40B1-BFB7-5F58481EDAEF}" type="presParOf" srcId="{6808EF7A-0A3A-4BEC-9EA1-9DD52AB5AC64}" destId="{11F04DDF-5499-4FD8-90E1-1E5C6A3BCCA7}" srcOrd="1" destOrd="0" presId="urn:microsoft.com/office/officeart/2005/8/layout/radial4"/>
    <dgm:cxn modelId="{85AF42D8-B4AE-4FE0-B6EF-745D8A4EEA3A}" type="presParOf" srcId="{6808EF7A-0A3A-4BEC-9EA1-9DD52AB5AC64}" destId="{AB24932E-377E-4D49-9F98-B1A3D4D279D9}" srcOrd="2" destOrd="0" presId="urn:microsoft.com/office/officeart/2005/8/layout/radial4"/>
    <dgm:cxn modelId="{D5159881-39AF-432C-B4D5-393508A9C7C1}" type="presParOf" srcId="{6808EF7A-0A3A-4BEC-9EA1-9DD52AB5AC64}" destId="{E476167B-59B1-4525-A3C0-A70DF4400B8F}" srcOrd="3" destOrd="0" presId="urn:microsoft.com/office/officeart/2005/8/layout/radial4"/>
    <dgm:cxn modelId="{04194587-11C7-4BFF-981E-6AB00E8B12A8}" type="presParOf" srcId="{6808EF7A-0A3A-4BEC-9EA1-9DD52AB5AC64}" destId="{48E2DD98-2B90-47BA-99B5-DDB064CA7E26}" srcOrd="4" destOrd="0" presId="urn:microsoft.com/office/officeart/2005/8/layout/radial4"/>
    <dgm:cxn modelId="{DA013C42-782B-46E3-9765-452C40BF9C52}" type="presParOf" srcId="{6808EF7A-0A3A-4BEC-9EA1-9DD52AB5AC64}" destId="{5527B9BA-D124-465F-B10B-E4975E08C6C0}" srcOrd="5" destOrd="0" presId="urn:microsoft.com/office/officeart/2005/8/layout/radial4"/>
    <dgm:cxn modelId="{4005CF00-1D6D-4716-8351-E2CB6816ADC2}" type="presParOf" srcId="{6808EF7A-0A3A-4BEC-9EA1-9DD52AB5AC64}" destId="{02885530-18A0-48B2-9511-342797E86A1B}" srcOrd="6" destOrd="0" presId="urn:microsoft.com/office/officeart/2005/8/layout/radial4"/>
    <dgm:cxn modelId="{8389C035-B306-4D2B-985B-2CE3357D0333}" type="presParOf" srcId="{6808EF7A-0A3A-4BEC-9EA1-9DD52AB5AC64}" destId="{60FC7040-3C62-4F62-A477-71CA8676964E}" srcOrd="7" destOrd="0" presId="urn:microsoft.com/office/officeart/2005/8/layout/radial4"/>
    <dgm:cxn modelId="{F46783B8-07A3-4657-B692-D4C48602EBC3}" type="presParOf" srcId="{6808EF7A-0A3A-4BEC-9EA1-9DD52AB5AC64}" destId="{0B60C12B-2907-47E6-8D0A-1880C553CB08}" srcOrd="8" destOrd="0" presId="urn:microsoft.com/office/officeart/2005/8/layout/radial4"/>
    <dgm:cxn modelId="{272156A3-EA5C-4D3C-ACDB-D1DECAA32BD8}" type="presParOf" srcId="{6808EF7A-0A3A-4BEC-9EA1-9DD52AB5AC64}" destId="{12F330C4-6C32-45B6-807C-29CF75D562E7}" srcOrd="9" destOrd="0" presId="urn:microsoft.com/office/officeart/2005/8/layout/radial4"/>
    <dgm:cxn modelId="{55FB4459-43C0-45F7-8A5C-663159562772}" type="presParOf" srcId="{6808EF7A-0A3A-4BEC-9EA1-9DD52AB5AC64}" destId="{BE1A3B79-6252-4150-922E-B25884BDB44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3782B-B25D-4248-8402-B8144731BFC0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9DEEE19-7F93-4A99-AE61-43DCA332E525}">
      <dgm:prSet phldrT="[Text]"/>
      <dgm:spPr/>
      <dgm:t>
        <a:bodyPr/>
        <a:lstStyle/>
        <a:p>
          <a:pPr latinLnBrk="1"/>
          <a:r>
            <a: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Linux</a:t>
          </a:r>
          <a:endParaRPr lang="ko-KR" altLang="en-US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4D0619F-A2D4-449A-AB4E-A81EE6D324FF}" type="parTrans" cxnId="{5FCBEE57-CA79-44EC-A617-EBB2EBEE0E0D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93454AA-8FF5-46B2-8168-CA5594A01183}" type="sibTrans" cxnId="{5FCBEE57-CA79-44EC-A617-EBB2EBEE0E0D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873D6B9C-03A9-4B7D-A7E2-0920B740B55A}">
      <dgm:prSet phldrT="[Text]"/>
      <dgm:spPr/>
      <dgm:t>
        <a:bodyPr/>
        <a:lstStyle/>
        <a:p>
          <a:pPr latinLnBrk="1"/>
          <a:r>
            <a:rPr lang="en-US" altLang="ko-KR" dirty="0" err="1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Django</a:t>
          </a:r>
          <a:endParaRPr lang="ko-KR" altLang="en-US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FABFD1A-B582-4464-B31D-9188EFF27183}" type="parTrans" cxnId="{86168C68-7687-468E-A80B-4E390B0F361A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1DC333B-9759-41C2-A407-06491541AA49}" type="sibTrans" cxnId="{86168C68-7687-468E-A80B-4E390B0F361A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512199B-B16F-45EE-A641-EF2A8276E0BD}">
      <dgm:prSet phldrT="[Text]"/>
      <dgm:spPr/>
      <dgm:t>
        <a:bodyPr/>
        <a:lstStyle/>
        <a:p>
          <a:pPr latinLnBrk="1"/>
          <a:r>
            <a:rPr lang="en-US" altLang="ko-KR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HTML/CSS</a:t>
          </a:r>
          <a:endParaRPr lang="ko-KR" altLang="en-US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77839C7-B3D2-4AFF-B842-3A461ACA049B}" type="parTrans" cxnId="{3DC72DEF-846A-4A89-BF10-33474F9B10EF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6640989B-5B5A-42C3-8DB7-DE0EB870C747}" type="sibTrans" cxnId="{3DC72DEF-846A-4A89-BF10-33474F9B10EF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4FBDB6DE-AD51-47B1-8070-68B5E3614322}">
      <dgm:prSet phldrT="[Text]"/>
      <dgm:spPr/>
      <dgm:t>
        <a:bodyPr/>
        <a:lstStyle/>
        <a:p>
          <a:pPr latinLnBrk="1"/>
          <a:r>
            <a: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Apache</a:t>
          </a:r>
          <a:endParaRPr lang="ko-KR" altLang="en-US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89872A3-1978-4CDE-A39D-86F4C6C2BA9F}" type="parTrans" cxnId="{DFBC35E2-9C4C-4923-9A4B-2B2AC85F3552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23A6E1B4-B1CE-4982-943E-CD174CFD8136}" type="sibTrans" cxnId="{DFBC35E2-9C4C-4923-9A4B-2B2AC85F3552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8D3D3B59-67CA-4232-91A8-D53A9945A645}" type="pres">
      <dgm:prSet presAssocID="{7323782B-B25D-4248-8402-B8144731BFC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9DBCCC-FA20-44D7-A608-136BB6EB03D6}" type="pres">
      <dgm:prSet presAssocID="{69DEEE19-7F93-4A99-AE61-43DCA332E52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BE80E6-424C-49DF-AA90-651C38B47C4A}" type="pres">
      <dgm:prSet presAssocID="{793454AA-8FF5-46B2-8168-CA5594A01183}" presName="space" presStyleCnt="0"/>
      <dgm:spPr/>
    </dgm:pt>
    <dgm:pt modelId="{4F6C4878-1660-4CD6-97BA-616DDE9AF19A}" type="pres">
      <dgm:prSet presAssocID="{873D6B9C-03A9-4B7D-A7E2-0920B740B55A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A3FD8D-4246-41A4-AC1B-0E091BBAE2BA}" type="pres">
      <dgm:prSet presAssocID="{B1DC333B-9759-41C2-A407-06491541AA49}" presName="space" presStyleCnt="0"/>
      <dgm:spPr/>
    </dgm:pt>
    <dgm:pt modelId="{94D8FA83-1402-43A8-95BC-F19E19CD2CEA}" type="pres">
      <dgm:prSet presAssocID="{4FBDB6DE-AD51-47B1-8070-68B5E3614322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C8DBB5-9179-4D54-B631-8B37258498D7}" type="pres">
      <dgm:prSet presAssocID="{23A6E1B4-B1CE-4982-943E-CD174CFD8136}" presName="space" presStyleCnt="0"/>
      <dgm:spPr/>
    </dgm:pt>
    <dgm:pt modelId="{E78986BE-53AA-4292-86DE-0BCA2174CB23}" type="pres">
      <dgm:prSet presAssocID="{0512199B-B16F-45EE-A641-EF2A8276E0B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05CB2E-578D-406E-A76D-2595551D4879}" type="presOf" srcId="{873D6B9C-03A9-4B7D-A7E2-0920B740B55A}" destId="{4F6C4878-1660-4CD6-97BA-616DDE9AF19A}" srcOrd="0" destOrd="0" presId="urn:microsoft.com/office/officeart/2005/8/layout/venn3"/>
    <dgm:cxn modelId="{3DC72DEF-846A-4A89-BF10-33474F9B10EF}" srcId="{7323782B-B25D-4248-8402-B8144731BFC0}" destId="{0512199B-B16F-45EE-A641-EF2A8276E0BD}" srcOrd="3" destOrd="0" parTransId="{D77839C7-B3D2-4AFF-B842-3A461ACA049B}" sibTransId="{6640989B-5B5A-42C3-8DB7-DE0EB870C747}"/>
    <dgm:cxn modelId="{AEDD1359-F145-4C2A-AFF0-46DE3EA98E36}" type="presOf" srcId="{4FBDB6DE-AD51-47B1-8070-68B5E3614322}" destId="{94D8FA83-1402-43A8-95BC-F19E19CD2CEA}" srcOrd="0" destOrd="0" presId="urn:microsoft.com/office/officeart/2005/8/layout/venn3"/>
    <dgm:cxn modelId="{102DB3BB-8040-4091-B35C-6FBD9F9FB712}" type="presOf" srcId="{0512199B-B16F-45EE-A641-EF2A8276E0BD}" destId="{E78986BE-53AA-4292-86DE-0BCA2174CB23}" srcOrd="0" destOrd="0" presId="urn:microsoft.com/office/officeart/2005/8/layout/venn3"/>
    <dgm:cxn modelId="{AD9AB97C-767B-4A03-8375-EE1C299D8244}" type="presOf" srcId="{69DEEE19-7F93-4A99-AE61-43DCA332E525}" destId="{2E9DBCCC-FA20-44D7-A608-136BB6EB03D6}" srcOrd="0" destOrd="0" presId="urn:microsoft.com/office/officeart/2005/8/layout/venn3"/>
    <dgm:cxn modelId="{5FCBEE57-CA79-44EC-A617-EBB2EBEE0E0D}" srcId="{7323782B-B25D-4248-8402-B8144731BFC0}" destId="{69DEEE19-7F93-4A99-AE61-43DCA332E525}" srcOrd="0" destOrd="0" parTransId="{04D0619F-A2D4-449A-AB4E-A81EE6D324FF}" sibTransId="{793454AA-8FF5-46B2-8168-CA5594A01183}"/>
    <dgm:cxn modelId="{DFBC35E2-9C4C-4923-9A4B-2B2AC85F3552}" srcId="{7323782B-B25D-4248-8402-B8144731BFC0}" destId="{4FBDB6DE-AD51-47B1-8070-68B5E3614322}" srcOrd="2" destOrd="0" parTransId="{F89872A3-1978-4CDE-A39D-86F4C6C2BA9F}" sibTransId="{23A6E1B4-B1CE-4982-943E-CD174CFD8136}"/>
    <dgm:cxn modelId="{86168C68-7687-468E-A80B-4E390B0F361A}" srcId="{7323782B-B25D-4248-8402-B8144731BFC0}" destId="{873D6B9C-03A9-4B7D-A7E2-0920B740B55A}" srcOrd="1" destOrd="0" parTransId="{FFABFD1A-B582-4464-B31D-9188EFF27183}" sibTransId="{B1DC333B-9759-41C2-A407-06491541AA49}"/>
    <dgm:cxn modelId="{F363334F-2092-4A59-98A3-37F743F05A4A}" type="presOf" srcId="{7323782B-B25D-4248-8402-B8144731BFC0}" destId="{8D3D3B59-67CA-4232-91A8-D53A9945A645}" srcOrd="0" destOrd="0" presId="urn:microsoft.com/office/officeart/2005/8/layout/venn3"/>
    <dgm:cxn modelId="{7E7B9670-FB85-4BD6-89EC-9CE5F985721E}" type="presParOf" srcId="{8D3D3B59-67CA-4232-91A8-D53A9945A645}" destId="{2E9DBCCC-FA20-44D7-A608-136BB6EB03D6}" srcOrd="0" destOrd="0" presId="urn:microsoft.com/office/officeart/2005/8/layout/venn3"/>
    <dgm:cxn modelId="{9F21434D-FE28-4C85-B398-BC5125F28274}" type="presParOf" srcId="{8D3D3B59-67CA-4232-91A8-D53A9945A645}" destId="{5CBE80E6-424C-49DF-AA90-651C38B47C4A}" srcOrd="1" destOrd="0" presId="urn:microsoft.com/office/officeart/2005/8/layout/venn3"/>
    <dgm:cxn modelId="{C25E42BD-BAEE-4342-9D38-3BD68B7BAC55}" type="presParOf" srcId="{8D3D3B59-67CA-4232-91A8-D53A9945A645}" destId="{4F6C4878-1660-4CD6-97BA-616DDE9AF19A}" srcOrd="2" destOrd="0" presId="urn:microsoft.com/office/officeart/2005/8/layout/venn3"/>
    <dgm:cxn modelId="{85D3AD71-9948-4206-978F-7E4DD574578C}" type="presParOf" srcId="{8D3D3B59-67CA-4232-91A8-D53A9945A645}" destId="{5DA3FD8D-4246-41A4-AC1B-0E091BBAE2BA}" srcOrd="3" destOrd="0" presId="urn:microsoft.com/office/officeart/2005/8/layout/venn3"/>
    <dgm:cxn modelId="{7D9D2EC2-F320-482B-9771-8C4FA4414289}" type="presParOf" srcId="{8D3D3B59-67CA-4232-91A8-D53A9945A645}" destId="{94D8FA83-1402-43A8-95BC-F19E19CD2CEA}" srcOrd="4" destOrd="0" presId="urn:microsoft.com/office/officeart/2005/8/layout/venn3"/>
    <dgm:cxn modelId="{23722218-7314-4F11-AF46-2DA01B98130F}" type="presParOf" srcId="{8D3D3B59-67CA-4232-91A8-D53A9945A645}" destId="{93C8DBB5-9179-4D54-B631-8B37258498D7}" srcOrd="5" destOrd="0" presId="urn:microsoft.com/office/officeart/2005/8/layout/venn3"/>
    <dgm:cxn modelId="{E62280B6-BA58-4083-838F-F76D01F0BCDD}" type="presParOf" srcId="{8D3D3B59-67CA-4232-91A8-D53A9945A645}" destId="{E78986BE-53AA-4292-86DE-0BCA2174CB23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29FF45-0B04-4CFC-8CAC-682492CA54B3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634ED15-D191-4890-B38C-F404E9FBC42B}">
      <dgm:prSet phldrT="[Text]"/>
      <dgm:spPr/>
      <dgm:t>
        <a:bodyPr/>
        <a:lstStyle/>
        <a:p>
          <a:pPr latinLnBrk="1"/>
          <a:r>
            <a:rPr lang="en-US" altLang="ko-KR" dirty="0" smtClean="0"/>
            <a:t>OS</a:t>
          </a:r>
          <a:endParaRPr lang="ko-KR" altLang="en-US" dirty="0"/>
        </a:p>
      </dgm:t>
    </dgm:pt>
    <dgm:pt modelId="{A3A30E42-B69D-40D9-AF61-B44348AE800E}" type="parTrans" cxnId="{25C7790C-47D3-424D-9F6F-7510976CE492}">
      <dgm:prSet/>
      <dgm:spPr/>
      <dgm:t>
        <a:bodyPr/>
        <a:lstStyle/>
        <a:p>
          <a:pPr latinLnBrk="1"/>
          <a:endParaRPr lang="ko-KR" altLang="en-US"/>
        </a:p>
      </dgm:t>
    </dgm:pt>
    <dgm:pt modelId="{078E5F15-25F2-41F1-B214-3B8A605705CA}" type="sibTrans" cxnId="{25C7790C-47D3-424D-9F6F-7510976CE492}">
      <dgm:prSet/>
      <dgm:spPr/>
      <dgm:t>
        <a:bodyPr/>
        <a:lstStyle/>
        <a:p>
          <a:pPr latinLnBrk="1"/>
          <a:endParaRPr lang="ko-KR" altLang="en-US"/>
        </a:p>
      </dgm:t>
    </dgm:pt>
    <dgm:pt modelId="{5A2B9939-92FF-4A30-BA23-DFC2397CC3D0}">
      <dgm:prSet phldrT="[Text]"/>
      <dgm:spPr/>
      <dgm:t>
        <a:bodyPr/>
        <a:lstStyle/>
        <a:p>
          <a:pPr latinLnBrk="1"/>
          <a:r>
            <a:rPr lang="en-US" altLang="ko-KR" dirty="0" smtClean="0"/>
            <a:t>Web Application</a:t>
          </a:r>
          <a:endParaRPr lang="ko-KR" altLang="en-US" dirty="0"/>
        </a:p>
      </dgm:t>
    </dgm:pt>
    <dgm:pt modelId="{2239FE92-A8F3-4072-92DC-C496EFFFBFC8}" type="parTrans" cxnId="{B0107A53-F0FB-4FC3-BDF9-16109D6619B2}">
      <dgm:prSet/>
      <dgm:spPr/>
      <dgm:t>
        <a:bodyPr/>
        <a:lstStyle/>
        <a:p>
          <a:pPr latinLnBrk="1"/>
          <a:endParaRPr lang="ko-KR" altLang="en-US"/>
        </a:p>
      </dgm:t>
    </dgm:pt>
    <dgm:pt modelId="{8C93552F-15AD-4267-AFA6-33D4B3F8C87D}" type="sibTrans" cxnId="{B0107A53-F0FB-4FC3-BDF9-16109D6619B2}">
      <dgm:prSet/>
      <dgm:spPr/>
      <dgm:t>
        <a:bodyPr/>
        <a:lstStyle/>
        <a:p>
          <a:pPr latinLnBrk="1"/>
          <a:endParaRPr lang="ko-KR" altLang="en-US"/>
        </a:p>
      </dgm:t>
    </dgm:pt>
    <dgm:pt modelId="{3055D3A4-3E7E-43ED-90E0-12BAFD6C9311}">
      <dgm:prSet phldrT="[Text]"/>
      <dgm:spPr/>
      <dgm:t>
        <a:bodyPr/>
        <a:lstStyle/>
        <a:p>
          <a:pPr latinLnBrk="1"/>
          <a:r>
            <a:rPr lang="en-US" altLang="ko-KR" dirty="0" smtClean="0"/>
            <a:t>Web Server</a:t>
          </a:r>
          <a:endParaRPr lang="ko-KR" altLang="en-US" dirty="0"/>
        </a:p>
      </dgm:t>
    </dgm:pt>
    <dgm:pt modelId="{29B46C32-CDE8-47EC-B622-8F2270C678BB}" type="parTrans" cxnId="{6A3ACFDA-9C16-4D27-879E-AC4AEE997535}">
      <dgm:prSet/>
      <dgm:spPr/>
      <dgm:t>
        <a:bodyPr/>
        <a:lstStyle/>
        <a:p>
          <a:pPr latinLnBrk="1"/>
          <a:endParaRPr lang="ko-KR" altLang="en-US"/>
        </a:p>
      </dgm:t>
    </dgm:pt>
    <dgm:pt modelId="{EA56075B-3D60-4836-B515-4D48F3AFE3F9}" type="sibTrans" cxnId="{6A3ACFDA-9C16-4D27-879E-AC4AEE997535}">
      <dgm:prSet/>
      <dgm:spPr/>
      <dgm:t>
        <a:bodyPr/>
        <a:lstStyle/>
        <a:p>
          <a:pPr latinLnBrk="1"/>
          <a:endParaRPr lang="ko-KR" altLang="en-US"/>
        </a:p>
      </dgm:t>
    </dgm:pt>
    <dgm:pt modelId="{C9606C8B-7638-42F3-8996-44F172B1E7B5}" type="pres">
      <dgm:prSet presAssocID="{3229FF45-0B04-4CFC-8CAC-682492CA54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625889-B823-4B3A-AB8A-7DE38BAEEEF7}" type="pres">
      <dgm:prSet presAssocID="{9634ED15-D191-4890-B38C-F404E9FBC42B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17D4CC-14EC-4EFC-8072-5143A844B9FC}" type="pres">
      <dgm:prSet presAssocID="{078E5F15-25F2-41F1-B214-3B8A605705CA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ED077F08-0922-47EC-85E2-2A9372AB20A5}" type="pres">
      <dgm:prSet presAssocID="{5A2B9939-92FF-4A30-BA23-DFC2397CC3D0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E8BEFF-051C-4846-8CB0-F79FABD24B0F}" type="pres">
      <dgm:prSet presAssocID="{8C93552F-15AD-4267-AFA6-33D4B3F8C87D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2D8CC733-1255-4548-B8FB-263DC3CEECE8}" type="pres">
      <dgm:prSet presAssocID="{3055D3A4-3E7E-43ED-90E0-12BAFD6C9311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0107A53-F0FB-4FC3-BDF9-16109D6619B2}" srcId="{3229FF45-0B04-4CFC-8CAC-682492CA54B3}" destId="{5A2B9939-92FF-4A30-BA23-DFC2397CC3D0}" srcOrd="1" destOrd="0" parTransId="{2239FE92-A8F3-4072-92DC-C496EFFFBFC8}" sibTransId="{8C93552F-15AD-4267-AFA6-33D4B3F8C87D}"/>
    <dgm:cxn modelId="{71ABDE90-1B66-415E-93E1-F77DAC786A94}" type="presOf" srcId="{3055D3A4-3E7E-43ED-90E0-12BAFD6C9311}" destId="{2D8CC733-1255-4548-B8FB-263DC3CEECE8}" srcOrd="0" destOrd="0" presId="urn:microsoft.com/office/officeart/2005/8/layout/venn3"/>
    <dgm:cxn modelId="{D73BF0BE-3EFE-4B04-9C47-750CC4F4487C}" type="presOf" srcId="{9634ED15-D191-4890-B38C-F404E9FBC42B}" destId="{39625889-B823-4B3A-AB8A-7DE38BAEEEF7}" srcOrd="0" destOrd="0" presId="urn:microsoft.com/office/officeart/2005/8/layout/venn3"/>
    <dgm:cxn modelId="{4A1AFBB4-CF71-47A1-ADF3-8ED962C238EC}" type="presOf" srcId="{3229FF45-0B04-4CFC-8CAC-682492CA54B3}" destId="{C9606C8B-7638-42F3-8996-44F172B1E7B5}" srcOrd="0" destOrd="0" presId="urn:microsoft.com/office/officeart/2005/8/layout/venn3"/>
    <dgm:cxn modelId="{25C7790C-47D3-424D-9F6F-7510976CE492}" srcId="{3229FF45-0B04-4CFC-8CAC-682492CA54B3}" destId="{9634ED15-D191-4890-B38C-F404E9FBC42B}" srcOrd="0" destOrd="0" parTransId="{A3A30E42-B69D-40D9-AF61-B44348AE800E}" sibTransId="{078E5F15-25F2-41F1-B214-3B8A605705CA}"/>
    <dgm:cxn modelId="{5EF1B9EB-A0A0-4FF8-A108-8F5C98CF5E00}" type="presOf" srcId="{5A2B9939-92FF-4A30-BA23-DFC2397CC3D0}" destId="{ED077F08-0922-47EC-85E2-2A9372AB20A5}" srcOrd="0" destOrd="0" presId="urn:microsoft.com/office/officeart/2005/8/layout/venn3"/>
    <dgm:cxn modelId="{6A3ACFDA-9C16-4D27-879E-AC4AEE997535}" srcId="{3229FF45-0B04-4CFC-8CAC-682492CA54B3}" destId="{3055D3A4-3E7E-43ED-90E0-12BAFD6C9311}" srcOrd="2" destOrd="0" parTransId="{29B46C32-CDE8-47EC-B622-8F2270C678BB}" sibTransId="{EA56075B-3D60-4836-B515-4D48F3AFE3F9}"/>
    <dgm:cxn modelId="{1821FC15-6CD3-4456-913A-7699790D3B29}" type="presParOf" srcId="{C9606C8B-7638-42F3-8996-44F172B1E7B5}" destId="{39625889-B823-4B3A-AB8A-7DE38BAEEEF7}" srcOrd="0" destOrd="0" presId="urn:microsoft.com/office/officeart/2005/8/layout/venn3"/>
    <dgm:cxn modelId="{7305C553-EDE1-4AB9-BD6A-72A2D937A605}" type="presParOf" srcId="{C9606C8B-7638-42F3-8996-44F172B1E7B5}" destId="{0B17D4CC-14EC-4EFC-8072-5143A844B9FC}" srcOrd="1" destOrd="0" presId="urn:microsoft.com/office/officeart/2005/8/layout/venn3"/>
    <dgm:cxn modelId="{E9189D02-FFEB-4FBC-9E0A-17B34AE6B6F4}" type="presParOf" srcId="{C9606C8B-7638-42F3-8996-44F172B1E7B5}" destId="{ED077F08-0922-47EC-85E2-2A9372AB20A5}" srcOrd="2" destOrd="0" presId="urn:microsoft.com/office/officeart/2005/8/layout/venn3"/>
    <dgm:cxn modelId="{647C298B-2977-448D-8ED6-6E7C8A294C62}" type="presParOf" srcId="{C9606C8B-7638-42F3-8996-44F172B1E7B5}" destId="{E9E8BEFF-051C-4846-8CB0-F79FABD24B0F}" srcOrd="3" destOrd="0" presId="urn:microsoft.com/office/officeart/2005/8/layout/venn3"/>
    <dgm:cxn modelId="{6B9BF2F1-4825-4581-9788-B2535D5E9050}" type="presParOf" srcId="{C9606C8B-7638-42F3-8996-44F172B1E7B5}" destId="{2D8CC733-1255-4548-B8FB-263DC3CEECE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903D6-3881-4C88-BF6C-750DC9A255D4}">
      <dsp:nvSpPr>
        <dsp:cNvPr id="0" name=""/>
        <dsp:cNvSpPr/>
      </dsp:nvSpPr>
      <dsp:spPr>
        <a:xfrm>
          <a:off x="2869974" y="2931925"/>
          <a:ext cx="1988995" cy="1988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GMD Server</a:t>
          </a:r>
          <a:endParaRPr lang="ko-KR" altLang="en-US" sz="3800" kern="1200" dirty="0"/>
        </a:p>
      </dsp:txBody>
      <dsp:txXfrm>
        <a:off x="3161256" y="3223207"/>
        <a:ext cx="1406431" cy="1406431"/>
      </dsp:txXfrm>
    </dsp:sp>
    <dsp:sp modelId="{11F04DDF-5499-4FD8-90E1-1E5C6A3BCCA7}">
      <dsp:nvSpPr>
        <dsp:cNvPr id="0" name=""/>
        <dsp:cNvSpPr/>
      </dsp:nvSpPr>
      <dsp:spPr>
        <a:xfrm rot="10800000">
          <a:off x="945364" y="3642991"/>
          <a:ext cx="1818756" cy="56686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4932E-377E-4D49-9F98-B1A3D4D279D9}">
      <dsp:nvSpPr>
        <dsp:cNvPr id="0" name=""/>
        <dsp:cNvSpPr/>
      </dsp:nvSpPr>
      <dsp:spPr>
        <a:xfrm>
          <a:off x="591" y="3170605"/>
          <a:ext cx="1889545" cy="1511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잡지</a:t>
          </a:r>
          <a:endParaRPr lang="ko-KR" altLang="en-US" sz="2800" kern="1200" dirty="0"/>
        </a:p>
      </dsp:txBody>
      <dsp:txXfrm>
        <a:off x="44865" y="3214879"/>
        <a:ext cx="1800997" cy="1423088"/>
      </dsp:txXfrm>
    </dsp:sp>
    <dsp:sp modelId="{E476167B-59B1-4525-A3C0-A70DF4400B8F}">
      <dsp:nvSpPr>
        <dsp:cNvPr id="0" name=""/>
        <dsp:cNvSpPr/>
      </dsp:nvSpPr>
      <dsp:spPr>
        <a:xfrm rot="13500000">
          <a:off x="1534000" y="2221898"/>
          <a:ext cx="1818756" cy="56686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2DD98-2B90-47BA-99B5-DDB064CA7E26}">
      <dsp:nvSpPr>
        <dsp:cNvPr id="0" name=""/>
        <dsp:cNvSpPr/>
      </dsp:nvSpPr>
      <dsp:spPr>
        <a:xfrm>
          <a:off x="855578" y="1106484"/>
          <a:ext cx="1889545" cy="1511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SNS</a:t>
          </a:r>
          <a:endParaRPr lang="ko-KR" altLang="en-US" sz="2800" kern="1200" dirty="0"/>
        </a:p>
      </dsp:txBody>
      <dsp:txXfrm>
        <a:off x="899852" y="1150758"/>
        <a:ext cx="1800997" cy="1423088"/>
      </dsp:txXfrm>
    </dsp:sp>
    <dsp:sp modelId="{5527B9BA-D124-465F-B10B-E4975E08C6C0}">
      <dsp:nvSpPr>
        <dsp:cNvPr id="0" name=""/>
        <dsp:cNvSpPr/>
      </dsp:nvSpPr>
      <dsp:spPr>
        <a:xfrm rot="16200000">
          <a:off x="2955093" y="1633262"/>
          <a:ext cx="1818756" cy="56686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85530-18A0-48B2-9511-342797E86A1B}">
      <dsp:nvSpPr>
        <dsp:cNvPr id="0" name=""/>
        <dsp:cNvSpPr/>
      </dsp:nvSpPr>
      <dsp:spPr>
        <a:xfrm>
          <a:off x="2919699" y="251497"/>
          <a:ext cx="1889545" cy="15116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GMD Website</a:t>
          </a:r>
          <a:endParaRPr lang="ko-KR" altLang="en-US" sz="2800" kern="1200" dirty="0"/>
        </a:p>
      </dsp:txBody>
      <dsp:txXfrm>
        <a:off x="2963973" y="295771"/>
        <a:ext cx="1800997" cy="1423088"/>
      </dsp:txXfrm>
    </dsp:sp>
    <dsp:sp modelId="{60FC7040-3C62-4F62-A477-71CA8676964E}">
      <dsp:nvSpPr>
        <dsp:cNvPr id="0" name=""/>
        <dsp:cNvSpPr/>
      </dsp:nvSpPr>
      <dsp:spPr>
        <a:xfrm rot="18907970">
          <a:off x="4378807" y="2222665"/>
          <a:ext cx="1825183" cy="56686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C12B-2907-47E6-8D0A-1880C553CB08}">
      <dsp:nvSpPr>
        <dsp:cNvPr id="0" name=""/>
        <dsp:cNvSpPr/>
      </dsp:nvSpPr>
      <dsp:spPr>
        <a:xfrm>
          <a:off x="4993420" y="1106477"/>
          <a:ext cx="1889545" cy="15116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For </a:t>
          </a:r>
          <a:r>
            <a:rPr lang="en-US" altLang="ko-KR" sz="2800" kern="1200" dirty="0" err="1" smtClean="0"/>
            <a:t>Supo</a:t>
          </a:r>
          <a:endParaRPr lang="ko-KR" altLang="en-US" sz="2800" kern="1200" dirty="0"/>
        </a:p>
      </dsp:txBody>
      <dsp:txXfrm>
        <a:off x="5037694" y="1150751"/>
        <a:ext cx="1800997" cy="1423088"/>
      </dsp:txXfrm>
    </dsp:sp>
    <dsp:sp modelId="{12F330C4-6C32-45B6-807C-29CF75D562E7}">
      <dsp:nvSpPr>
        <dsp:cNvPr id="0" name=""/>
        <dsp:cNvSpPr/>
      </dsp:nvSpPr>
      <dsp:spPr>
        <a:xfrm>
          <a:off x="4964823" y="3642991"/>
          <a:ext cx="1818756" cy="566863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A3B79-6252-4150-922E-B25884BDB441}">
      <dsp:nvSpPr>
        <dsp:cNvPr id="0" name=""/>
        <dsp:cNvSpPr/>
      </dsp:nvSpPr>
      <dsp:spPr>
        <a:xfrm>
          <a:off x="5838806" y="3170605"/>
          <a:ext cx="1889545" cy="15116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Code Challenge 2014</a:t>
          </a:r>
          <a:endParaRPr lang="ko-KR" altLang="en-US" sz="2800" kern="1200" dirty="0"/>
        </a:p>
      </dsp:txBody>
      <dsp:txXfrm>
        <a:off x="5883080" y="3214879"/>
        <a:ext cx="1800997" cy="1423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DBCCC-FA20-44D7-A608-136BB6EB03D6}">
      <dsp:nvSpPr>
        <dsp:cNvPr id="0" name=""/>
        <dsp:cNvSpPr/>
      </dsp:nvSpPr>
      <dsp:spPr>
        <a:xfrm>
          <a:off x="3273" y="951923"/>
          <a:ext cx="3284379" cy="328437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0750" tIns="39370" rIns="18075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Linux</a:t>
          </a:r>
          <a:endParaRPr lang="ko-KR" altLang="en-US" sz="310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84259" y="1432909"/>
        <a:ext cx="2322407" cy="2322407"/>
      </dsp:txXfrm>
    </dsp:sp>
    <dsp:sp modelId="{4F6C4878-1660-4CD6-97BA-616DDE9AF19A}">
      <dsp:nvSpPr>
        <dsp:cNvPr id="0" name=""/>
        <dsp:cNvSpPr/>
      </dsp:nvSpPr>
      <dsp:spPr>
        <a:xfrm>
          <a:off x="2630776" y="951923"/>
          <a:ext cx="3284379" cy="32843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0750" tIns="39370" rIns="18075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err="1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Django</a:t>
          </a:r>
          <a:endParaRPr lang="ko-KR" altLang="en-US" sz="310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111762" y="1432909"/>
        <a:ext cx="2322407" cy="2322407"/>
      </dsp:txXfrm>
    </dsp:sp>
    <dsp:sp modelId="{94D8FA83-1402-43A8-95BC-F19E19CD2CEA}">
      <dsp:nvSpPr>
        <dsp:cNvPr id="0" name=""/>
        <dsp:cNvSpPr/>
      </dsp:nvSpPr>
      <dsp:spPr>
        <a:xfrm>
          <a:off x="5258280" y="951923"/>
          <a:ext cx="3284379" cy="32843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0750" tIns="39370" rIns="18075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Apache</a:t>
          </a:r>
          <a:endParaRPr lang="ko-KR" altLang="en-US" sz="310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739266" y="1432909"/>
        <a:ext cx="2322407" cy="2322407"/>
      </dsp:txXfrm>
    </dsp:sp>
    <dsp:sp modelId="{E78986BE-53AA-4292-86DE-0BCA2174CB23}">
      <dsp:nvSpPr>
        <dsp:cNvPr id="0" name=""/>
        <dsp:cNvSpPr/>
      </dsp:nvSpPr>
      <dsp:spPr>
        <a:xfrm>
          <a:off x="7885783" y="951923"/>
          <a:ext cx="3284379" cy="328437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0750" tIns="39370" rIns="18075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HTML/CSS</a:t>
          </a:r>
          <a:endParaRPr lang="ko-KR" altLang="en-US" sz="310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366769" y="1432909"/>
        <a:ext cx="2322407" cy="232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25889-B823-4B3A-AB8A-7DE38BAEEEF7}">
      <dsp:nvSpPr>
        <dsp:cNvPr id="0" name=""/>
        <dsp:cNvSpPr/>
      </dsp:nvSpPr>
      <dsp:spPr>
        <a:xfrm>
          <a:off x="3192" y="843264"/>
          <a:ext cx="2791968" cy="279196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3651" tIns="33020" rIns="153651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OS</a:t>
          </a:r>
          <a:endParaRPr lang="ko-KR" altLang="en-US" sz="2600" kern="1200" dirty="0"/>
        </a:p>
      </dsp:txBody>
      <dsp:txXfrm>
        <a:off x="412066" y="1252138"/>
        <a:ext cx="1974220" cy="1974220"/>
      </dsp:txXfrm>
    </dsp:sp>
    <dsp:sp modelId="{ED077F08-0922-47EC-85E2-2A9372AB20A5}">
      <dsp:nvSpPr>
        <dsp:cNvPr id="0" name=""/>
        <dsp:cNvSpPr/>
      </dsp:nvSpPr>
      <dsp:spPr>
        <a:xfrm>
          <a:off x="2236767" y="843264"/>
          <a:ext cx="2791968" cy="2791968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3651" tIns="33020" rIns="153651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Web Application</a:t>
          </a:r>
          <a:endParaRPr lang="ko-KR" altLang="en-US" sz="2600" kern="1200" dirty="0"/>
        </a:p>
      </dsp:txBody>
      <dsp:txXfrm>
        <a:off x="2645641" y="1252138"/>
        <a:ext cx="1974220" cy="1974220"/>
      </dsp:txXfrm>
    </dsp:sp>
    <dsp:sp modelId="{2D8CC733-1255-4548-B8FB-263DC3CEECE8}">
      <dsp:nvSpPr>
        <dsp:cNvPr id="0" name=""/>
        <dsp:cNvSpPr/>
      </dsp:nvSpPr>
      <dsp:spPr>
        <a:xfrm>
          <a:off x="4470342" y="843264"/>
          <a:ext cx="2791968" cy="2791968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3651" tIns="33020" rIns="153651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Web Server</a:t>
          </a:r>
          <a:endParaRPr lang="ko-KR" altLang="en-US" sz="2600" kern="1200" dirty="0"/>
        </a:p>
      </dsp:txBody>
      <dsp:txXfrm>
        <a:off x="4879216" y="1252138"/>
        <a:ext cx="1974220" cy="197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4AB0-8B9B-4C00-AAE6-EAEC1AAD940F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F48B-004C-4AD2-A97A-D4B1B65BB46C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A915-80BB-49C7-A6FF-D996D953C3CF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596F-E970-4477-93A2-7AC26660D604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345-B8B0-4D9D-AE69-D9161E320824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958-2C2A-4DAE-AC6B-DF0159B57654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2F1C-D3D6-4C6E-95F2-E643FF019335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4B46-74A1-4393-A1AE-BA083FB50D04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30D4-E3E5-4197-903C-292396D478CA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0A54-F896-46B6-91EE-B2CDDBF2BD36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C71B-AE9A-40F5-9707-2E897C049CB4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DE29-EA20-4AFF-9154-369E7166EF77}" type="datetime1">
              <a:rPr lang="en-US" altLang="ko-KR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gmd/&#48337;&#44288;&#51060;&#51032;%20&#48708;&#48128;&#54260;&#45908;/&#44536;&#47566;&#45936;&#51032;&#48708;&#48128;&#44277;&#44036;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41420"/>
            <a:ext cx="10515600" cy="1272269"/>
          </a:xfrm>
        </p:spPr>
        <p:txBody>
          <a:bodyPr/>
          <a:lstStyle/>
          <a:p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학술제를 </a:t>
            </a:r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지배한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709029" cy="113779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 많던 데이터는 누가 다 먹었을까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ea"/>
              </a:rPr>
              <a:t>GMD</a:t>
            </a:r>
            <a:endParaRPr lang="en-US" dirty="0">
              <a:latin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날아오르라 </a:t>
            </a:r>
            <a:r>
              <a:rPr lang="en-US" altLang="ko-KR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GMD</a:t>
            </a:r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</a:t>
            </a:r>
            <a:endParaRPr 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rgbClr val="DD462F"/>
                </a:solidFill>
              </a:rPr>
              <a:t>Welcome To GMD</a:t>
            </a:r>
            <a:endParaRPr lang="en-US" sz="1800" dirty="0">
              <a:solidFill>
                <a:srgbClr val="DD462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43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sz="5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137" y="1486617"/>
            <a:ext cx="3766852" cy="497274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2"/>
              </a:buClr>
              <a:buAutoNum type="arabicPeriod"/>
            </a:pPr>
            <a:r>
              <a:rPr lang="ko-KR" altLang="en-US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2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AutoNum type="arabicPeriod"/>
            </a:pPr>
            <a:r>
              <a:rPr lang="ko-KR" altLang="en-US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</a:t>
            </a:r>
            <a:r>
              <a:rPr lang="en-US" altLang="ko-KR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</a:t>
            </a:r>
            <a:r>
              <a:rPr lang="en-US" altLang="ko-KR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데의 활동</a:t>
            </a:r>
            <a:endParaRPr lang="en-US" altLang="ko-KR" sz="2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AutoNum type="arabicPeriod"/>
            </a:pPr>
            <a:r>
              <a:rPr lang="ko-KR" altLang="en-US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잡지</a:t>
            </a:r>
            <a:endParaRPr lang="en-US" altLang="ko-KR" sz="2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AutoNum type="arabicPeriod"/>
            </a:pPr>
            <a:r>
              <a:rPr lang="ko-KR" altLang="en-US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간단한 알만툴 사용</a:t>
            </a:r>
            <a:endParaRPr lang="en-US" altLang="ko-KR" sz="2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ko-KR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GMD Website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ko-KR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ko-KR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en-US" altLang="ko-KR" sz="22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Supo</a:t>
            </a:r>
            <a:r>
              <a:rPr lang="en-US" altLang="ko-KR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AutoNum type="arabicPeriod"/>
            </a:pPr>
            <a:r>
              <a:rPr lang="en-US" altLang="ko-KR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GMD Server</a:t>
            </a:r>
            <a:endParaRPr lang="en-US" altLang="ko-KR" sz="2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AutoNum type="arabicPeriod"/>
            </a:pPr>
            <a:r>
              <a:rPr lang="ko-KR" altLang="en-US" sz="2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마치며</a:t>
            </a:r>
            <a:endParaRPr lang="en-US" altLang="ko-KR" sz="2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AutoNum type="arabicPeriod"/>
            </a:pPr>
            <a:endParaRPr lang="en-US" altLang="ko-KR" sz="2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5" y="5240215"/>
            <a:ext cx="1712747" cy="1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  <p:sndAc>
          <p:stSnd>
            <p:snd r:embed="rId2" name="glasbk_1.wav"/>
          </p:stSnd>
        </p:sndAc>
      </p:transition>
    </mc:Choice>
    <mc:Fallback xmlns="">
      <p:transition spd="slow">
        <p:fade/>
        <p:sndAc>
          <p:stSnd>
            <p:snd r:embed="rId4" name="glasbk_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데는 무엇을 했었고 할 것인가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47433571"/>
              </p:ext>
            </p:extLst>
          </p:nvPr>
        </p:nvGraphicFramePr>
        <p:xfrm>
          <a:off x="2054034" y="1546432"/>
          <a:ext cx="7728944" cy="517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5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잡지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8531" y="1533465"/>
            <a:ext cx="55957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단통법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단말기유통구조개선법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or (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단체로 고통받는 법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삼성전자와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애플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끝나지 않는 전쟁 </a:t>
            </a: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소프트웨어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교육을 바라보는 시점 </a:t>
            </a: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직업</a:t>
            </a: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CPU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이름에 대하여 </a:t>
            </a:r>
          </a:p>
          <a:p>
            <a:pPr marL="285750" indent="-285750" fontAlgn="base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변천사</a:t>
            </a:r>
          </a:p>
          <a:p>
            <a:pPr marL="285750" indent="-285750" fontAlgn="base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공학과에 대한 오해와 진실</a:t>
            </a: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이스터에그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A.D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</a:t>
            </a: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디스플레이의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사용으로 인한 눈의 피로감 증가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이유와 그에 대한 해결책은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샤오미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小米科技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해부기 </a:t>
            </a: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MIUI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 접선하다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5750" indent="-285750" fontAlgn="base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우리나라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보안의 문제점</a:t>
            </a:r>
          </a:p>
          <a:p>
            <a:pPr marL="285750" indent="-285750" fontAlgn="base" latinLnBrk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게임이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밥 먹여 준다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그것도 맛있게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533465"/>
            <a:ext cx="3434988" cy="4842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2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간단한 알만툴 사용 </a:t>
            </a:r>
            <a:r>
              <a:rPr 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by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최호진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1" y="1557938"/>
            <a:ext cx="3674182" cy="216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1" y="3907976"/>
            <a:ext cx="3680267" cy="2237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3"/>
          <a:stretch/>
        </p:blipFill>
        <p:spPr>
          <a:xfrm>
            <a:off x="4515266" y="1566972"/>
            <a:ext cx="6844394" cy="458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48" y="1740698"/>
            <a:ext cx="6991350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1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GMD Website – by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강병관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349" y="2952131"/>
            <a:ext cx="70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D:\relilau\</a:t>
            </a:r>
            <a:r>
              <a:rPr lang="ko-KR" altLang="en-US" dirty="0" smtClean="0">
                <a:hlinkClick r:id="rId2" action="ppaction://hlinkfile"/>
              </a:rPr>
              <a:t>학술제</a:t>
            </a:r>
            <a:r>
              <a:rPr lang="en-US" altLang="ko-KR" dirty="0">
                <a:hlinkClick r:id="rId2" action="ppaction://hlinkfile"/>
              </a:rPr>
              <a:t>\</a:t>
            </a:r>
            <a:r>
              <a:rPr lang="en-US" altLang="ko-KR" dirty="0" err="1">
                <a:hlinkClick r:id="rId2" action="ppaction://hlinkfile"/>
              </a:rPr>
              <a:t>gmd</a:t>
            </a:r>
            <a:r>
              <a:rPr lang="en-US" altLang="ko-KR" dirty="0">
                <a:hlinkClick r:id="rId2" action="ppaction://hlinkfile"/>
              </a:rPr>
              <a:t>\</a:t>
            </a:r>
            <a:r>
              <a:rPr lang="ko-KR" altLang="en-US" dirty="0">
                <a:hlinkClick r:id="rId2" action="ppaction://hlinkfile"/>
              </a:rPr>
              <a:t>병관이의 </a:t>
            </a:r>
            <a:r>
              <a:rPr lang="ko-KR" altLang="en-US" dirty="0" smtClean="0">
                <a:hlinkClick r:id="rId2" action="ppaction://hlinkfile"/>
              </a:rPr>
              <a:t>비밀폴더</a:t>
            </a:r>
            <a:r>
              <a:rPr lang="en-US" altLang="ko-KR" dirty="0" smtClean="0">
                <a:hlinkClick r:id="rId2" action="ppaction://hlinkfile"/>
              </a:rPr>
              <a:t>\</a:t>
            </a:r>
            <a:r>
              <a:rPr lang="ko-KR" altLang="en-US" dirty="0">
                <a:hlinkClick r:id="rId2" action="ppaction://hlinkfile"/>
              </a:rPr>
              <a:t>그많데의비밀공간</a:t>
            </a:r>
            <a:r>
              <a:rPr lang="en-US" altLang="ko-KR" dirty="0">
                <a:hlinkClick r:id="rId2" action="ppaction://hlinkfile"/>
              </a:rPr>
              <a:t>.</a:t>
            </a:r>
            <a:r>
              <a:rPr lang="en-US" altLang="ko-KR" dirty="0" err="1" smtClean="0">
                <a:hlinkClick r:id="rId2" action="ppaction://hlinkfile"/>
              </a:rPr>
              <a:t>htm</a:t>
            </a:r>
            <a:r>
              <a:rPr lang="en-US" altLang="ko-KR" dirty="0">
                <a:hlinkClick r:id="rId2" action="ppaction://hlinkfile"/>
              </a:rPr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t="27430" r="15140" b="49403"/>
          <a:stretch/>
        </p:blipFill>
        <p:spPr>
          <a:xfrm>
            <a:off x="237276" y="2248657"/>
            <a:ext cx="4688630" cy="1713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3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GMD Server – by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박성호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4018189"/>
              </p:ext>
            </p:extLst>
          </p:nvPr>
        </p:nvGraphicFramePr>
        <p:xfrm>
          <a:off x="475227" y="775255"/>
          <a:ext cx="11173436" cy="518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36300329"/>
              </p:ext>
            </p:extLst>
          </p:nvPr>
        </p:nvGraphicFramePr>
        <p:xfrm>
          <a:off x="2234229" y="2899277"/>
          <a:ext cx="7265504" cy="447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7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6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GMD Server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무슨 일을 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89122" y="1559592"/>
            <a:ext cx="10296148" cy="5103878"/>
            <a:chOff x="1550859" y="1579690"/>
            <a:chExt cx="10296148" cy="5103878"/>
          </a:xfrm>
        </p:grpSpPr>
        <p:sp>
          <p:nvSpPr>
            <p:cNvPr id="25" name="Freeform 24"/>
            <p:cNvSpPr/>
            <p:nvPr/>
          </p:nvSpPr>
          <p:spPr>
            <a:xfrm rot="2143285">
              <a:off x="2656957" y="5239620"/>
              <a:ext cx="2356140" cy="278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30"/>
                  </a:moveTo>
                  <a:lnTo>
                    <a:pt x="2356140" y="1393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 rot="621343">
              <a:off x="2836531" y="4722722"/>
              <a:ext cx="5164378" cy="278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30"/>
                  </a:moveTo>
                  <a:lnTo>
                    <a:pt x="5164378" y="1393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 rot="80449">
              <a:off x="2878262" y="4199711"/>
              <a:ext cx="2416104" cy="278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30"/>
                  </a:moveTo>
                  <a:lnTo>
                    <a:pt x="2416104" y="1393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/>
            <p:cNvSpPr/>
            <p:nvPr/>
          </p:nvSpPr>
          <p:spPr>
            <a:xfrm rot="21158202">
              <a:off x="2856596" y="3746147"/>
              <a:ext cx="5334713" cy="278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30"/>
                  </a:moveTo>
                  <a:lnTo>
                    <a:pt x="5334713" y="1393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 rot="20154665">
              <a:off x="2765611" y="3384699"/>
              <a:ext cx="2594697" cy="278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30"/>
                  </a:moveTo>
                  <a:lnTo>
                    <a:pt x="2594697" y="1393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 29"/>
            <p:cNvSpPr/>
            <p:nvPr/>
          </p:nvSpPr>
          <p:spPr>
            <a:xfrm rot="17098031">
              <a:off x="2084789" y="3099749"/>
              <a:ext cx="1060340" cy="278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30"/>
                  </a:moveTo>
                  <a:lnTo>
                    <a:pt x="1060340" y="1393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Oval 30"/>
            <p:cNvSpPr/>
            <p:nvPr/>
          </p:nvSpPr>
          <p:spPr>
            <a:xfrm>
              <a:off x="1550859" y="3391557"/>
              <a:ext cx="1562039" cy="1562039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404299" y="1680170"/>
              <a:ext cx="937223" cy="937223"/>
            </a:xfrm>
            <a:custGeom>
              <a:avLst/>
              <a:gdLst>
                <a:gd name="connsiteX0" fmla="*/ 0 w 937223"/>
                <a:gd name="connsiteY0" fmla="*/ 468612 h 937223"/>
                <a:gd name="connsiteX1" fmla="*/ 468612 w 937223"/>
                <a:gd name="connsiteY1" fmla="*/ 0 h 937223"/>
                <a:gd name="connsiteX2" fmla="*/ 937224 w 937223"/>
                <a:gd name="connsiteY2" fmla="*/ 468612 h 937223"/>
                <a:gd name="connsiteX3" fmla="*/ 468612 w 937223"/>
                <a:gd name="connsiteY3" fmla="*/ 937224 h 937223"/>
                <a:gd name="connsiteX4" fmla="*/ 0 w 937223"/>
                <a:gd name="connsiteY4" fmla="*/ 468612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223" h="937223">
                  <a:moveTo>
                    <a:pt x="0" y="468612"/>
                  </a:moveTo>
                  <a:cubicBezTo>
                    <a:pt x="0" y="209805"/>
                    <a:pt x="209805" y="0"/>
                    <a:pt x="468612" y="0"/>
                  </a:cubicBezTo>
                  <a:cubicBezTo>
                    <a:pt x="727419" y="0"/>
                    <a:pt x="937224" y="209805"/>
                    <a:pt x="937224" y="468612"/>
                  </a:cubicBezTo>
                  <a:cubicBezTo>
                    <a:pt x="937224" y="727419"/>
                    <a:pt x="727419" y="937224"/>
                    <a:pt x="468612" y="937224"/>
                  </a:cubicBezTo>
                  <a:cubicBezTo>
                    <a:pt x="209805" y="937224"/>
                    <a:pt x="0" y="727419"/>
                    <a:pt x="0" y="46861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113" tIns="160113" rIns="160113" bIns="160113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6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36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415149" y="1579690"/>
              <a:ext cx="3176570" cy="937223"/>
            </a:xfrm>
            <a:custGeom>
              <a:avLst/>
              <a:gdLst>
                <a:gd name="connsiteX0" fmla="*/ 0 w 1405835"/>
                <a:gd name="connsiteY0" fmla="*/ 0 h 937223"/>
                <a:gd name="connsiteX1" fmla="*/ 1405835 w 1405835"/>
                <a:gd name="connsiteY1" fmla="*/ 0 h 937223"/>
                <a:gd name="connsiteX2" fmla="*/ 1405835 w 1405835"/>
                <a:gd name="connsiteY2" fmla="*/ 937223 h 937223"/>
                <a:gd name="connsiteX3" fmla="*/ 0 w 1405835"/>
                <a:gd name="connsiteY3" fmla="*/ 937223 h 937223"/>
                <a:gd name="connsiteX4" fmla="*/ 0 w 1405835"/>
                <a:gd name="connsiteY4" fmla="*/ 0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835" h="937223">
                  <a:moveTo>
                    <a:pt x="0" y="0"/>
                  </a:moveTo>
                  <a:lnTo>
                    <a:pt x="1405835" y="0"/>
                  </a:lnTo>
                  <a:lnTo>
                    <a:pt x="1405835" y="937223"/>
                  </a:lnTo>
                  <a:lnTo>
                    <a:pt x="0" y="93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그많데 웹 사이트 생성</a:t>
              </a:r>
              <a:endParaRPr lang="ko-KR" altLang="en-US" sz="2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06516" y="2209234"/>
              <a:ext cx="937223" cy="937223"/>
            </a:xfrm>
            <a:custGeom>
              <a:avLst/>
              <a:gdLst>
                <a:gd name="connsiteX0" fmla="*/ 0 w 937223"/>
                <a:gd name="connsiteY0" fmla="*/ 468612 h 937223"/>
                <a:gd name="connsiteX1" fmla="*/ 468612 w 937223"/>
                <a:gd name="connsiteY1" fmla="*/ 0 h 937223"/>
                <a:gd name="connsiteX2" fmla="*/ 937224 w 937223"/>
                <a:gd name="connsiteY2" fmla="*/ 468612 h 937223"/>
                <a:gd name="connsiteX3" fmla="*/ 468612 w 937223"/>
                <a:gd name="connsiteY3" fmla="*/ 937224 h 937223"/>
                <a:gd name="connsiteX4" fmla="*/ 0 w 937223"/>
                <a:gd name="connsiteY4" fmla="*/ 468612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223" h="937223">
                  <a:moveTo>
                    <a:pt x="0" y="468612"/>
                  </a:moveTo>
                  <a:cubicBezTo>
                    <a:pt x="0" y="209805"/>
                    <a:pt x="209805" y="0"/>
                    <a:pt x="468612" y="0"/>
                  </a:cubicBezTo>
                  <a:cubicBezTo>
                    <a:pt x="727419" y="0"/>
                    <a:pt x="937224" y="209805"/>
                    <a:pt x="937224" y="468612"/>
                  </a:cubicBezTo>
                  <a:cubicBezTo>
                    <a:pt x="937224" y="727419"/>
                    <a:pt x="727419" y="937224"/>
                    <a:pt x="468612" y="937224"/>
                  </a:cubicBezTo>
                  <a:cubicBezTo>
                    <a:pt x="209805" y="937224"/>
                    <a:pt x="0" y="727419"/>
                    <a:pt x="0" y="46861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113" tIns="160113" rIns="160113" bIns="160113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6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36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237461" y="2209234"/>
              <a:ext cx="5609545" cy="937223"/>
            </a:xfrm>
            <a:custGeom>
              <a:avLst/>
              <a:gdLst>
                <a:gd name="connsiteX0" fmla="*/ 0 w 1405835"/>
                <a:gd name="connsiteY0" fmla="*/ 0 h 937223"/>
                <a:gd name="connsiteX1" fmla="*/ 1405835 w 1405835"/>
                <a:gd name="connsiteY1" fmla="*/ 0 h 937223"/>
                <a:gd name="connsiteX2" fmla="*/ 1405835 w 1405835"/>
                <a:gd name="connsiteY2" fmla="*/ 937223 h 937223"/>
                <a:gd name="connsiteX3" fmla="*/ 0 w 1405835"/>
                <a:gd name="connsiteY3" fmla="*/ 937223 h 937223"/>
                <a:gd name="connsiteX4" fmla="*/ 0 w 1405835"/>
                <a:gd name="connsiteY4" fmla="*/ 0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835" h="937223">
                  <a:moveTo>
                    <a:pt x="0" y="0"/>
                  </a:moveTo>
                  <a:lnTo>
                    <a:pt x="1405835" y="0"/>
                  </a:lnTo>
                  <a:lnTo>
                    <a:pt x="1405835" y="937223"/>
                  </a:lnTo>
                  <a:lnTo>
                    <a:pt x="0" y="93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2000" kern="1200" dirty="0" smtClean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땡글이 프로젝트 </a:t>
              </a:r>
              <a:r>
                <a:rPr lang="en-US" altLang="ko-KR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: </a:t>
              </a: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모의 해킹을 위한 페이지 생성</a:t>
              </a:r>
              <a:endParaRPr lang="ko-KR" altLang="en-US" sz="2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8165448" y="2889559"/>
              <a:ext cx="937223" cy="937223"/>
            </a:xfrm>
            <a:custGeom>
              <a:avLst/>
              <a:gdLst>
                <a:gd name="connsiteX0" fmla="*/ 0 w 937223"/>
                <a:gd name="connsiteY0" fmla="*/ 468612 h 937223"/>
                <a:gd name="connsiteX1" fmla="*/ 468612 w 937223"/>
                <a:gd name="connsiteY1" fmla="*/ 0 h 937223"/>
                <a:gd name="connsiteX2" fmla="*/ 937224 w 937223"/>
                <a:gd name="connsiteY2" fmla="*/ 468612 h 937223"/>
                <a:gd name="connsiteX3" fmla="*/ 468612 w 937223"/>
                <a:gd name="connsiteY3" fmla="*/ 937224 h 937223"/>
                <a:gd name="connsiteX4" fmla="*/ 0 w 937223"/>
                <a:gd name="connsiteY4" fmla="*/ 468612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223" h="937223">
                  <a:moveTo>
                    <a:pt x="0" y="468612"/>
                  </a:moveTo>
                  <a:cubicBezTo>
                    <a:pt x="0" y="209805"/>
                    <a:pt x="209805" y="0"/>
                    <a:pt x="468612" y="0"/>
                  </a:cubicBezTo>
                  <a:cubicBezTo>
                    <a:pt x="727419" y="0"/>
                    <a:pt x="937224" y="209805"/>
                    <a:pt x="937224" y="468612"/>
                  </a:cubicBezTo>
                  <a:cubicBezTo>
                    <a:pt x="937224" y="727419"/>
                    <a:pt x="727419" y="937224"/>
                    <a:pt x="468612" y="937224"/>
                  </a:cubicBezTo>
                  <a:cubicBezTo>
                    <a:pt x="209805" y="937224"/>
                    <a:pt x="0" y="727419"/>
                    <a:pt x="0" y="46861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113" tIns="160113" rIns="160113" bIns="160113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6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endParaRPr lang="ko-KR" altLang="en-US" sz="36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9196394" y="2889559"/>
              <a:ext cx="2650613" cy="937223"/>
            </a:xfrm>
            <a:custGeom>
              <a:avLst/>
              <a:gdLst>
                <a:gd name="connsiteX0" fmla="*/ 0 w 1405835"/>
                <a:gd name="connsiteY0" fmla="*/ 0 h 937223"/>
                <a:gd name="connsiteX1" fmla="*/ 1405835 w 1405835"/>
                <a:gd name="connsiteY1" fmla="*/ 0 h 937223"/>
                <a:gd name="connsiteX2" fmla="*/ 1405835 w 1405835"/>
                <a:gd name="connsiteY2" fmla="*/ 937223 h 937223"/>
                <a:gd name="connsiteX3" fmla="*/ 0 w 1405835"/>
                <a:gd name="connsiteY3" fmla="*/ 937223 h 937223"/>
                <a:gd name="connsiteX4" fmla="*/ 0 w 1405835"/>
                <a:gd name="connsiteY4" fmla="*/ 0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835" h="937223">
                  <a:moveTo>
                    <a:pt x="0" y="0"/>
                  </a:moveTo>
                  <a:lnTo>
                    <a:pt x="1405835" y="0"/>
                  </a:lnTo>
                  <a:lnTo>
                    <a:pt x="1405835" y="937223"/>
                  </a:lnTo>
                  <a:lnTo>
                    <a:pt x="0" y="93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그많데 </a:t>
              </a:r>
              <a:r>
                <a:rPr lang="en-US" altLang="ko-KR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SNS </a:t>
              </a: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올리기</a:t>
              </a:r>
              <a:endParaRPr lang="ko-KR" altLang="en-US" sz="2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293907" y="3784263"/>
              <a:ext cx="937223" cy="937223"/>
            </a:xfrm>
            <a:custGeom>
              <a:avLst/>
              <a:gdLst>
                <a:gd name="connsiteX0" fmla="*/ 0 w 937223"/>
                <a:gd name="connsiteY0" fmla="*/ 468612 h 937223"/>
                <a:gd name="connsiteX1" fmla="*/ 468612 w 937223"/>
                <a:gd name="connsiteY1" fmla="*/ 0 h 937223"/>
                <a:gd name="connsiteX2" fmla="*/ 937224 w 937223"/>
                <a:gd name="connsiteY2" fmla="*/ 468612 h 937223"/>
                <a:gd name="connsiteX3" fmla="*/ 468612 w 937223"/>
                <a:gd name="connsiteY3" fmla="*/ 937224 h 937223"/>
                <a:gd name="connsiteX4" fmla="*/ 0 w 937223"/>
                <a:gd name="connsiteY4" fmla="*/ 468612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223" h="937223">
                  <a:moveTo>
                    <a:pt x="0" y="468612"/>
                  </a:moveTo>
                  <a:cubicBezTo>
                    <a:pt x="0" y="209805"/>
                    <a:pt x="209805" y="0"/>
                    <a:pt x="468612" y="0"/>
                  </a:cubicBezTo>
                  <a:cubicBezTo>
                    <a:pt x="727419" y="0"/>
                    <a:pt x="937224" y="209805"/>
                    <a:pt x="937224" y="468612"/>
                  </a:cubicBezTo>
                  <a:cubicBezTo>
                    <a:pt x="937224" y="727419"/>
                    <a:pt x="727419" y="937224"/>
                    <a:pt x="468612" y="937224"/>
                  </a:cubicBezTo>
                  <a:cubicBezTo>
                    <a:pt x="209805" y="937224"/>
                    <a:pt x="0" y="727419"/>
                    <a:pt x="0" y="46861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113" tIns="160113" rIns="160113" bIns="160113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6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endParaRPr lang="ko-KR" altLang="en-US" sz="36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324853" y="3784263"/>
              <a:ext cx="2340557" cy="937223"/>
            </a:xfrm>
            <a:custGeom>
              <a:avLst/>
              <a:gdLst>
                <a:gd name="connsiteX0" fmla="*/ 0 w 1405835"/>
                <a:gd name="connsiteY0" fmla="*/ 0 h 937223"/>
                <a:gd name="connsiteX1" fmla="*/ 1405835 w 1405835"/>
                <a:gd name="connsiteY1" fmla="*/ 0 h 937223"/>
                <a:gd name="connsiteX2" fmla="*/ 1405835 w 1405835"/>
                <a:gd name="connsiteY2" fmla="*/ 937223 h 937223"/>
                <a:gd name="connsiteX3" fmla="*/ 0 w 1405835"/>
                <a:gd name="connsiteY3" fmla="*/ 937223 h 937223"/>
                <a:gd name="connsiteX4" fmla="*/ 0 w 1405835"/>
                <a:gd name="connsiteY4" fmla="*/ 0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835" h="937223">
                  <a:moveTo>
                    <a:pt x="0" y="0"/>
                  </a:moveTo>
                  <a:lnTo>
                    <a:pt x="1405835" y="0"/>
                  </a:lnTo>
                  <a:lnTo>
                    <a:pt x="1405835" y="937223"/>
                  </a:lnTo>
                  <a:lnTo>
                    <a:pt x="0" y="93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그많데 </a:t>
              </a:r>
              <a:r>
                <a:rPr lang="en-US" altLang="ko-KR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 </a:t>
              </a: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서버</a:t>
              </a:r>
              <a:endParaRPr lang="ko-KR" altLang="en-US" sz="2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951213" y="4816450"/>
              <a:ext cx="937223" cy="937223"/>
            </a:xfrm>
            <a:custGeom>
              <a:avLst/>
              <a:gdLst>
                <a:gd name="connsiteX0" fmla="*/ 0 w 937223"/>
                <a:gd name="connsiteY0" fmla="*/ 468612 h 937223"/>
                <a:gd name="connsiteX1" fmla="*/ 468612 w 937223"/>
                <a:gd name="connsiteY1" fmla="*/ 0 h 937223"/>
                <a:gd name="connsiteX2" fmla="*/ 937224 w 937223"/>
                <a:gd name="connsiteY2" fmla="*/ 468612 h 937223"/>
                <a:gd name="connsiteX3" fmla="*/ 468612 w 937223"/>
                <a:gd name="connsiteY3" fmla="*/ 937224 h 937223"/>
                <a:gd name="connsiteX4" fmla="*/ 0 w 937223"/>
                <a:gd name="connsiteY4" fmla="*/ 468612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223" h="937223">
                  <a:moveTo>
                    <a:pt x="0" y="468612"/>
                  </a:moveTo>
                  <a:cubicBezTo>
                    <a:pt x="0" y="209805"/>
                    <a:pt x="209805" y="0"/>
                    <a:pt x="468612" y="0"/>
                  </a:cubicBezTo>
                  <a:cubicBezTo>
                    <a:pt x="727419" y="0"/>
                    <a:pt x="937224" y="209805"/>
                    <a:pt x="937224" y="468612"/>
                  </a:cubicBezTo>
                  <a:cubicBezTo>
                    <a:pt x="937224" y="727419"/>
                    <a:pt x="727419" y="937224"/>
                    <a:pt x="468612" y="937224"/>
                  </a:cubicBezTo>
                  <a:cubicBezTo>
                    <a:pt x="209805" y="937224"/>
                    <a:pt x="0" y="727419"/>
                    <a:pt x="0" y="46861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113" tIns="160113" rIns="160113" bIns="160113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6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endParaRPr lang="ko-KR" altLang="en-US" sz="36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8982159" y="4816450"/>
              <a:ext cx="2216968" cy="937223"/>
            </a:xfrm>
            <a:custGeom>
              <a:avLst/>
              <a:gdLst>
                <a:gd name="connsiteX0" fmla="*/ 0 w 1405835"/>
                <a:gd name="connsiteY0" fmla="*/ 0 h 937223"/>
                <a:gd name="connsiteX1" fmla="*/ 1405835 w 1405835"/>
                <a:gd name="connsiteY1" fmla="*/ 0 h 937223"/>
                <a:gd name="connsiteX2" fmla="*/ 1405835 w 1405835"/>
                <a:gd name="connsiteY2" fmla="*/ 937223 h 937223"/>
                <a:gd name="connsiteX3" fmla="*/ 0 w 1405835"/>
                <a:gd name="connsiteY3" fmla="*/ 937223 h 937223"/>
                <a:gd name="connsiteX4" fmla="*/ 0 w 1405835"/>
                <a:gd name="connsiteY4" fmla="*/ 0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835" h="937223">
                  <a:moveTo>
                    <a:pt x="0" y="0"/>
                  </a:moveTo>
                  <a:lnTo>
                    <a:pt x="1405835" y="0"/>
                  </a:lnTo>
                  <a:lnTo>
                    <a:pt x="1405835" y="937223"/>
                  </a:lnTo>
                  <a:lnTo>
                    <a:pt x="0" y="93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게시판 생성</a:t>
              </a:r>
              <a:endParaRPr lang="ko-KR" altLang="en-US" sz="2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703299" y="5746345"/>
              <a:ext cx="937223" cy="937223"/>
            </a:xfrm>
            <a:custGeom>
              <a:avLst/>
              <a:gdLst>
                <a:gd name="connsiteX0" fmla="*/ 0 w 937223"/>
                <a:gd name="connsiteY0" fmla="*/ 468612 h 937223"/>
                <a:gd name="connsiteX1" fmla="*/ 468612 w 937223"/>
                <a:gd name="connsiteY1" fmla="*/ 0 h 937223"/>
                <a:gd name="connsiteX2" fmla="*/ 937224 w 937223"/>
                <a:gd name="connsiteY2" fmla="*/ 468612 h 937223"/>
                <a:gd name="connsiteX3" fmla="*/ 468612 w 937223"/>
                <a:gd name="connsiteY3" fmla="*/ 937224 h 937223"/>
                <a:gd name="connsiteX4" fmla="*/ 0 w 937223"/>
                <a:gd name="connsiteY4" fmla="*/ 468612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223" h="937223">
                  <a:moveTo>
                    <a:pt x="0" y="468612"/>
                  </a:moveTo>
                  <a:cubicBezTo>
                    <a:pt x="0" y="209805"/>
                    <a:pt x="209805" y="0"/>
                    <a:pt x="468612" y="0"/>
                  </a:cubicBezTo>
                  <a:cubicBezTo>
                    <a:pt x="727419" y="0"/>
                    <a:pt x="937224" y="209805"/>
                    <a:pt x="937224" y="468612"/>
                  </a:cubicBezTo>
                  <a:cubicBezTo>
                    <a:pt x="937224" y="727419"/>
                    <a:pt x="727419" y="937224"/>
                    <a:pt x="468612" y="937224"/>
                  </a:cubicBezTo>
                  <a:cubicBezTo>
                    <a:pt x="209805" y="937224"/>
                    <a:pt x="0" y="727419"/>
                    <a:pt x="0" y="46861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113" tIns="160113" rIns="160113" bIns="160113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6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</a:t>
              </a:r>
              <a:endParaRPr lang="ko-KR" altLang="en-US" sz="36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734245" y="5746345"/>
              <a:ext cx="2746564" cy="937223"/>
            </a:xfrm>
            <a:custGeom>
              <a:avLst/>
              <a:gdLst>
                <a:gd name="connsiteX0" fmla="*/ 0 w 1405835"/>
                <a:gd name="connsiteY0" fmla="*/ 0 h 937223"/>
                <a:gd name="connsiteX1" fmla="*/ 1405835 w 1405835"/>
                <a:gd name="connsiteY1" fmla="*/ 0 h 937223"/>
                <a:gd name="connsiteX2" fmla="*/ 1405835 w 1405835"/>
                <a:gd name="connsiteY2" fmla="*/ 937223 h 937223"/>
                <a:gd name="connsiteX3" fmla="*/ 0 w 1405835"/>
                <a:gd name="connsiteY3" fmla="*/ 937223 h 937223"/>
                <a:gd name="connsiteX4" fmla="*/ 0 w 1405835"/>
                <a:gd name="connsiteY4" fmla="*/ 0 h 9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835" h="937223">
                  <a:moveTo>
                    <a:pt x="0" y="0"/>
                  </a:moveTo>
                  <a:lnTo>
                    <a:pt x="1405835" y="0"/>
                  </a:lnTo>
                  <a:lnTo>
                    <a:pt x="1405835" y="937223"/>
                  </a:lnTo>
                  <a:lnTo>
                    <a:pt x="0" y="93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2000" kern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각종 연구의 실행 환경</a:t>
              </a:r>
              <a:endParaRPr lang="ko-KR" altLang="en-US" sz="2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4" name="Donut 43"/>
          <p:cNvSpPr/>
          <p:nvPr/>
        </p:nvSpPr>
        <p:spPr>
          <a:xfrm>
            <a:off x="1996492" y="1613907"/>
            <a:ext cx="1010059" cy="1010059"/>
          </a:xfrm>
          <a:prstGeom prst="donut">
            <a:avLst>
              <a:gd name="adj" fmla="val 11992"/>
            </a:avLst>
          </a:prstGeom>
          <a:solidFill>
            <a:srgbClr val="DD462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4897700" y="3732180"/>
            <a:ext cx="1010059" cy="1010059"/>
          </a:xfrm>
          <a:prstGeom prst="donut">
            <a:avLst>
              <a:gd name="adj" fmla="val 11992"/>
            </a:avLst>
          </a:prstGeom>
          <a:solidFill>
            <a:srgbClr val="DD462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9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ea"/>
              </a:rPr>
              <a:t>GMD</a:t>
            </a:r>
            <a:endParaRPr lang="en-US" dirty="0">
              <a:latin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날아오르라 </a:t>
            </a:r>
            <a:r>
              <a:rPr lang="en-US" altLang="ko-KR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GMD</a:t>
            </a:r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</a:t>
            </a:r>
            <a:endParaRPr 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rgbClr val="DD462F"/>
                </a:solidFill>
              </a:rPr>
              <a:t>Welcome To GMD</a:t>
            </a:r>
            <a:endParaRPr lang="en-US" sz="1800" dirty="0">
              <a:solidFill>
                <a:srgbClr val="DD462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1043</TotalTime>
  <Words>283</Words>
  <Application>Microsoft Office PowerPoint</Application>
  <PresentationFormat>Widescreen</PresentationFormat>
  <Paragraphs>80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함초롬돋움</vt:lpstr>
      <vt:lpstr>Arial</vt:lpstr>
      <vt:lpstr>Calibri</vt:lpstr>
      <vt:lpstr>Segoe UI</vt:lpstr>
      <vt:lpstr>Segoe UI Light</vt:lpstr>
      <vt:lpstr>WelcomeDoc</vt:lpstr>
      <vt:lpstr>학술제를 지배한 그.많.데</vt:lpstr>
      <vt:lpstr>목차</vt:lpstr>
      <vt:lpstr>그.많.데는 무엇을 했었고 할 것인가</vt:lpstr>
      <vt:lpstr>잡지</vt:lpstr>
      <vt:lpstr>간단한 알만툴 사용 – by 최호진</vt:lpstr>
      <vt:lpstr>GMD Website – by 강병관</vt:lpstr>
      <vt:lpstr>GMD Server – by 박성호</vt:lpstr>
      <vt:lpstr>GMD Server는 무슨 일을 해?</vt:lpstr>
      <vt:lpstr>GMD</vt:lpstr>
      <vt:lpstr>GMD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그.많.데.</dc:title>
  <dc:creator>quliau</dc:creator>
  <cp:keywords/>
  <cp:lastModifiedBy>quliau</cp:lastModifiedBy>
  <cp:revision>93</cp:revision>
  <dcterms:created xsi:type="dcterms:W3CDTF">2014-12-21T23:53:42Z</dcterms:created>
  <dcterms:modified xsi:type="dcterms:W3CDTF">2014-12-23T11:28:28Z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