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32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98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1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2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879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78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56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037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54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924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382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07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FC4C-97A7-4314-9B34-16CEA473A6B4}" type="datetimeFigureOut">
              <a:rPr lang="ko-KR" altLang="en-US" smtClean="0"/>
              <a:pPr/>
              <a:t>2015-07-14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E059-CC12-4BFB-B317-6A0FC95105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98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5771" y="624114"/>
            <a:ext cx="2438400" cy="3309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3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6496" y="807944"/>
            <a:ext cx="466953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그많데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FangSong" panose="02010609060101010101" pitchFamily="49" charset="-122"/>
                <a:cs typeface="Arial Unicode MS" panose="020B0604020202020204" pitchFamily="50" charset="-127"/>
              </a:rPr>
              <a:t>SWEETFISH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+mj-lt"/>
              <a:ea typeface="FangSong" panose="02010609060101010101" pitchFamily="49" charset="-122"/>
              <a:cs typeface="Arial Unicode MS" panose="020B0604020202020204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가입함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FangSong" panose="02010609060101010101" pitchFamily="49" charset="-122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축하축하</a:t>
            </a:r>
            <a:endParaRPr lang="en-US" altLang="ko-KR" dirty="0" smtClean="0">
              <a:solidFill>
                <a:schemeClr val="bg1"/>
              </a:solidFill>
              <a:latin typeface="+mj-lt"/>
              <a:ea typeface="FangSong" panose="02010609060101010101" pitchFamily="49" charset="-122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FangSong" panose="02010609060101010101" pitchFamily="49" charset="-122"/>
                <a:cs typeface="Arial Unicode MS" panose="020B0604020202020204" pitchFamily="50" charset="-127"/>
              </a:rPr>
              <a:t>2016/01/01</a:t>
            </a:r>
            <a:endParaRPr lang="ko-KR" altLang="en-US" dirty="0">
              <a:solidFill>
                <a:schemeClr val="bg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497" y="820414"/>
            <a:ext cx="466953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왜 이거 아무도 안 쓰냐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?</a:t>
            </a:r>
          </a:p>
          <a:p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으읭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?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2018/06/02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494" y="822462"/>
            <a:ext cx="4669536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그많데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파이팅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! 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꼭 대상타자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!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  <a:cs typeface="Arial Unicode MS" panose="020B0604020202020204" pitchFamily="50" charset="-127"/>
              </a:rPr>
              <a:t>2020/07/14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06496" y="822457"/>
            <a:ext cx="4669200" cy="3139321"/>
            <a:chOff x="3206495" y="807943"/>
            <a:chExt cx="4703791" cy="313932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206495" y="807943"/>
              <a:ext cx="4703791" cy="3139321"/>
            </a:xfrm>
            <a:prstGeom prst="rect">
              <a:avLst/>
            </a:prstGeom>
            <a:grpFill/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  동아리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발표 끝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!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  수고했어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얘들아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!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+mn-ea"/>
                  <a:cs typeface="Arial Unicode MS" panose="020B0604020202020204" pitchFamily="50" charset="-127"/>
                </a:rPr>
                <a:t>  2020/07/15</a:t>
              </a:r>
              <a:endParaRPr lang="ko-KR" altLang="en-US" dirty="0">
                <a:solidFill>
                  <a:schemeClr val="bg1"/>
                </a:solidFill>
                <a:latin typeface="+mn-ea"/>
                <a:cs typeface="Arial Unicode MS" panose="020B0604020202020204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18858" y="1015320"/>
              <a:ext cx="3251880" cy="19511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 descr="C:\Users\lg\Desktop\달력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6845" y="713922"/>
            <a:ext cx="3826652" cy="2638879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304799" y="711197"/>
            <a:ext cx="2583543" cy="42381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심정현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r>
              <a:rPr lang="en-US" altLang="ko-KR" dirty="0" smtClean="0">
                <a:solidFill>
                  <a:schemeClr val="tx1"/>
                </a:solidFill>
              </a:rPr>
              <a:t>: 17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대표동아리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err="1" smtClean="0">
                <a:solidFill>
                  <a:schemeClr val="tx1"/>
                </a:solidFill>
              </a:rPr>
              <a:t>많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  <a:r>
              <a:rPr lang="ko-KR" altLang="en-US" smtClean="0">
                <a:solidFill>
                  <a:schemeClr val="tx1"/>
                </a:solidFill>
              </a:rPr>
              <a:t>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C:\Users\lg\Desktop\너구리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115" y="858385"/>
            <a:ext cx="1915886" cy="2556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8419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2.91667E-6 0.1657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16574 L 0.00039 0.3333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2.91667E-6 0.1805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3318 L 0.00039 0.8552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1704 L 2.91667E-6 0.6864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09827E-6 L -0.00117 0.4959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4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" grpId="0" animBg="1"/>
      <p:bldP spid="6" grpId="1" animBg="1"/>
      <p:bldP spid="6" grpId="2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 Jo</dc:creator>
  <cp:lastModifiedBy>lg</cp:lastModifiedBy>
  <cp:revision>16</cp:revision>
  <dcterms:created xsi:type="dcterms:W3CDTF">2015-07-14T00:29:06Z</dcterms:created>
  <dcterms:modified xsi:type="dcterms:W3CDTF">2015-07-14T04:29:45Z</dcterms:modified>
</cp:coreProperties>
</file>