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F0C4D2-33A8-21C3-CC90-32EE9B09EE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A0D93E-B0A7-511B-3736-C74DE0230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AB5830-FFC3-679A-5550-349530212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9CFF-13DF-450D-A950-E9E227854A5C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F0C59C-6EA4-29A5-FC0D-80415664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88A61F-146A-68D4-E84E-FC4A47C2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D4BD-7CD9-4775-A76D-75661B809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787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DCFA8-5BC9-8178-D2B9-745F3D797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EF384C-E510-60A0-EB26-266FD901A5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1909D0-28D1-742D-3638-17E7F050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9CFF-13DF-450D-A950-E9E227854A5C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61C4F4-7731-ECEC-14EF-834D1FB90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431FCD-797B-F463-6EAD-3500A179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D4BD-7CD9-4775-A76D-75661B809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29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F46350-57A3-F586-41FD-DE8F77FB8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42BD07-B450-DF6C-CA55-CAFB1553A7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53066-F984-3D95-5650-8031B24D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9CFF-13DF-450D-A950-E9E227854A5C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30B8BB-FA4B-DC21-648E-5DFF1347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13E549-51FA-90DA-54A8-01C4679D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D4BD-7CD9-4775-A76D-75661B809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095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9850F9-4740-78F9-FBF0-635932B9D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239B52-0120-98B2-9A3D-CFD468C27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74092-8831-9BC6-A9D3-1A4272B9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9CFF-13DF-450D-A950-E9E227854A5C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D64A30-5E72-8BA4-CC9A-33357943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75926-DFC5-990A-1676-5583A4A6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D4BD-7CD9-4775-A76D-75661B809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363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02835-4EC6-03B9-E9DE-DFF9083B2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48340C-9B72-D882-0C7F-609B69918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56FBF2-5EB9-C0F0-4598-ABE3A227E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9CFF-13DF-450D-A950-E9E227854A5C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1ED480-2A5E-9196-DAD3-227C8AF93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A1E1E-1F3B-32CE-7999-13B65364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D4BD-7CD9-4775-A76D-75661B809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75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209571-3BF1-0B2C-E45A-8C67B5C22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A30681-F778-CED1-29AC-F14BA6FDD7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F3C37D-CA35-F174-8140-609EE0099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16A0E-6F30-D7BC-6CC1-4EEDF200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9CFF-13DF-450D-A950-E9E227854A5C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77CEDF-D077-859B-0668-068BFAFEE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4DB780-E021-4918-7797-B5742C35F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D4BD-7CD9-4775-A76D-75661B809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2578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33785-2789-61E6-A2B7-D8BB611AB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D3716E-52AE-5A5C-6233-203A34841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F823B0-57D7-B6B2-B1D1-F2CA5F3D1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78F91CB-0F29-89D4-8C4E-6B25A25B35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E3D0C6-30D5-FC37-03CF-2BAC4867EC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640811-FEBE-E887-B88C-E0AEEC100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9CFF-13DF-450D-A950-E9E227854A5C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04D3A2-F5BB-7823-8FF9-48911192E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E6C9241-559A-2290-2B1D-4F63C1FE1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D4BD-7CD9-4775-A76D-75661B809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11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8FB71-0264-FC0E-8FCE-A5EEE4E9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1B5167-CDC6-11C2-F70C-62766FDA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9CFF-13DF-450D-A950-E9E227854A5C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523A32-E822-B75A-3C34-60677F449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839701-65AC-1C24-8DA3-E8E2055DB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D4BD-7CD9-4775-A76D-75661B809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42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CDC8827-6C97-F983-B152-0957A726C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9CFF-13DF-450D-A950-E9E227854A5C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813165-D923-6DDE-2559-1584FB143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3FAADF0-5957-3430-5B4B-C83304815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D4BD-7CD9-4775-A76D-75661B809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60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CA6D3-6429-2365-7734-81E9DD8F7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DEBE1-10E5-E048-A611-47CB61847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CA66C4-A669-5188-4BF3-E5095D42C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B1E868-CF95-1266-C6BB-F74470BE6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9CFF-13DF-450D-A950-E9E227854A5C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62CE64-7485-9B54-2811-CF22AAC5C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28B1E1-A30E-6A6B-3A9C-BE4BD572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D4BD-7CD9-4775-A76D-75661B809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943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C978A-B012-015C-072A-26EA50FC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9791338-1272-0458-86D9-759FAFD1A2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7A7489-21A7-CEB0-953B-50488FA30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81198C-3D7E-D946-06A7-8949CC49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19CFF-13DF-450D-A950-E9E227854A5C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FE02BE-F431-5C49-4376-AEBD007BF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105E2B-91B3-36A0-BFBF-BF2426C16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AD4BD-7CD9-4775-A76D-75661B809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67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9C6225-254C-0DCE-D85F-C4D4461F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C04D21-E4F5-5C64-8DD8-0CFA4343A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594F8-24EF-8DFA-1589-7785C9EDD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919CFF-13DF-450D-A950-E9E227854A5C}" type="datetimeFigureOut">
              <a:rPr lang="ko-KR" altLang="en-US" smtClean="0"/>
              <a:t>2025-03-28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3FD87-9093-93A3-7B36-FD5AE768B8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D89AC-EA35-B355-0616-7C436C805F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FAD4BD-7CD9-4775-A76D-75661B809E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1837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274C3738-A701-A81F-3826-E46295C9B721}"/>
              </a:ext>
            </a:extLst>
          </p:cNvPr>
          <p:cNvGrpSpPr/>
          <p:nvPr/>
        </p:nvGrpSpPr>
        <p:grpSpPr>
          <a:xfrm>
            <a:off x="1841805" y="2174359"/>
            <a:ext cx="2333627" cy="1592744"/>
            <a:chOff x="791625" y="2265799"/>
            <a:chExt cx="2333627" cy="1592744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9B92363A-88B0-324F-F8F0-267E732F4786}"/>
                </a:ext>
              </a:extLst>
            </p:cNvPr>
            <p:cNvSpPr/>
            <p:nvPr/>
          </p:nvSpPr>
          <p:spPr>
            <a:xfrm>
              <a:off x="886877" y="2620293"/>
              <a:ext cx="2238375" cy="1905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4C915F6-8A56-239A-2E1E-D93EA038DA9A}"/>
                </a:ext>
              </a:extLst>
            </p:cNvPr>
            <p:cNvSpPr/>
            <p:nvPr/>
          </p:nvSpPr>
          <p:spPr>
            <a:xfrm>
              <a:off x="886876" y="3144168"/>
              <a:ext cx="2238375" cy="1905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43A7C3F0-7237-FBF4-0FC3-142E79D68659}"/>
                </a:ext>
              </a:extLst>
            </p:cNvPr>
            <p:cNvSpPr/>
            <p:nvPr/>
          </p:nvSpPr>
          <p:spPr>
            <a:xfrm>
              <a:off x="886876" y="3668043"/>
              <a:ext cx="2238375" cy="1905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0B531FD-F37C-F506-DC86-3111F196C6EB}"/>
                </a:ext>
              </a:extLst>
            </p:cNvPr>
            <p:cNvSpPr txBox="1"/>
            <p:nvPr/>
          </p:nvSpPr>
          <p:spPr>
            <a:xfrm>
              <a:off x="791627" y="2265799"/>
              <a:ext cx="1250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Step-up +</a:t>
              </a:r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3C148E0-5342-A66C-554B-FA5024EE673A}"/>
                </a:ext>
              </a:extLst>
            </p:cNvPr>
            <p:cNvSpPr txBox="1"/>
            <p:nvPr/>
          </p:nvSpPr>
          <p:spPr>
            <a:xfrm>
              <a:off x="791626" y="2795955"/>
              <a:ext cx="1170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Battery +</a:t>
              </a:r>
              <a:endParaRPr lang="ko-KR" altLang="en-US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65DFDB7-4316-3ED5-50CC-2A817ACA0AEF}"/>
                </a:ext>
              </a:extLst>
            </p:cNvPr>
            <p:cNvSpPr txBox="1"/>
            <p:nvPr/>
          </p:nvSpPr>
          <p:spPr>
            <a:xfrm>
              <a:off x="791625" y="3313549"/>
              <a:ext cx="17315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Common GND</a:t>
              </a:r>
              <a:endParaRPr lang="ko-KR" altLang="en-US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A9BDDA23-180B-DD8F-DF11-603BBC7BA183}"/>
              </a:ext>
            </a:extLst>
          </p:cNvPr>
          <p:cNvSpPr/>
          <p:nvPr/>
        </p:nvSpPr>
        <p:spPr>
          <a:xfrm>
            <a:off x="3705225" y="838200"/>
            <a:ext cx="4495800" cy="54864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BB3BEBD-047D-EB75-46F7-2F3F247E3FA6}"/>
              </a:ext>
            </a:extLst>
          </p:cNvPr>
          <p:cNvGrpSpPr/>
          <p:nvPr/>
        </p:nvGrpSpPr>
        <p:grpSpPr>
          <a:xfrm>
            <a:off x="6000750" y="2247900"/>
            <a:ext cx="1743075" cy="3848100"/>
            <a:chOff x="6172200" y="2857500"/>
            <a:chExt cx="1400175" cy="31623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1C85C7C-8557-EBF6-0BC1-171108A92135}"/>
                </a:ext>
              </a:extLst>
            </p:cNvPr>
            <p:cNvSpPr/>
            <p:nvPr/>
          </p:nvSpPr>
          <p:spPr>
            <a:xfrm>
              <a:off x="6172200" y="2857500"/>
              <a:ext cx="1400175" cy="29908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92E917F-2255-82DE-3854-59740D5156E5}"/>
                </a:ext>
              </a:extLst>
            </p:cNvPr>
            <p:cNvSpPr/>
            <p:nvPr/>
          </p:nvSpPr>
          <p:spPr>
            <a:xfrm>
              <a:off x="6638925" y="5572125"/>
              <a:ext cx="476250" cy="44767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D14D574-B0CB-1603-AC15-6FF309604BE6}"/>
              </a:ext>
            </a:extLst>
          </p:cNvPr>
          <p:cNvGrpSpPr/>
          <p:nvPr/>
        </p:nvGrpSpPr>
        <p:grpSpPr>
          <a:xfrm>
            <a:off x="4238625" y="2620293"/>
            <a:ext cx="1323975" cy="3267075"/>
            <a:chOff x="1190625" y="1933575"/>
            <a:chExt cx="1323975" cy="326707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2F077E4-2399-9BE3-B1F6-64BD9A60C558}"/>
                </a:ext>
              </a:extLst>
            </p:cNvPr>
            <p:cNvSpPr/>
            <p:nvPr/>
          </p:nvSpPr>
          <p:spPr>
            <a:xfrm>
              <a:off x="1190625" y="2124075"/>
              <a:ext cx="1323975" cy="30765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8024C58-4453-6C79-757C-447B10CAC987}"/>
                </a:ext>
              </a:extLst>
            </p:cNvPr>
            <p:cNvSpPr/>
            <p:nvPr/>
          </p:nvSpPr>
          <p:spPr>
            <a:xfrm>
              <a:off x="1285874" y="1933575"/>
              <a:ext cx="1133476" cy="2609850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B853DD3-8D05-9629-4060-B3CDAEFA5A12}"/>
              </a:ext>
            </a:extLst>
          </p:cNvPr>
          <p:cNvGrpSpPr/>
          <p:nvPr/>
        </p:nvGrpSpPr>
        <p:grpSpPr>
          <a:xfrm>
            <a:off x="3882961" y="970632"/>
            <a:ext cx="1036320" cy="342900"/>
            <a:chOff x="2350770" y="1905000"/>
            <a:chExt cx="1036320" cy="3429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6E18FA7-E89D-764C-704F-CAC2D9F8C8ED}"/>
                </a:ext>
              </a:extLst>
            </p:cNvPr>
            <p:cNvSpPr/>
            <p:nvPr/>
          </p:nvSpPr>
          <p:spPr>
            <a:xfrm>
              <a:off x="2350770" y="1905000"/>
              <a:ext cx="342900" cy="3429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F5874DA-8670-67F2-0988-CC1A80C54C8B}"/>
                </a:ext>
              </a:extLst>
            </p:cNvPr>
            <p:cNvSpPr/>
            <p:nvPr/>
          </p:nvSpPr>
          <p:spPr>
            <a:xfrm>
              <a:off x="2693670" y="1905000"/>
              <a:ext cx="342900" cy="3429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</a:t>
              </a:r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0DDB728-D8A2-9B61-EE1C-35193F7A98AE}"/>
                </a:ext>
              </a:extLst>
            </p:cNvPr>
            <p:cNvSpPr/>
            <p:nvPr/>
          </p:nvSpPr>
          <p:spPr>
            <a:xfrm>
              <a:off x="3044190" y="1905000"/>
              <a:ext cx="342900" cy="3429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F78C1D8-B9C1-DCEB-4C3B-28B0F4512715}"/>
              </a:ext>
            </a:extLst>
          </p:cNvPr>
          <p:cNvGrpSpPr/>
          <p:nvPr/>
        </p:nvGrpSpPr>
        <p:grpSpPr>
          <a:xfrm>
            <a:off x="6977351" y="970632"/>
            <a:ext cx="1036320" cy="342900"/>
            <a:chOff x="2350770" y="1905000"/>
            <a:chExt cx="1036320" cy="342900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9675E7B-7386-C4C9-E6E1-581A92E1D885}"/>
                </a:ext>
              </a:extLst>
            </p:cNvPr>
            <p:cNvSpPr/>
            <p:nvPr/>
          </p:nvSpPr>
          <p:spPr>
            <a:xfrm>
              <a:off x="2350770" y="1905000"/>
              <a:ext cx="342900" cy="342900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883F7997-4DDB-81D3-D85C-01430CADEE52}"/>
                </a:ext>
              </a:extLst>
            </p:cNvPr>
            <p:cNvSpPr/>
            <p:nvPr/>
          </p:nvSpPr>
          <p:spPr>
            <a:xfrm>
              <a:off x="2693670" y="1905000"/>
              <a:ext cx="342900" cy="3429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</a:t>
              </a:r>
              <a:endParaRPr lang="ko-KR" altLang="en-US" dirty="0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1A85151-A395-B841-E5D4-D38EB66B9759}"/>
                </a:ext>
              </a:extLst>
            </p:cNvPr>
            <p:cNvSpPr/>
            <p:nvPr/>
          </p:nvSpPr>
          <p:spPr>
            <a:xfrm>
              <a:off x="3044190" y="1905000"/>
              <a:ext cx="342900" cy="34290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EBF086D-6945-CF7F-D5F4-A64F611DDBB8}"/>
              </a:ext>
            </a:extLst>
          </p:cNvPr>
          <p:cNvGrpSpPr/>
          <p:nvPr/>
        </p:nvGrpSpPr>
        <p:grpSpPr>
          <a:xfrm>
            <a:off x="3882961" y="1528763"/>
            <a:ext cx="1036320" cy="342900"/>
            <a:chOff x="2350770" y="1905000"/>
            <a:chExt cx="1036320" cy="3429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D36EF09-1B71-CEC1-5309-9244357AA063}"/>
                </a:ext>
              </a:extLst>
            </p:cNvPr>
            <p:cNvSpPr/>
            <p:nvPr/>
          </p:nvSpPr>
          <p:spPr>
            <a:xfrm>
              <a:off x="2350770" y="1905000"/>
              <a:ext cx="342900" cy="3429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1E5B00F-AF7B-83AE-8320-BB5CBF432B2F}"/>
                </a:ext>
              </a:extLst>
            </p:cNvPr>
            <p:cNvSpPr/>
            <p:nvPr/>
          </p:nvSpPr>
          <p:spPr>
            <a:xfrm>
              <a:off x="2693670" y="1905000"/>
              <a:ext cx="342900" cy="3429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3C97BB7-9D12-1BC6-4A53-92D63B00BBB2}"/>
                </a:ext>
              </a:extLst>
            </p:cNvPr>
            <p:cNvSpPr/>
            <p:nvPr/>
          </p:nvSpPr>
          <p:spPr>
            <a:xfrm>
              <a:off x="3044190" y="1905000"/>
              <a:ext cx="342900" cy="3429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S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3E1AEB5-7314-7F9C-A8A4-28149550E97F}"/>
              </a:ext>
            </a:extLst>
          </p:cNvPr>
          <p:cNvGrpSpPr/>
          <p:nvPr/>
        </p:nvGrpSpPr>
        <p:grpSpPr>
          <a:xfrm>
            <a:off x="6977351" y="1526927"/>
            <a:ext cx="1036320" cy="342900"/>
            <a:chOff x="2350770" y="1905000"/>
            <a:chExt cx="1036320" cy="3429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E7776FD-F81D-1F05-8F5D-779978B94F55}"/>
                </a:ext>
              </a:extLst>
            </p:cNvPr>
            <p:cNvSpPr/>
            <p:nvPr/>
          </p:nvSpPr>
          <p:spPr>
            <a:xfrm>
              <a:off x="2350770" y="1905000"/>
              <a:ext cx="342900" cy="3429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D5061FA-92FB-F453-70BB-EEF65453A89F}"/>
                </a:ext>
              </a:extLst>
            </p:cNvPr>
            <p:cNvSpPr/>
            <p:nvPr/>
          </p:nvSpPr>
          <p:spPr>
            <a:xfrm>
              <a:off x="2693670" y="1905000"/>
              <a:ext cx="342900" cy="3429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</a:t>
              </a:r>
              <a:endParaRPr lang="ko-KR" altLang="en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3B32073-A46E-5CD8-4A70-FD0B12AC20E7}"/>
                </a:ext>
              </a:extLst>
            </p:cNvPr>
            <p:cNvSpPr/>
            <p:nvPr/>
          </p:nvSpPr>
          <p:spPr>
            <a:xfrm>
              <a:off x="3044190" y="1905000"/>
              <a:ext cx="342900" cy="34290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S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A433FE3-5020-48C6-5AB4-1CAF3DE282F4}"/>
              </a:ext>
            </a:extLst>
          </p:cNvPr>
          <p:cNvGrpSpPr/>
          <p:nvPr/>
        </p:nvGrpSpPr>
        <p:grpSpPr>
          <a:xfrm>
            <a:off x="5073015" y="1214897"/>
            <a:ext cx="1756220" cy="342900"/>
            <a:chOff x="1587055" y="2933544"/>
            <a:chExt cx="1756220" cy="342900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DF79D0A-6F7C-0116-F5E6-70852CE3DB26}"/>
                </a:ext>
              </a:extLst>
            </p:cNvPr>
            <p:cNvSpPr/>
            <p:nvPr/>
          </p:nvSpPr>
          <p:spPr>
            <a:xfrm>
              <a:off x="1587055" y="2933544"/>
              <a:ext cx="342900" cy="3429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+</a:t>
              </a:r>
              <a:endParaRPr lang="ko-KR" altLang="en-US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04480EA-F56D-C654-E49A-EBFA5464704D}"/>
                </a:ext>
              </a:extLst>
            </p:cNvPr>
            <p:cNvSpPr/>
            <p:nvPr/>
          </p:nvSpPr>
          <p:spPr>
            <a:xfrm>
              <a:off x="1929955" y="2933544"/>
              <a:ext cx="342900" cy="3429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-</a:t>
              </a:r>
              <a:endParaRPr lang="ko-KR" altLang="en-US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D56EFFA-BD8B-56F2-19FC-3BB410D3F336}"/>
                </a:ext>
              </a:extLst>
            </p:cNvPr>
            <p:cNvSpPr/>
            <p:nvPr/>
          </p:nvSpPr>
          <p:spPr>
            <a:xfrm>
              <a:off x="2280475" y="2933544"/>
              <a:ext cx="342900" cy="3429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D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8703ED6C-716B-F74A-A9A7-24BD3AA60886}"/>
                </a:ext>
              </a:extLst>
            </p:cNvPr>
            <p:cNvSpPr/>
            <p:nvPr/>
          </p:nvSpPr>
          <p:spPr>
            <a:xfrm>
              <a:off x="2642330" y="2933544"/>
              <a:ext cx="342900" cy="3429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C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DA0D0CB-ECF5-1AEB-DD7A-72AB279A6E71}"/>
                </a:ext>
              </a:extLst>
            </p:cNvPr>
            <p:cNvSpPr/>
            <p:nvPr/>
          </p:nvSpPr>
          <p:spPr>
            <a:xfrm>
              <a:off x="3000375" y="2933544"/>
              <a:ext cx="342900" cy="3429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I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D6A538B2-4154-F5F3-FFA9-FF645459E8B1}"/>
              </a:ext>
            </a:extLst>
          </p:cNvPr>
          <p:cNvSpPr txBox="1"/>
          <p:nvPr/>
        </p:nvSpPr>
        <p:spPr>
          <a:xfrm>
            <a:off x="2700231" y="957416"/>
            <a:ext cx="96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Servo L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208E03-3CB1-87FA-8A26-5ACCDDE40366}"/>
              </a:ext>
            </a:extLst>
          </p:cNvPr>
          <p:cNvSpPr txBox="1"/>
          <p:nvPr/>
        </p:nvSpPr>
        <p:spPr>
          <a:xfrm>
            <a:off x="2586629" y="150951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Sensor L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66B3B02-5E53-FCBD-785C-D7C1366DF336}"/>
              </a:ext>
            </a:extLst>
          </p:cNvPr>
          <p:cNvSpPr txBox="1"/>
          <p:nvPr/>
        </p:nvSpPr>
        <p:spPr>
          <a:xfrm>
            <a:off x="8264218" y="963856"/>
            <a:ext cx="9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Servo R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F3EEEAE-42F0-7661-EA94-9AABAD6190A0}"/>
              </a:ext>
            </a:extLst>
          </p:cNvPr>
          <p:cNvSpPr txBox="1"/>
          <p:nvPr/>
        </p:nvSpPr>
        <p:spPr>
          <a:xfrm>
            <a:off x="8264218" y="150049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Sensor R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666159-1660-FCF7-DB7B-BAE2C54CD199}"/>
              </a:ext>
            </a:extLst>
          </p:cNvPr>
          <p:cNvSpPr txBox="1"/>
          <p:nvPr/>
        </p:nvSpPr>
        <p:spPr>
          <a:xfrm>
            <a:off x="5562600" y="429319"/>
            <a:ext cx="67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Gyro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284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김지훈</dc:creator>
  <cp:lastModifiedBy>김지훈</cp:lastModifiedBy>
  <cp:revision>1</cp:revision>
  <dcterms:created xsi:type="dcterms:W3CDTF">2025-03-28T06:27:21Z</dcterms:created>
  <dcterms:modified xsi:type="dcterms:W3CDTF">2025-03-28T06:40:25Z</dcterms:modified>
</cp:coreProperties>
</file>