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69" r:id="rId6"/>
    <p:sldId id="270" r:id="rId7"/>
    <p:sldId id="276" r:id="rId8"/>
    <p:sldId id="277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8" autoAdjust="0"/>
    <p:restoredTop sz="87949" autoAdjust="0"/>
  </p:normalViewPr>
  <p:slideViewPr>
    <p:cSldViewPr snapToGrid="0" showGuides="1">
      <p:cViewPr>
        <p:scale>
          <a:sx n="80" d="100"/>
          <a:sy n="80" d="100"/>
        </p:scale>
        <p:origin x="-3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3A96A-6069-4B5C-A46A-1FA99C3B99C0}" type="doc">
      <dgm:prSet loTypeId="urn:microsoft.com/office/officeart/2005/8/layout/process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C0BBE89-DF26-4528-9309-F028D659CBB0}">
      <dgm:prSet phldrT="[Text]" custT="1"/>
      <dgm:spPr>
        <a:solidFill>
          <a:srgbClr val="2C567A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Import Libraries 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18D5667-B584-47EE-809D-CCB4D2E9BEC3}" type="parTrans" cxnId="{6AF807F4-FBF0-4746-94BD-F3851B4B12EC}">
      <dgm:prSet/>
      <dgm:spPr/>
      <dgm:t>
        <a:bodyPr/>
        <a:lstStyle/>
        <a:p>
          <a:endParaRPr lang="en-US"/>
        </a:p>
      </dgm:t>
    </dgm:pt>
    <dgm:pt modelId="{F118A9F7-082D-4B46-A3E8-1830DBEA3C9B}" type="sibTrans" cxnId="{6AF807F4-FBF0-4746-94BD-F3851B4B12EC}">
      <dgm:prSet/>
      <dgm:spPr/>
      <dgm:t>
        <a:bodyPr/>
        <a:lstStyle/>
        <a:p>
          <a:endParaRPr lang="en-US"/>
        </a:p>
      </dgm:t>
    </dgm:pt>
    <dgm:pt modelId="{67910545-14ED-4D69-9361-81B8777ADB0E}">
      <dgm:prSet phldrT="[Text]" custT="1"/>
      <dgm:spPr>
        <a:solidFill>
          <a:srgbClr val="2C567A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Define Foursquare credentials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34EA84-6681-47EE-B14C-21C37D6F252A}" type="parTrans" cxnId="{B771097C-EFBA-4683-AD1B-47F54395D4F4}">
      <dgm:prSet/>
      <dgm:spPr/>
      <dgm:t>
        <a:bodyPr/>
        <a:lstStyle/>
        <a:p>
          <a:endParaRPr lang="en-US"/>
        </a:p>
      </dgm:t>
    </dgm:pt>
    <dgm:pt modelId="{8AEC9688-CED3-4EB1-8AF8-4A934DF3FBD0}" type="sibTrans" cxnId="{B771097C-EFBA-4683-AD1B-47F54395D4F4}">
      <dgm:prSet/>
      <dgm:spPr/>
      <dgm:t>
        <a:bodyPr/>
        <a:lstStyle/>
        <a:p>
          <a:endParaRPr lang="en-US"/>
        </a:p>
      </dgm:t>
    </dgm:pt>
    <dgm:pt modelId="{52F722F8-6307-4F82-8D5D-8F5F7846E35B}">
      <dgm:prSet phldrT="[Text]" custT="1"/>
      <dgm:spPr>
        <a:solidFill>
          <a:srgbClr val="2C567A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Define the city and its coordinates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FA2D141-D759-4531-A105-6B4961214A7B}" type="parTrans" cxnId="{DD8D9F08-4E31-4235-BB39-739072E7F5FF}">
      <dgm:prSet/>
      <dgm:spPr/>
      <dgm:t>
        <a:bodyPr/>
        <a:lstStyle/>
        <a:p>
          <a:endParaRPr lang="en-US"/>
        </a:p>
      </dgm:t>
    </dgm:pt>
    <dgm:pt modelId="{44F3FB68-C554-463C-BCEF-6E9411C2198D}" type="sibTrans" cxnId="{DD8D9F08-4E31-4235-BB39-739072E7F5FF}">
      <dgm:prSet/>
      <dgm:spPr/>
      <dgm:t>
        <a:bodyPr/>
        <a:lstStyle/>
        <a:p>
          <a:endParaRPr lang="en-US"/>
        </a:p>
      </dgm:t>
    </dgm:pt>
    <dgm:pt modelId="{7A46D8F4-BD0A-4FAF-ADE1-D1DCA9AEDAD9}">
      <dgm:prSet phldrT="[Text]" custT="1"/>
      <dgm:spPr>
        <a:solidFill>
          <a:srgbClr val="2C567A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Search for Hotels, Restaurants, Cafeteria &amp; Shopping stores and clean data frame. 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469D328-3A9D-4A7D-80F0-9955F4CB7EB7}" type="parTrans" cxnId="{998F4D49-FAD4-45D9-A723-FF32DD1FE65B}">
      <dgm:prSet/>
      <dgm:spPr/>
      <dgm:t>
        <a:bodyPr/>
        <a:lstStyle/>
        <a:p>
          <a:endParaRPr lang="en-US"/>
        </a:p>
      </dgm:t>
    </dgm:pt>
    <dgm:pt modelId="{F528CECB-0BD8-49EF-AA20-F7F97C00CE71}" type="sibTrans" cxnId="{998F4D49-FAD4-45D9-A723-FF32DD1FE65B}">
      <dgm:prSet/>
      <dgm:spPr/>
      <dgm:t>
        <a:bodyPr/>
        <a:lstStyle/>
        <a:p>
          <a:endParaRPr lang="en-US"/>
        </a:p>
      </dgm:t>
    </dgm:pt>
    <dgm:pt modelId="{434D4F6A-5428-4205-8642-CF67E70D0E29}">
      <dgm:prSet phldrT="[Text]" custT="1"/>
      <dgm:spPr>
        <a:solidFill>
          <a:srgbClr val="2C567A"/>
        </a:solidFill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Generate map to visualize clustering of hotels, shopping stores, cafeteria &amp; restaurants. </a:t>
          </a:r>
          <a:endParaRPr lang="en-US" sz="24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0397F3F-E019-4929-B8B2-0559052325F4}" type="parTrans" cxnId="{B6C15B01-12F9-4043-AA02-94170294879F}">
      <dgm:prSet/>
      <dgm:spPr/>
      <dgm:t>
        <a:bodyPr/>
        <a:lstStyle/>
        <a:p>
          <a:endParaRPr lang="en-US"/>
        </a:p>
      </dgm:t>
    </dgm:pt>
    <dgm:pt modelId="{74CE97AD-4222-4193-B023-A3D1B785AEA3}" type="sibTrans" cxnId="{B6C15B01-12F9-4043-AA02-94170294879F}">
      <dgm:prSet/>
      <dgm:spPr/>
      <dgm:t>
        <a:bodyPr/>
        <a:lstStyle/>
        <a:p>
          <a:endParaRPr lang="en-US"/>
        </a:p>
      </dgm:t>
    </dgm:pt>
    <dgm:pt modelId="{0E1D9E41-C066-4ACC-80C5-4F8203F4EA01}" type="pres">
      <dgm:prSet presAssocID="{4B93A96A-6069-4B5C-A46A-1FA99C3B99C0}" presName="Name0" presStyleCnt="0">
        <dgm:presLayoutVars>
          <dgm:dir/>
          <dgm:animLvl val="lvl"/>
          <dgm:resizeHandles val="exact"/>
        </dgm:presLayoutVars>
      </dgm:prSet>
      <dgm:spPr/>
    </dgm:pt>
    <dgm:pt modelId="{08714D24-1F02-41CA-BC70-AD2E2D05AEFD}" type="pres">
      <dgm:prSet presAssocID="{434D4F6A-5428-4205-8642-CF67E70D0E29}" presName="boxAndChildren" presStyleCnt="0"/>
      <dgm:spPr/>
    </dgm:pt>
    <dgm:pt modelId="{328A7060-2630-499A-99E1-219207157AB9}" type="pres">
      <dgm:prSet presAssocID="{434D4F6A-5428-4205-8642-CF67E70D0E29}" presName="parentTextBox" presStyleLbl="node1" presStyleIdx="0" presStyleCnt="5"/>
      <dgm:spPr/>
      <dgm:t>
        <a:bodyPr/>
        <a:lstStyle/>
        <a:p>
          <a:endParaRPr lang="en-US"/>
        </a:p>
      </dgm:t>
    </dgm:pt>
    <dgm:pt modelId="{EA44A208-ED55-4767-90EB-B36B1EFF3683}" type="pres">
      <dgm:prSet presAssocID="{F528CECB-0BD8-49EF-AA20-F7F97C00CE71}" presName="sp" presStyleCnt="0"/>
      <dgm:spPr/>
    </dgm:pt>
    <dgm:pt modelId="{987A9D09-3A26-4703-9C0C-F1DDE924ECAA}" type="pres">
      <dgm:prSet presAssocID="{7A46D8F4-BD0A-4FAF-ADE1-D1DCA9AEDAD9}" presName="arrowAndChildren" presStyleCnt="0"/>
      <dgm:spPr/>
    </dgm:pt>
    <dgm:pt modelId="{648F112F-A145-4188-8EE5-414ADB6963D7}" type="pres">
      <dgm:prSet presAssocID="{7A46D8F4-BD0A-4FAF-ADE1-D1DCA9AEDAD9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EA2BC89-3DB6-4686-9B78-FB5521340505}" type="pres">
      <dgm:prSet presAssocID="{44F3FB68-C554-463C-BCEF-6E9411C2198D}" presName="sp" presStyleCnt="0"/>
      <dgm:spPr/>
    </dgm:pt>
    <dgm:pt modelId="{92FFAEB2-7A2D-4458-A90B-560200F0317D}" type="pres">
      <dgm:prSet presAssocID="{52F722F8-6307-4F82-8D5D-8F5F7846E35B}" presName="arrowAndChildren" presStyleCnt="0"/>
      <dgm:spPr/>
    </dgm:pt>
    <dgm:pt modelId="{9607128E-FA9D-40AD-A3C7-E607A6E94861}" type="pres">
      <dgm:prSet presAssocID="{52F722F8-6307-4F82-8D5D-8F5F7846E35B}" presName="parentTextArrow" presStyleLbl="node1" presStyleIdx="2" presStyleCnt="5"/>
      <dgm:spPr/>
    </dgm:pt>
    <dgm:pt modelId="{02DD1076-592C-44C9-86F7-D411F1AC0E9A}" type="pres">
      <dgm:prSet presAssocID="{8AEC9688-CED3-4EB1-8AF8-4A934DF3FBD0}" presName="sp" presStyleCnt="0"/>
      <dgm:spPr/>
    </dgm:pt>
    <dgm:pt modelId="{1C8FE653-D5BE-4646-B099-59F3975FCD03}" type="pres">
      <dgm:prSet presAssocID="{67910545-14ED-4D69-9361-81B8777ADB0E}" presName="arrowAndChildren" presStyleCnt="0"/>
      <dgm:spPr/>
    </dgm:pt>
    <dgm:pt modelId="{DE71A38A-5FA3-4B98-9250-BD88BDA5D4E4}" type="pres">
      <dgm:prSet presAssocID="{67910545-14ED-4D69-9361-81B8777ADB0E}" presName="parentTextArrow" presStyleLbl="node1" presStyleIdx="3" presStyleCnt="5"/>
      <dgm:spPr/>
    </dgm:pt>
    <dgm:pt modelId="{5137955C-0646-400C-8556-44224765AC37}" type="pres">
      <dgm:prSet presAssocID="{F118A9F7-082D-4B46-A3E8-1830DBEA3C9B}" presName="sp" presStyleCnt="0"/>
      <dgm:spPr/>
    </dgm:pt>
    <dgm:pt modelId="{64BAA3E9-B7C5-44FE-A1D5-48685EAC4350}" type="pres">
      <dgm:prSet presAssocID="{9C0BBE89-DF26-4528-9309-F028D659CBB0}" presName="arrowAndChildren" presStyleCnt="0"/>
      <dgm:spPr/>
    </dgm:pt>
    <dgm:pt modelId="{8E5856CF-4C41-4A33-B091-1EA41F185B7D}" type="pres">
      <dgm:prSet presAssocID="{9C0BBE89-DF26-4528-9309-F028D659CBB0}" presName="parentTextArrow" presStyleLbl="node1" presStyleIdx="4" presStyleCnt="5"/>
      <dgm:spPr/>
    </dgm:pt>
  </dgm:ptLst>
  <dgm:cxnLst>
    <dgm:cxn modelId="{6AF807F4-FBF0-4746-94BD-F3851B4B12EC}" srcId="{4B93A96A-6069-4B5C-A46A-1FA99C3B99C0}" destId="{9C0BBE89-DF26-4528-9309-F028D659CBB0}" srcOrd="0" destOrd="0" parTransId="{518D5667-B584-47EE-809D-CCB4D2E9BEC3}" sibTransId="{F118A9F7-082D-4B46-A3E8-1830DBEA3C9B}"/>
    <dgm:cxn modelId="{0C7346A6-71CA-4EB5-B4DB-D11B401115A3}" type="presOf" srcId="{434D4F6A-5428-4205-8642-CF67E70D0E29}" destId="{328A7060-2630-499A-99E1-219207157AB9}" srcOrd="0" destOrd="0" presId="urn:microsoft.com/office/officeart/2005/8/layout/process4"/>
    <dgm:cxn modelId="{265DF090-04BC-4ED2-AD1A-EAAEFA18603E}" type="presOf" srcId="{7A46D8F4-BD0A-4FAF-ADE1-D1DCA9AEDAD9}" destId="{648F112F-A145-4188-8EE5-414ADB6963D7}" srcOrd="0" destOrd="0" presId="urn:microsoft.com/office/officeart/2005/8/layout/process4"/>
    <dgm:cxn modelId="{DD8D9F08-4E31-4235-BB39-739072E7F5FF}" srcId="{4B93A96A-6069-4B5C-A46A-1FA99C3B99C0}" destId="{52F722F8-6307-4F82-8D5D-8F5F7846E35B}" srcOrd="2" destOrd="0" parTransId="{CFA2D141-D759-4531-A105-6B4961214A7B}" sibTransId="{44F3FB68-C554-463C-BCEF-6E9411C2198D}"/>
    <dgm:cxn modelId="{039FC953-F0AC-4B34-BB83-7E90963B598C}" type="presOf" srcId="{67910545-14ED-4D69-9361-81B8777ADB0E}" destId="{DE71A38A-5FA3-4B98-9250-BD88BDA5D4E4}" srcOrd="0" destOrd="0" presId="urn:microsoft.com/office/officeart/2005/8/layout/process4"/>
    <dgm:cxn modelId="{B771097C-EFBA-4683-AD1B-47F54395D4F4}" srcId="{4B93A96A-6069-4B5C-A46A-1FA99C3B99C0}" destId="{67910545-14ED-4D69-9361-81B8777ADB0E}" srcOrd="1" destOrd="0" parTransId="{6334EA84-6681-47EE-B14C-21C37D6F252A}" sibTransId="{8AEC9688-CED3-4EB1-8AF8-4A934DF3FBD0}"/>
    <dgm:cxn modelId="{1ACA8E6C-10FC-45FC-92EC-D1585AC58A56}" type="presOf" srcId="{9C0BBE89-DF26-4528-9309-F028D659CBB0}" destId="{8E5856CF-4C41-4A33-B091-1EA41F185B7D}" srcOrd="0" destOrd="0" presId="urn:microsoft.com/office/officeart/2005/8/layout/process4"/>
    <dgm:cxn modelId="{778B4A3C-C9D9-4DAC-A6E0-6A4AAA7C3B87}" type="presOf" srcId="{52F722F8-6307-4F82-8D5D-8F5F7846E35B}" destId="{9607128E-FA9D-40AD-A3C7-E607A6E94861}" srcOrd="0" destOrd="0" presId="urn:microsoft.com/office/officeart/2005/8/layout/process4"/>
    <dgm:cxn modelId="{B6C15B01-12F9-4043-AA02-94170294879F}" srcId="{4B93A96A-6069-4B5C-A46A-1FA99C3B99C0}" destId="{434D4F6A-5428-4205-8642-CF67E70D0E29}" srcOrd="4" destOrd="0" parTransId="{70397F3F-E019-4929-B8B2-0559052325F4}" sibTransId="{74CE97AD-4222-4193-B023-A3D1B785AEA3}"/>
    <dgm:cxn modelId="{998F4D49-FAD4-45D9-A723-FF32DD1FE65B}" srcId="{4B93A96A-6069-4B5C-A46A-1FA99C3B99C0}" destId="{7A46D8F4-BD0A-4FAF-ADE1-D1DCA9AEDAD9}" srcOrd="3" destOrd="0" parTransId="{8469D328-3A9D-4A7D-80F0-9955F4CB7EB7}" sibTransId="{F528CECB-0BD8-49EF-AA20-F7F97C00CE71}"/>
    <dgm:cxn modelId="{17A8395D-B04F-4F31-9DF6-BAF77B4D4DBC}" type="presOf" srcId="{4B93A96A-6069-4B5C-A46A-1FA99C3B99C0}" destId="{0E1D9E41-C066-4ACC-80C5-4F8203F4EA01}" srcOrd="0" destOrd="0" presId="urn:microsoft.com/office/officeart/2005/8/layout/process4"/>
    <dgm:cxn modelId="{40FB44CD-1B96-4976-A186-EACCFD574D9D}" type="presParOf" srcId="{0E1D9E41-C066-4ACC-80C5-4F8203F4EA01}" destId="{08714D24-1F02-41CA-BC70-AD2E2D05AEFD}" srcOrd="0" destOrd="0" presId="urn:microsoft.com/office/officeart/2005/8/layout/process4"/>
    <dgm:cxn modelId="{683B6195-3F39-48F7-86D9-1BEAECC96E58}" type="presParOf" srcId="{08714D24-1F02-41CA-BC70-AD2E2D05AEFD}" destId="{328A7060-2630-499A-99E1-219207157AB9}" srcOrd="0" destOrd="0" presId="urn:microsoft.com/office/officeart/2005/8/layout/process4"/>
    <dgm:cxn modelId="{48398FB5-D353-4720-A7BF-D8A335A716AF}" type="presParOf" srcId="{0E1D9E41-C066-4ACC-80C5-4F8203F4EA01}" destId="{EA44A208-ED55-4767-90EB-B36B1EFF3683}" srcOrd="1" destOrd="0" presId="urn:microsoft.com/office/officeart/2005/8/layout/process4"/>
    <dgm:cxn modelId="{88A88AA5-90FA-4012-A5A6-9DE3BF4697E8}" type="presParOf" srcId="{0E1D9E41-C066-4ACC-80C5-4F8203F4EA01}" destId="{987A9D09-3A26-4703-9C0C-F1DDE924ECAA}" srcOrd="2" destOrd="0" presId="urn:microsoft.com/office/officeart/2005/8/layout/process4"/>
    <dgm:cxn modelId="{642A3493-4630-4FEA-9E36-F5EC0FDD1FA7}" type="presParOf" srcId="{987A9D09-3A26-4703-9C0C-F1DDE924ECAA}" destId="{648F112F-A145-4188-8EE5-414ADB6963D7}" srcOrd="0" destOrd="0" presId="urn:microsoft.com/office/officeart/2005/8/layout/process4"/>
    <dgm:cxn modelId="{CC6840D4-4843-4557-B559-02FB72CADD6F}" type="presParOf" srcId="{0E1D9E41-C066-4ACC-80C5-4F8203F4EA01}" destId="{4EA2BC89-3DB6-4686-9B78-FB5521340505}" srcOrd="3" destOrd="0" presId="urn:microsoft.com/office/officeart/2005/8/layout/process4"/>
    <dgm:cxn modelId="{06881498-BBE2-47DA-A57E-3E1D7BCA7572}" type="presParOf" srcId="{0E1D9E41-C066-4ACC-80C5-4F8203F4EA01}" destId="{92FFAEB2-7A2D-4458-A90B-560200F0317D}" srcOrd="4" destOrd="0" presId="urn:microsoft.com/office/officeart/2005/8/layout/process4"/>
    <dgm:cxn modelId="{DF98F3B0-D94D-479C-95D1-D06D3D777EE0}" type="presParOf" srcId="{92FFAEB2-7A2D-4458-A90B-560200F0317D}" destId="{9607128E-FA9D-40AD-A3C7-E607A6E94861}" srcOrd="0" destOrd="0" presId="urn:microsoft.com/office/officeart/2005/8/layout/process4"/>
    <dgm:cxn modelId="{CCEA6E12-5CE9-4022-A45A-C9421B1695C1}" type="presParOf" srcId="{0E1D9E41-C066-4ACC-80C5-4F8203F4EA01}" destId="{02DD1076-592C-44C9-86F7-D411F1AC0E9A}" srcOrd="5" destOrd="0" presId="urn:microsoft.com/office/officeart/2005/8/layout/process4"/>
    <dgm:cxn modelId="{3D727AC2-8F90-4538-968A-66038DCF2140}" type="presParOf" srcId="{0E1D9E41-C066-4ACC-80C5-4F8203F4EA01}" destId="{1C8FE653-D5BE-4646-B099-59F3975FCD03}" srcOrd="6" destOrd="0" presId="urn:microsoft.com/office/officeart/2005/8/layout/process4"/>
    <dgm:cxn modelId="{EF3B31AF-5C50-4D1C-B313-8A52681B48F1}" type="presParOf" srcId="{1C8FE653-D5BE-4646-B099-59F3975FCD03}" destId="{DE71A38A-5FA3-4B98-9250-BD88BDA5D4E4}" srcOrd="0" destOrd="0" presId="urn:microsoft.com/office/officeart/2005/8/layout/process4"/>
    <dgm:cxn modelId="{3BB5F0A5-AAF6-4172-800C-86B9D447AD7F}" type="presParOf" srcId="{0E1D9E41-C066-4ACC-80C5-4F8203F4EA01}" destId="{5137955C-0646-400C-8556-44224765AC37}" srcOrd="7" destOrd="0" presId="urn:microsoft.com/office/officeart/2005/8/layout/process4"/>
    <dgm:cxn modelId="{19BDC460-7301-41DF-832E-777E9E7A3913}" type="presParOf" srcId="{0E1D9E41-C066-4ACC-80C5-4F8203F4EA01}" destId="{64BAA3E9-B7C5-44FE-A1D5-48685EAC4350}" srcOrd="8" destOrd="0" presId="urn:microsoft.com/office/officeart/2005/8/layout/process4"/>
    <dgm:cxn modelId="{31AEF115-ED63-40DD-AE5B-417660B7573B}" type="presParOf" srcId="{64BAA3E9-B7C5-44FE-A1D5-48685EAC4350}" destId="{8E5856CF-4C41-4A33-B091-1EA41F185B7D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pPr/>
              <a:t>29-07-2020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noProof="0" dirty="0" smtClean="0"/>
              <a:t>BATTLE OF NEIGHBORHOOD IN TORONTO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77" y="2075212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xmlns="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pPr/>
              <a:t>29/07/2020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NEIGHBORHOOD IN 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43650" y="4279971"/>
            <a:ext cx="5143500" cy="503167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Subtitle comes here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2325" y="4267200"/>
            <a:ext cx="315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DIVYANSHI GARG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Placeholder 8" descr="CN-Tower_GettyImages-615764386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662" r="16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6003"/>
            <a:ext cx="11150600" cy="92033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0011" y="1362488"/>
            <a:ext cx="11566566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purpose of this Project is to help people in exploring better facilities around their neighborhood. It will help people making smart decision on selecting appropriate neighborhood.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help people to get awareness of the area and neighborhood before moving to a new city, state, country or place for their work or to start a new fresh life. Developers, investors, policy makers and/or city planners have an interest in the need for additional services and citizen protection.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Lots of people are migrating to various states of Canada and needed lots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research.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is for those people who are looking for better neighborhoods. For ease of accessing to Cafe, Restaurant, Shopping Stores, Hotels etc.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aim to create an analysis of features for a people migrating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Tornoto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search a best neighborhood as a comparative analysis between neighborhoods. It will help people to get awareness of the area and neighborhood before moving to a new city, state, country or place for their work or to start a new fresh life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74363"/>
            <a:ext cx="4151027" cy="4351338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neighborhoods are suitable as per hotels, restaurants, café and shopping stores?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List and visualize all major parts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Toronto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is great neighborhoods for any event.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Using foursquare data, what venues are most common in different locations within the city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Placeholder 7" descr="Toronto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000" r="17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8" y="1350612"/>
            <a:ext cx="10837862" cy="4351338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data will allow analyze and examine to justified problem. The data will enable us to group venues by neighborhood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data used is provided by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Foursquare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API. The data are grouped by landscape area and all information about cafe, shopping stores, hotels and restaurants is gathered relevant to conduct any event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Toronto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locations of interest will cluster the venues most common to that location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Foursquare Developers Access to venue data: 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https://foursquare.com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99066" y="1576244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Sheraton Centre Toronto Hotel, Rich tree Natural Market Restaurants, Imago Restaurants, Upstairs Café, Saks Fifth Avenue Club - Personal Shopping etc are found to be the neighborhoods relevant for an event.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05" y="2787732"/>
            <a:ext cx="8633360" cy="651448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2C567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928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TF34076243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34076243_Blue spheres presentation_mlw - v2" id="{71EC61E4-1794-403E-8E7B-C50860DCCF06}" vid="{75DB3488-A096-43F0-BEF6-2838BC6A6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098A77-1CF3-45C4-996C-929A37688E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0DA85F-2485-49EB-85D8-D8511BBD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C4C685-90A2-4B35-8BD8-67D6E8B35B1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TF34076243</Template>
  <TotalTime>0</TotalTime>
  <Words>424</Words>
  <Application>Microsoft Office PowerPoint</Application>
  <PresentationFormat>Custom</PresentationFormat>
  <Paragraphs>38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TF34076243</vt:lpstr>
      <vt:lpstr>BATTLE OF NEIGHBORHOOD IN TORONTO</vt:lpstr>
      <vt:lpstr>INTRODUCTION </vt:lpstr>
      <vt:lpstr>PROBLEM </vt:lpstr>
      <vt:lpstr>Data </vt:lpstr>
      <vt:lpstr>methodology </vt:lpstr>
      <vt:lpstr>results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2020-07-29T10:18:28Z</dcterms:created>
  <dcterms:modified xsi:type="dcterms:W3CDTF">2020-07-29T10:42:44Z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