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1" r:id="rId1"/>
  </p:sldMasterIdLst>
  <p:notesMasterIdLst>
    <p:notesMasterId r:id="rId3"/>
  </p:notesMasterIdLst>
  <p:sldIdLst>
    <p:sldId id="274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1BFF"/>
    <a:srgbClr val="A8A9AA"/>
    <a:srgbClr val="D4D4D4"/>
    <a:srgbClr val="CDE3FB"/>
    <a:srgbClr val="2C3A87"/>
    <a:srgbClr val="0061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18527CF-80A9-4383-9FBD-0D18685912AB}" v="2008" dt="2022-03-07T16:44:30.24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6425" autoAdjust="0"/>
  </p:normalViewPr>
  <p:slideViewPr>
    <p:cSldViewPr snapToGrid="0" snapToObjects="1">
      <p:cViewPr varScale="1">
        <p:scale>
          <a:sx n="69" d="100"/>
          <a:sy n="69" d="100"/>
        </p:scale>
        <p:origin x="696" y="78"/>
      </p:cViewPr>
      <p:guideLst/>
    </p:cSldViewPr>
  </p:slideViewPr>
  <p:outlineViewPr>
    <p:cViewPr>
      <p:scale>
        <a:sx n="33" d="100"/>
        <a:sy n="33" d="100"/>
      </p:scale>
      <p:origin x="0" y="-216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 showGuides="1">
      <p:cViewPr varScale="1">
        <p:scale>
          <a:sx n="150" d="100"/>
          <a:sy n="150" d="100"/>
        </p:scale>
        <p:origin x="4376" y="1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69D925-8CA4-F746-A1C8-EAA7466D8BF0}" type="datetimeFigureOut">
              <a:rPr lang="en-US" smtClean="0"/>
              <a:t>12/03/2022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7BB02B-4EEA-0D4B-A7CE-926BA4F3A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245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IN" smtClean="0"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9059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gradient">
    <p:bg>
      <p:bgPr>
        <a:gradFill flip="none" rotWithShape="1">
          <a:gsLst>
            <a:gs pos="0">
              <a:srgbClr val="2C3A87"/>
            </a:gs>
            <a:gs pos="100000">
              <a:srgbClr val="0061C7"/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18D205A-8809-2B44-AB1E-71C85A49D1E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51901" r="51901"/>
          <a:stretch/>
        </p:blipFill>
        <p:spPr>
          <a:xfrm>
            <a:off x="0" y="3559372"/>
            <a:ext cx="5864225" cy="3298627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116919" y="1014324"/>
            <a:ext cx="7452781" cy="64800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ts val="5000"/>
              </a:lnSpc>
              <a:spcBef>
                <a:spcPts val="0"/>
              </a:spcBef>
              <a:buNone/>
              <a:defRPr sz="420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/>
              <a:t>Subtitle </a:t>
            </a:r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E86256FE-A010-8049-BA28-23A473D0CF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625667" y="6255021"/>
            <a:ext cx="943304" cy="158193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lnSpc>
                <a:spcPts val="1400"/>
              </a:lnSpc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F0D3A0D-17BE-9C4C-8AD5-B74C7DF6087A}" type="datetime1">
              <a:rPr lang="en-GB" smtClean="0"/>
              <a:t>12/03/2022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9C0DADB-841E-9B4F-944B-99B07714826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16919" y="374043"/>
            <a:ext cx="7452052" cy="648000"/>
          </a:xfrm>
        </p:spPr>
        <p:txBody>
          <a:bodyPr/>
          <a:lstStyle>
            <a:lvl1pPr>
              <a:lnSpc>
                <a:spcPts val="5000"/>
              </a:lnSpc>
              <a:defRPr sz="4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19935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287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image +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CB751CCC-3AE8-9947-A9B1-5841512863D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-1" y="0"/>
            <a:ext cx="12193200" cy="6858000"/>
          </a:xfrm>
          <a:solidFill>
            <a:srgbClr val="CDE3FB"/>
          </a:solidFill>
        </p:spPr>
        <p:txBody>
          <a:bodyPr lIns="180000" tIns="180000" anchor="t" anchorCtr="0"/>
          <a:lstStyle>
            <a:lvl1pPr marL="0" indent="0">
              <a:buNone/>
              <a:defRPr/>
            </a:lvl1pPr>
          </a:lstStyle>
          <a:p>
            <a:r>
              <a:rPr lang="en-US" dirty="0"/>
              <a:t>Full bleed picture area (click on image icon behind text)</a:t>
            </a:r>
            <a:endParaRPr lang="en-GB" dirty="0"/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AE5FB06E-4674-2E46-B9C1-4670A9B05F3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63600" y="468312"/>
            <a:ext cx="9064800" cy="5040000"/>
          </a:xfrm>
        </p:spPr>
        <p:txBody>
          <a:bodyPr anchor="ctr"/>
          <a:lstStyle>
            <a:lvl1pPr marL="0" indent="0" algn="ctr">
              <a:lnSpc>
                <a:spcPts val="5000"/>
              </a:lnSpc>
              <a:buNone/>
              <a:defRPr sz="4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Brand statement</a:t>
            </a:r>
            <a:br>
              <a:rPr lang="en-US" dirty="0"/>
            </a:br>
            <a:r>
              <a:rPr lang="en-US" dirty="0"/>
              <a:t>divider lorem ipsum dolor</a:t>
            </a:r>
            <a:br>
              <a:rPr lang="en-US" dirty="0"/>
            </a:br>
            <a:r>
              <a:rPr lang="en-US" dirty="0"/>
              <a:t>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consectut</a:t>
            </a:r>
            <a:r>
              <a:rPr 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5079534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287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image - no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30C20135-DA06-8641-908E-26E15C87EC26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-1" y="0"/>
            <a:ext cx="12193200" cy="6858000"/>
          </a:xfrm>
          <a:solidFill>
            <a:srgbClr val="CDE3FB"/>
          </a:solidFill>
        </p:spPr>
        <p:txBody>
          <a:bodyPr lIns="180000" tIns="180000" anchor="t" anchorCtr="0"/>
          <a:lstStyle>
            <a:lvl1pPr marL="0" indent="0">
              <a:buNone/>
              <a:defRPr/>
            </a:lvl1pPr>
          </a:lstStyle>
          <a:p>
            <a:r>
              <a:rPr lang="en-US" dirty="0"/>
              <a:t>Full bleed picture area (click on image icon)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5411356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/ 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24418" y="1520825"/>
            <a:ext cx="10001249" cy="4392612"/>
          </a:xfrm>
        </p:spPr>
        <p:txBody>
          <a:bodyPr/>
          <a:lstStyle>
            <a:lvl1pPr marL="0" indent="0">
              <a:spcBef>
                <a:spcPts val="800"/>
              </a:spcBef>
              <a:buNone/>
              <a:tabLst>
                <a:tab pos="6517054" algn="r"/>
              </a:tabLst>
              <a:defRPr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 dirty="0"/>
              <a:t>Edit page title	#</a:t>
            </a:r>
          </a:p>
          <a:p>
            <a:pPr lvl="0"/>
            <a:r>
              <a:rPr lang="en-US" dirty="0"/>
              <a:t>Edit page title	#</a:t>
            </a:r>
          </a:p>
          <a:p>
            <a:pPr lvl="0"/>
            <a:r>
              <a:rPr lang="en-US" dirty="0"/>
              <a:t>Edit page title	#</a:t>
            </a:r>
          </a:p>
          <a:p>
            <a:pPr lvl="0"/>
            <a:r>
              <a:rPr lang="en-US" dirty="0"/>
              <a:t>Edit page title	#</a:t>
            </a:r>
          </a:p>
          <a:p>
            <a:pPr lvl="0"/>
            <a:r>
              <a:rPr lang="en-US" dirty="0"/>
              <a:t>Edit page title	#</a:t>
            </a:r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2176A1AB-311D-2547-95D6-7B8112289A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4418" y="408469"/>
            <a:ext cx="10001249" cy="360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Contents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B7108C24-5B72-3A44-B49B-5DEC49EAF450}"/>
              </a:ext>
            </a:extLst>
          </p:cNvPr>
          <p:cNvSpPr txBox="1">
            <a:spLocks/>
          </p:cNvSpPr>
          <p:nvPr userDrawn="1"/>
        </p:nvSpPr>
        <p:spPr>
          <a:xfrm>
            <a:off x="624418" y="6255021"/>
            <a:ext cx="1224000" cy="1584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457200" rtl="0" eaLnBrk="1" latinLnBrk="0" hangingPunct="1">
              <a:lnSpc>
                <a:spcPts val="1400"/>
              </a:lnSpc>
              <a:defRPr sz="1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2DA9482-6D33-6D42-929F-85F73996AD74}" type="slidenum">
              <a:rPr lang="en-US" smtClean="0">
                <a:solidFill>
                  <a:schemeClr val="tx1"/>
                </a:solidFill>
              </a:rPr>
              <a:pPr/>
              <a:t>‹#›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CC44AFF9-BFFE-FB49-BE41-133AEB96AB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70132" y="6255020"/>
            <a:ext cx="3024000" cy="1584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lnSpc>
                <a:spcPts val="1400"/>
              </a:lnSpc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&lt;Document title - footer text&gt;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587808-6EDE-FC4F-88AC-F09292B095E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76748" t="76748"/>
          <a:stretch/>
        </p:blipFill>
        <p:spPr>
          <a:xfrm>
            <a:off x="9357112" y="5263376"/>
            <a:ext cx="2834887" cy="1594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6670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24416" y="1520825"/>
            <a:ext cx="10003200" cy="4392613"/>
          </a:xfrm>
        </p:spPr>
        <p:txBody>
          <a:bodyPr bIns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en-US" dirty="0"/>
              <a:t>Edit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77C0324-0C45-3D40-B8B5-B5546E14BA2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4417" y="764314"/>
            <a:ext cx="10001249" cy="360000"/>
          </a:xfrm>
        </p:spPr>
        <p:txBody>
          <a:bodyPr bIns="0">
            <a:no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2400"/>
            </a:lvl1pPr>
            <a:lvl2pPr marL="457189" indent="0">
              <a:lnSpc>
                <a:spcPts val="3733"/>
              </a:lnSpc>
              <a:buNone/>
              <a:defRPr sz="3200"/>
            </a:lvl2pPr>
            <a:lvl3pPr marL="914377" indent="0">
              <a:lnSpc>
                <a:spcPts val="3733"/>
              </a:lnSpc>
              <a:buNone/>
              <a:defRPr sz="3200"/>
            </a:lvl3pPr>
            <a:lvl4pPr marL="1371566" indent="0">
              <a:lnSpc>
                <a:spcPts val="3733"/>
              </a:lnSpc>
              <a:buNone/>
              <a:defRPr sz="3200"/>
            </a:lvl4pPr>
            <a:lvl5pPr marL="1828754" indent="0">
              <a:lnSpc>
                <a:spcPts val="3733"/>
              </a:lnSpc>
              <a:buNone/>
              <a:defRPr sz="3200"/>
            </a:lvl5pPr>
          </a:lstStyle>
          <a:p>
            <a:pPr lvl="0"/>
            <a:r>
              <a:rPr lang="en-US" dirty="0" err="1"/>
              <a:t>Subheadline</a:t>
            </a:r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346FBC2-67D1-184A-8432-E6606941AE2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4418" y="408469"/>
            <a:ext cx="10001249" cy="360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b="1"/>
            </a:lvl1pPr>
          </a:lstStyle>
          <a:p>
            <a:r>
              <a:rPr lang="en-US" dirty="0"/>
              <a:t>Headline</a:t>
            </a:r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102921C0-8CD8-864B-9BDB-5D2BA1765371}"/>
              </a:ext>
            </a:extLst>
          </p:cNvPr>
          <p:cNvSpPr txBox="1">
            <a:spLocks/>
          </p:cNvSpPr>
          <p:nvPr userDrawn="1"/>
        </p:nvSpPr>
        <p:spPr>
          <a:xfrm>
            <a:off x="624418" y="6255021"/>
            <a:ext cx="1224000" cy="1584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457200" rtl="0" eaLnBrk="1" latinLnBrk="0" hangingPunct="1">
              <a:lnSpc>
                <a:spcPts val="1400"/>
              </a:lnSpc>
              <a:defRPr sz="1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2DA9482-6D33-6D42-929F-85F73996AD74}" type="slidenum">
              <a:rPr lang="en-US" smtClean="0">
                <a:solidFill>
                  <a:schemeClr val="tx1"/>
                </a:solidFill>
              </a:rPr>
              <a:pPr/>
              <a:t>‹#›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41D6394E-3C1C-9846-880C-AA78624DCE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70132" y="6255020"/>
            <a:ext cx="3024000" cy="1584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lnSpc>
                <a:spcPts val="1400"/>
              </a:lnSpc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&lt;Document title - footer text&gt;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8FCEB2F-3FED-6541-971C-90B8E3DA43D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76748" t="76748"/>
          <a:stretch/>
        </p:blipFill>
        <p:spPr>
          <a:xfrm>
            <a:off x="9357112" y="5263376"/>
            <a:ext cx="2834887" cy="1594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93609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graphic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24416" y="1520825"/>
            <a:ext cx="10003200" cy="4392613"/>
          </a:xfrm>
          <a:solidFill>
            <a:schemeClr val="accent3"/>
          </a:solidFill>
        </p:spPr>
        <p:txBody>
          <a:bodyPr lIns="108000" tIns="108000" bIns="0"/>
          <a:lstStyle>
            <a:lvl1pPr marL="0" indent="0">
              <a:lnSpc>
                <a:spcPts val="1400"/>
              </a:lnSpc>
              <a:spcBef>
                <a:spcPts val="0"/>
              </a:spcBef>
              <a:buNone/>
              <a:defRPr sz="1000" b="1"/>
            </a:lvl1pPr>
            <a:lvl2pPr marL="457189" indent="0">
              <a:spcBef>
                <a:spcPts val="0"/>
              </a:spcBef>
              <a:buNone/>
              <a:defRPr/>
            </a:lvl2pPr>
            <a:lvl3pPr marL="914377" indent="0">
              <a:spcBef>
                <a:spcPts val="0"/>
              </a:spcBef>
              <a:buNone/>
              <a:defRPr/>
            </a:lvl3pPr>
            <a:lvl4pPr marL="1371566" indent="0">
              <a:spcBef>
                <a:spcPts val="0"/>
              </a:spcBef>
              <a:buNone/>
              <a:defRPr/>
            </a:lvl4pPr>
            <a:lvl5pPr marL="1828755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rPr lang="en-US" dirty="0"/>
              <a:t>Graphic area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77C0324-0C45-3D40-B8B5-B5546E14BA2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4417" y="764314"/>
            <a:ext cx="10001249" cy="360000"/>
          </a:xfrm>
        </p:spPr>
        <p:txBody>
          <a:bodyPr bIns="0">
            <a:no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2400"/>
            </a:lvl1pPr>
            <a:lvl2pPr marL="457189" indent="0">
              <a:lnSpc>
                <a:spcPts val="3733"/>
              </a:lnSpc>
              <a:buNone/>
              <a:defRPr sz="3200"/>
            </a:lvl2pPr>
            <a:lvl3pPr marL="914377" indent="0">
              <a:lnSpc>
                <a:spcPts val="3733"/>
              </a:lnSpc>
              <a:buNone/>
              <a:defRPr sz="3200"/>
            </a:lvl3pPr>
            <a:lvl4pPr marL="1371566" indent="0">
              <a:lnSpc>
                <a:spcPts val="3733"/>
              </a:lnSpc>
              <a:buNone/>
              <a:defRPr sz="3200"/>
            </a:lvl4pPr>
            <a:lvl5pPr marL="1828754" indent="0">
              <a:lnSpc>
                <a:spcPts val="3733"/>
              </a:lnSpc>
              <a:buNone/>
              <a:defRPr sz="3200"/>
            </a:lvl5pPr>
          </a:lstStyle>
          <a:p>
            <a:pPr lvl="0"/>
            <a:r>
              <a:rPr lang="en-US" dirty="0" err="1"/>
              <a:t>Subheadline</a:t>
            </a:r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346FBC2-67D1-184A-8432-E6606941AE2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4418" y="408469"/>
            <a:ext cx="10001249" cy="360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b="1"/>
            </a:lvl1pPr>
          </a:lstStyle>
          <a:p>
            <a:r>
              <a:rPr lang="en-US" dirty="0"/>
              <a:t>Headline</a:t>
            </a:r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363CFD5A-4396-EC4A-AEEA-8C244524C261}"/>
              </a:ext>
            </a:extLst>
          </p:cNvPr>
          <p:cNvSpPr txBox="1">
            <a:spLocks/>
          </p:cNvSpPr>
          <p:nvPr userDrawn="1"/>
        </p:nvSpPr>
        <p:spPr>
          <a:xfrm>
            <a:off x="624418" y="6255021"/>
            <a:ext cx="1224000" cy="1584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457200" rtl="0" eaLnBrk="1" latinLnBrk="0" hangingPunct="1">
              <a:lnSpc>
                <a:spcPts val="1400"/>
              </a:lnSpc>
              <a:defRPr sz="1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2DA9482-6D33-6D42-929F-85F73996AD74}" type="slidenum">
              <a:rPr lang="en-US" smtClean="0">
                <a:solidFill>
                  <a:schemeClr val="tx1"/>
                </a:solidFill>
              </a:rPr>
              <a:pPr/>
              <a:t>‹#›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165C5D0E-7B0E-464E-AEA4-DC1ECE9DF7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70132" y="6255020"/>
            <a:ext cx="3024000" cy="1584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lnSpc>
                <a:spcPts val="1400"/>
              </a:lnSpc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&lt;Document title - footer text&gt;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D4B7AC8-A3C1-5749-A2DD-827BA303CD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76748" t="76748"/>
          <a:stretch/>
        </p:blipFill>
        <p:spPr>
          <a:xfrm>
            <a:off x="9357112" y="5263376"/>
            <a:ext cx="2834887" cy="1594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06487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text + graphics option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B54B486-D086-3148-8424-1A0F148BCE33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624416" y="3307471"/>
            <a:ext cx="10008000" cy="2608907"/>
          </a:xfrm>
          <a:solidFill>
            <a:schemeClr val="accent3"/>
          </a:solidFill>
        </p:spPr>
        <p:txBody>
          <a:bodyPr lIns="108000" tIns="108000" bIns="0"/>
          <a:lstStyle>
            <a:lvl1pPr marL="0" indent="0">
              <a:lnSpc>
                <a:spcPts val="1400"/>
              </a:lnSpc>
              <a:spcBef>
                <a:spcPts val="0"/>
              </a:spcBef>
              <a:buNone/>
              <a:defRPr sz="1000" b="1"/>
            </a:lvl1pPr>
            <a:lvl2pPr marL="457189" indent="0">
              <a:lnSpc>
                <a:spcPts val="2400"/>
              </a:lnSpc>
              <a:spcBef>
                <a:spcPts val="0"/>
              </a:spcBef>
              <a:buNone/>
              <a:defRPr sz="1800"/>
            </a:lvl2pPr>
            <a:lvl3pPr marL="914377" indent="0">
              <a:lnSpc>
                <a:spcPts val="2400"/>
              </a:lnSpc>
              <a:spcBef>
                <a:spcPts val="0"/>
              </a:spcBef>
              <a:buNone/>
              <a:defRPr sz="1800"/>
            </a:lvl3pPr>
            <a:lvl4pPr marL="1371566" indent="0">
              <a:lnSpc>
                <a:spcPts val="2400"/>
              </a:lnSpc>
              <a:spcBef>
                <a:spcPts val="0"/>
              </a:spcBef>
              <a:buNone/>
              <a:defRPr sz="1800"/>
            </a:lvl4pPr>
            <a:lvl5pPr marL="1828755" indent="0">
              <a:lnSpc>
                <a:spcPts val="2400"/>
              </a:lnSpc>
              <a:spcBef>
                <a:spcPts val="0"/>
              </a:spcBef>
              <a:buNone/>
              <a:defRPr sz="1800"/>
            </a:lvl5pPr>
          </a:lstStyle>
          <a:p>
            <a:pPr lvl="0"/>
            <a:r>
              <a:rPr lang="en-US" dirty="0"/>
              <a:t>Graphic area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9C095EC-CCC5-1242-B89A-9009C774D48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24416" y="1520826"/>
            <a:ext cx="10003200" cy="1624195"/>
          </a:xfrm>
        </p:spPr>
        <p:txBody>
          <a:bodyPr wrap="square" bIns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en-US" dirty="0"/>
              <a:t>Edit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FB362763-EBFA-8B42-8A8C-CD97F5ED03A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4417" y="764314"/>
            <a:ext cx="10001249" cy="360000"/>
          </a:xfrm>
        </p:spPr>
        <p:txBody>
          <a:bodyPr bIns="0">
            <a:no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2400"/>
            </a:lvl1pPr>
            <a:lvl2pPr marL="457189" indent="0">
              <a:lnSpc>
                <a:spcPts val="3733"/>
              </a:lnSpc>
              <a:buNone/>
              <a:defRPr sz="3200"/>
            </a:lvl2pPr>
            <a:lvl3pPr marL="914377" indent="0">
              <a:lnSpc>
                <a:spcPts val="3733"/>
              </a:lnSpc>
              <a:buNone/>
              <a:defRPr sz="3200"/>
            </a:lvl3pPr>
            <a:lvl4pPr marL="1371566" indent="0">
              <a:lnSpc>
                <a:spcPts val="3733"/>
              </a:lnSpc>
              <a:buNone/>
              <a:defRPr sz="3200"/>
            </a:lvl4pPr>
            <a:lvl5pPr marL="1828754" indent="0">
              <a:lnSpc>
                <a:spcPts val="3733"/>
              </a:lnSpc>
              <a:buNone/>
              <a:defRPr sz="3200"/>
            </a:lvl5pPr>
          </a:lstStyle>
          <a:p>
            <a:pPr lvl="0"/>
            <a:r>
              <a:rPr lang="en-US" dirty="0" err="1"/>
              <a:t>Subheadline</a:t>
            </a:r>
            <a:endParaRPr lang="en-US" dirty="0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A9F5D63F-45C6-904A-8D78-54AA5FA46D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4418" y="408469"/>
            <a:ext cx="10001249" cy="360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b="1"/>
            </a:lvl1pPr>
          </a:lstStyle>
          <a:p>
            <a:r>
              <a:rPr lang="en-US" dirty="0"/>
              <a:t>Headline</a:t>
            </a:r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E92657C4-65FC-1340-877B-16571C52A2A4}"/>
              </a:ext>
            </a:extLst>
          </p:cNvPr>
          <p:cNvSpPr txBox="1">
            <a:spLocks/>
          </p:cNvSpPr>
          <p:nvPr userDrawn="1"/>
        </p:nvSpPr>
        <p:spPr>
          <a:xfrm>
            <a:off x="624418" y="6255021"/>
            <a:ext cx="1224000" cy="1584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457200" rtl="0" eaLnBrk="1" latinLnBrk="0" hangingPunct="1">
              <a:lnSpc>
                <a:spcPts val="1400"/>
              </a:lnSpc>
              <a:defRPr sz="1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2DA9482-6D33-6D42-929F-85F73996AD74}" type="slidenum">
              <a:rPr lang="en-US" smtClean="0">
                <a:solidFill>
                  <a:schemeClr val="tx1"/>
                </a:solidFill>
              </a:rPr>
              <a:pPr/>
              <a:t>‹#›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C8DC5AC2-F69E-1941-8747-77480F7E45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70132" y="6255020"/>
            <a:ext cx="3024000" cy="1584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lnSpc>
                <a:spcPts val="1400"/>
              </a:lnSpc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&lt;Document title - footer text&gt;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41D76E0-2D66-7C45-A81D-F28E1EB3C03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76748" t="76748"/>
          <a:stretch/>
        </p:blipFill>
        <p:spPr>
          <a:xfrm>
            <a:off x="9357112" y="5263376"/>
            <a:ext cx="2834887" cy="1594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11180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text + graphics option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B54B486-D086-3148-8424-1A0F148BCE33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624416" y="3301219"/>
            <a:ext cx="4764617" cy="2612748"/>
          </a:xfrm>
          <a:solidFill>
            <a:schemeClr val="accent3"/>
          </a:solidFill>
        </p:spPr>
        <p:txBody>
          <a:bodyPr lIns="108000" tIns="108000" bIns="0"/>
          <a:lstStyle>
            <a:lvl1pPr marL="0" indent="0">
              <a:lnSpc>
                <a:spcPts val="1400"/>
              </a:lnSpc>
              <a:spcBef>
                <a:spcPts val="0"/>
              </a:spcBef>
              <a:buNone/>
              <a:defRPr sz="1000" b="1"/>
            </a:lvl1pPr>
            <a:lvl2pPr marL="457189" indent="0">
              <a:lnSpc>
                <a:spcPts val="2400"/>
              </a:lnSpc>
              <a:spcBef>
                <a:spcPts val="0"/>
              </a:spcBef>
              <a:buNone/>
              <a:defRPr sz="1800"/>
            </a:lvl2pPr>
            <a:lvl3pPr marL="914377" indent="0">
              <a:lnSpc>
                <a:spcPts val="2400"/>
              </a:lnSpc>
              <a:spcBef>
                <a:spcPts val="0"/>
              </a:spcBef>
              <a:buNone/>
              <a:defRPr sz="1800"/>
            </a:lvl3pPr>
            <a:lvl4pPr marL="1371566" indent="0">
              <a:lnSpc>
                <a:spcPts val="2400"/>
              </a:lnSpc>
              <a:spcBef>
                <a:spcPts val="0"/>
              </a:spcBef>
              <a:buNone/>
              <a:defRPr sz="1800"/>
            </a:lvl4pPr>
            <a:lvl5pPr marL="1828755" indent="0">
              <a:lnSpc>
                <a:spcPts val="2400"/>
              </a:lnSpc>
              <a:spcBef>
                <a:spcPts val="0"/>
              </a:spcBef>
              <a:buNone/>
              <a:defRPr sz="1800"/>
            </a:lvl5pPr>
          </a:lstStyle>
          <a:p>
            <a:pPr lvl="0"/>
            <a:r>
              <a:rPr lang="en-US" dirty="0"/>
              <a:t>Graphic area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BDD9321-31B2-5F4D-B50E-9BF83B67384F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5865282" y="3301219"/>
            <a:ext cx="4764617" cy="2612748"/>
          </a:xfrm>
          <a:solidFill>
            <a:schemeClr val="accent3"/>
          </a:solidFill>
        </p:spPr>
        <p:txBody>
          <a:bodyPr lIns="108000" tIns="108000" bIns="0"/>
          <a:lstStyle>
            <a:lvl1pPr marL="0" indent="0">
              <a:lnSpc>
                <a:spcPts val="1400"/>
              </a:lnSpc>
              <a:spcBef>
                <a:spcPts val="0"/>
              </a:spcBef>
              <a:buNone/>
              <a:defRPr sz="1000" b="1"/>
            </a:lvl1pPr>
            <a:lvl2pPr marL="457189" indent="0">
              <a:lnSpc>
                <a:spcPts val="2400"/>
              </a:lnSpc>
              <a:spcBef>
                <a:spcPts val="0"/>
              </a:spcBef>
              <a:buNone/>
              <a:defRPr sz="1800"/>
            </a:lvl2pPr>
            <a:lvl3pPr marL="914377" indent="0">
              <a:lnSpc>
                <a:spcPts val="2400"/>
              </a:lnSpc>
              <a:spcBef>
                <a:spcPts val="0"/>
              </a:spcBef>
              <a:buNone/>
              <a:defRPr sz="1800"/>
            </a:lvl3pPr>
            <a:lvl4pPr marL="1371566" indent="0">
              <a:lnSpc>
                <a:spcPts val="2400"/>
              </a:lnSpc>
              <a:spcBef>
                <a:spcPts val="0"/>
              </a:spcBef>
              <a:buNone/>
              <a:defRPr sz="1800"/>
            </a:lvl4pPr>
            <a:lvl5pPr marL="1828755" indent="0">
              <a:lnSpc>
                <a:spcPts val="2400"/>
              </a:lnSpc>
              <a:spcBef>
                <a:spcPts val="0"/>
              </a:spcBef>
              <a:buNone/>
              <a:defRPr sz="1800"/>
            </a:lvl5pPr>
          </a:lstStyle>
          <a:p>
            <a:pPr lvl="0"/>
            <a:r>
              <a:rPr lang="en-US" dirty="0"/>
              <a:t>Graphic area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05856E05-7CA0-104B-9025-F15ACCE7862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24416" y="1520826"/>
            <a:ext cx="10003200" cy="1615532"/>
          </a:xfrm>
        </p:spPr>
        <p:txBody>
          <a:bodyPr bIns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en-US" dirty="0"/>
              <a:t>Edit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80FCB4BE-B4DE-CC46-B1F3-A12529D12EE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4417" y="764314"/>
            <a:ext cx="10001249" cy="360000"/>
          </a:xfrm>
        </p:spPr>
        <p:txBody>
          <a:bodyPr bIns="0">
            <a:no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2400"/>
            </a:lvl1pPr>
            <a:lvl2pPr marL="457189" indent="0">
              <a:lnSpc>
                <a:spcPts val="3733"/>
              </a:lnSpc>
              <a:buNone/>
              <a:defRPr sz="3200"/>
            </a:lvl2pPr>
            <a:lvl3pPr marL="914377" indent="0">
              <a:lnSpc>
                <a:spcPts val="3733"/>
              </a:lnSpc>
              <a:buNone/>
              <a:defRPr sz="3200"/>
            </a:lvl3pPr>
            <a:lvl4pPr marL="1371566" indent="0">
              <a:lnSpc>
                <a:spcPts val="3733"/>
              </a:lnSpc>
              <a:buNone/>
              <a:defRPr sz="3200"/>
            </a:lvl4pPr>
            <a:lvl5pPr marL="1828754" indent="0">
              <a:lnSpc>
                <a:spcPts val="3733"/>
              </a:lnSpc>
              <a:buNone/>
              <a:defRPr sz="3200"/>
            </a:lvl5pPr>
          </a:lstStyle>
          <a:p>
            <a:pPr lvl="0"/>
            <a:r>
              <a:rPr lang="en-US" dirty="0" err="1"/>
              <a:t>Subheadline</a:t>
            </a:r>
            <a:endParaRPr lang="en-US" dirty="0"/>
          </a:p>
        </p:txBody>
      </p:sp>
      <p:sp>
        <p:nvSpPr>
          <p:cNvPr id="15" name="Title Placeholder 1">
            <a:extLst>
              <a:ext uri="{FF2B5EF4-FFF2-40B4-BE49-F238E27FC236}">
                <a16:creationId xmlns:a16="http://schemas.microsoft.com/office/drawing/2014/main" id="{1BBE2853-5DE4-7943-91CD-37AE75FC63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4418" y="408469"/>
            <a:ext cx="10001249" cy="360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b="1"/>
            </a:lvl1pPr>
          </a:lstStyle>
          <a:p>
            <a:r>
              <a:rPr lang="en-US" dirty="0"/>
              <a:t>Headline</a:t>
            </a:r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C787B8B3-8AA7-EF49-893C-D03002009CE8}"/>
              </a:ext>
            </a:extLst>
          </p:cNvPr>
          <p:cNvSpPr txBox="1">
            <a:spLocks/>
          </p:cNvSpPr>
          <p:nvPr userDrawn="1"/>
        </p:nvSpPr>
        <p:spPr>
          <a:xfrm>
            <a:off x="624418" y="6255021"/>
            <a:ext cx="1224000" cy="1584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457200" rtl="0" eaLnBrk="1" latinLnBrk="0" hangingPunct="1">
              <a:lnSpc>
                <a:spcPts val="1400"/>
              </a:lnSpc>
              <a:defRPr sz="1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2DA9482-6D33-6D42-929F-85F73996AD74}" type="slidenum">
              <a:rPr lang="en-US" smtClean="0">
                <a:solidFill>
                  <a:schemeClr val="tx1"/>
                </a:solidFill>
              </a:rPr>
              <a:pPr/>
              <a:t>‹#›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DBA9B0BA-0261-F843-A341-377A018983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70132" y="6255020"/>
            <a:ext cx="3024000" cy="1584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lnSpc>
                <a:spcPts val="1400"/>
              </a:lnSpc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&lt;Document title - footer text&gt;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7C49348-E86B-1E48-8073-207CCB4A949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76748" t="76748"/>
          <a:stretch/>
        </p:blipFill>
        <p:spPr>
          <a:xfrm>
            <a:off x="9357112" y="5263376"/>
            <a:ext cx="2834887" cy="1594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25304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text + graphics option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B54B486-D086-3148-8424-1A0F148BCE33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624416" y="3301219"/>
            <a:ext cx="3018369" cy="2612748"/>
          </a:xfrm>
          <a:solidFill>
            <a:schemeClr val="accent3"/>
          </a:solidFill>
        </p:spPr>
        <p:txBody>
          <a:bodyPr lIns="108000" tIns="108000" bIns="0"/>
          <a:lstStyle>
            <a:lvl1pPr marL="0" indent="0">
              <a:lnSpc>
                <a:spcPts val="1400"/>
              </a:lnSpc>
              <a:spcBef>
                <a:spcPts val="0"/>
              </a:spcBef>
              <a:buNone/>
              <a:defRPr sz="1000" b="1"/>
            </a:lvl1pPr>
            <a:lvl2pPr marL="457189" indent="0">
              <a:lnSpc>
                <a:spcPts val="2400"/>
              </a:lnSpc>
              <a:spcBef>
                <a:spcPts val="0"/>
              </a:spcBef>
              <a:buNone/>
              <a:defRPr sz="1800"/>
            </a:lvl2pPr>
            <a:lvl3pPr marL="914377" indent="0">
              <a:lnSpc>
                <a:spcPts val="2400"/>
              </a:lnSpc>
              <a:spcBef>
                <a:spcPts val="0"/>
              </a:spcBef>
              <a:buNone/>
              <a:defRPr sz="1800"/>
            </a:lvl3pPr>
            <a:lvl4pPr marL="1371566" indent="0">
              <a:lnSpc>
                <a:spcPts val="2400"/>
              </a:lnSpc>
              <a:spcBef>
                <a:spcPts val="0"/>
              </a:spcBef>
              <a:buNone/>
              <a:defRPr sz="1800"/>
            </a:lvl4pPr>
            <a:lvl5pPr>
              <a:lnSpc>
                <a:spcPts val="2933"/>
              </a:lnSpc>
              <a:spcBef>
                <a:spcPts val="0"/>
              </a:spcBef>
              <a:defRPr sz="2400"/>
            </a:lvl5pPr>
          </a:lstStyle>
          <a:p>
            <a:pPr lvl="0"/>
            <a:r>
              <a:rPr lang="en-US" dirty="0"/>
              <a:t>Graphic area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D298215-66E1-4643-9AB1-79F8B5F119A4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4116918" y="3301219"/>
            <a:ext cx="3018369" cy="2612748"/>
          </a:xfrm>
          <a:solidFill>
            <a:schemeClr val="accent3"/>
          </a:solidFill>
        </p:spPr>
        <p:txBody>
          <a:bodyPr lIns="108000" tIns="108000" bIns="0"/>
          <a:lstStyle>
            <a:lvl1pPr marL="0" indent="0">
              <a:lnSpc>
                <a:spcPts val="1400"/>
              </a:lnSpc>
              <a:spcBef>
                <a:spcPts val="0"/>
              </a:spcBef>
              <a:buNone/>
              <a:defRPr sz="1000" b="1"/>
            </a:lvl1pPr>
            <a:lvl2pPr marL="457189" indent="0">
              <a:lnSpc>
                <a:spcPts val="2400"/>
              </a:lnSpc>
              <a:spcBef>
                <a:spcPts val="0"/>
              </a:spcBef>
              <a:buNone/>
              <a:defRPr sz="1800"/>
            </a:lvl2pPr>
            <a:lvl3pPr marL="914377" indent="0">
              <a:lnSpc>
                <a:spcPts val="2400"/>
              </a:lnSpc>
              <a:spcBef>
                <a:spcPts val="0"/>
              </a:spcBef>
              <a:buNone/>
              <a:defRPr sz="1800"/>
            </a:lvl3pPr>
            <a:lvl4pPr marL="1371566" indent="0">
              <a:lnSpc>
                <a:spcPts val="2400"/>
              </a:lnSpc>
              <a:spcBef>
                <a:spcPts val="0"/>
              </a:spcBef>
              <a:buNone/>
              <a:defRPr sz="1800"/>
            </a:lvl4pPr>
            <a:lvl5pPr>
              <a:lnSpc>
                <a:spcPts val="2933"/>
              </a:lnSpc>
              <a:spcBef>
                <a:spcPts val="0"/>
              </a:spcBef>
              <a:defRPr sz="2400"/>
            </a:lvl5pPr>
          </a:lstStyle>
          <a:p>
            <a:pPr lvl="0"/>
            <a:r>
              <a:rPr lang="en-US" dirty="0"/>
              <a:t>Graphic area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16337F17-0177-4B47-9F46-AF0D74C30610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7609418" y="3301219"/>
            <a:ext cx="3018369" cy="2612748"/>
          </a:xfrm>
          <a:solidFill>
            <a:schemeClr val="accent3"/>
          </a:solidFill>
        </p:spPr>
        <p:txBody>
          <a:bodyPr lIns="108000" tIns="108000" bIns="0"/>
          <a:lstStyle>
            <a:lvl1pPr marL="0" indent="0">
              <a:lnSpc>
                <a:spcPts val="1400"/>
              </a:lnSpc>
              <a:spcBef>
                <a:spcPts val="0"/>
              </a:spcBef>
              <a:buNone/>
              <a:defRPr sz="1000" b="1"/>
            </a:lvl1pPr>
            <a:lvl2pPr marL="457189" indent="0">
              <a:lnSpc>
                <a:spcPts val="2400"/>
              </a:lnSpc>
              <a:spcBef>
                <a:spcPts val="0"/>
              </a:spcBef>
              <a:buNone/>
              <a:defRPr sz="1800"/>
            </a:lvl2pPr>
            <a:lvl3pPr marL="914377" indent="0">
              <a:lnSpc>
                <a:spcPts val="2400"/>
              </a:lnSpc>
              <a:spcBef>
                <a:spcPts val="0"/>
              </a:spcBef>
              <a:buNone/>
              <a:defRPr sz="1800"/>
            </a:lvl3pPr>
            <a:lvl4pPr marL="1371566" indent="0">
              <a:lnSpc>
                <a:spcPts val="2400"/>
              </a:lnSpc>
              <a:spcBef>
                <a:spcPts val="0"/>
              </a:spcBef>
              <a:buNone/>
              <a:defRPr sz="1800"/>
            </a:lvl4pPr>
            <a:lvl5pPr>
              <a:lnSpc>
                <a:spcPts val="2933"/>
              </a:lnSpc>
              <a:spcBef>
                <a:spcPts val="0"/>
              </a:spcBef>
              <a:defRPr sz="2400"/>
            </a:lvl5pPr>
          </a:lstStyle>
          <a:p>
            <a:pPr lvl="0"/>
            <a:r>
              <a:rPr lang="en-US" dirty="0"/>
              <a:t>Graphic area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74B88F8-C2DD-F84F-932C-3F97DE90954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24416" y="1520826"/>
            <a:ext cx="10003200" cy="1615532"/>
          </a:xfrm>
        </p:spPr>
        <p:txBody>
          <a:bodyPr bIns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en-US" dirty="0"/>
              <a:t>Edit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1EDD11C6-EE38-AE40-8377-0272C7682F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4417" y="764314"/>
            <a:ext cx="10001249" cy="360000"/>
          </a:xfrm>
        </p:spPr>
        <p:txBody>
          <a:bodyPr bIns="0">
            <a:no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2400"/>
            </a:lvl1pPr>
            <a:lvl2pPr marL="457189" indent="0">
              <a:lnSpc>
                <a:spcPts val="3733"/>
              </a:lnSpc>
              <a:buNone/>
              <a:defRPr sz="3200"/>
            </a:lvl2pPr>
            <a:lvl3pPr marL="914377" indent="0">
              <a:lnSpc>
                <a:spcPts val="3733"/>
              </a:lnSpc>
              <a:buNone/>
              <a:defRPr sz="3200"/>
            </a:lvl3pPr>
            <a:lvl4pPr marL="1371566" indent="0">
              <a:lnSpc>
                <a:spcPts val="3733"/>
              </a:lnSpc>
              <a:buNone/>
              <a:defRPr sz="3200"/>
            </a:lvl4pPr>
            <a:lvl5pPr marL="1828754" indent="0">
              <a:lnSpc>
                <a:spcPts val="3733"/>
              </a:lnSpc>
              <a:buNone/>
              <a:defRPr sz="3200"/>
            </a:lvl5pPr>
          </a:lstStyle>
          <a:p>
            <a:pPr lvl="0"/>
            <a:r>
              <a:rPr lang="en-US" dirty="0" err="1"/>
              <a:t>Subheadline</a:t>
            </a:r>
            <a:endParaRPr lang="en-US" dirty="0"/>
          </a:p>
        </p:txBody>
      </p:sp>
      <p:sp>
        <p:nvSpPr>
          <p:cNvPr id="17" name="Title Placeholder 1">
            <a:extLst>
              <a:ext uri="{FF2B5EF4-FFF2-40B4-BE49-F238E27FC236}">
                <a16:creationId xmlns:a16="http://schemas.microsoft.com/office/drawing/2014/main" id="{FF9F1964-AF95-0441-8713-ACE3B63291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4418" y="408469"/>
            <a:ext cx="10001249" cy="360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b="1"/>
            </a:lvl1pPr>
          </a:lstStyle>
          <a:p>
            <a:r>
              <a:rPr lang="en-US" dirty="0"/>
              <a:t>Headline</a:t>
            </a:r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F7577059-D9BD-4D40-B06C-BDEED8EDCFD1}"/>
              </a:ext>
            </a:extLst>
          </p:cNvPr>
          <p:cNvSpPr txBox="1">
            <a:spLocks/>
          </p:cNvSpPr>
          <p:nvPr userDrawn="1"/>
        </p:nvSpPr>
        <p:spPr>
          <a:xfrm>
            <a:off x="624418" y="6255021"/>
            <a:ext cx="1224000" cy="1584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457200" rtl="0" eaLnBrk="1" latinLnBrk="0" hangingPunct="1">
              <a:lnSpc>
                <a:spcPts val="1400"/>
              </a:lnSpc>
              <a:defRPr sz="1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2DA9482-6D33-6D42-929F-85F73996AD74}" type="slidenum">
              <a:rPr lang="en-US" smtClean="0">
                <a:solidFill>
                  <a:schemeClr val="tx1"/>
                </a:solidFill>
              </a:rPr>
              <a:pPr/>
              <a:t>‹#›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D83416CD-DD67-9F45-B797-1CF96790A1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70132" y="6255020"/>
            <a:ext cx="3024000" cy="1584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lnSpc>
                <a:spcPts val="1400"/>
              </a:lnSpc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&lt;Document title - footer text&gt;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38CDC32-45BE-DB46-B6FF-3C2B0FF30B1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76748" t="76748"/>
          <a:stretch/>
        </p:blipFill>
        <p:spPr>
          <a:xfrm>
            <a:off x="9357112" y="5263376"/>
            <a:ext cx="2834887" cy="1594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29043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F0509A0-2203-3849-AF70-C39CEDB38FA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24416" y="1520825"/>
            <a:ext cx="4765147" cy="4392613"/>
          </a:xfrm>
        </p:spPr>
        <p:txBody>
          <a:bodyPr bIns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en-US" dirty="0"/>
              <a:t>Edit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831DD792-134F-EB47-AEB2-13E3061687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4417" y="764314"/>
            <a:ext cx="10001249" cy="360000"/>
          </a:xfrm>
        </p:spPr>
        <p:txBody>
          <a:bodyPr bIns="0">
            <a:no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2400"/>
            </a:lvl1pPr>
            <a:lvl2pPr marL="457189" indent="0">
              <a:lnSpc>
                <a:spcPts val="3733"/>
              </a:lnSpc>
              <a:buNone/>
              <a:defRPr sz="3200"/>
            </a:lvl2pPr>
            <a:lvl3pPr marL="914377" indent="0">
              <a:lnSpc>
                <a:spcPts val="3733"/>
              </a:lnSpc>
              <a:buNone/>
              <a:defRPr sz="3200"/>
            </a:lvl3pPr>
            <a:lvl4pPr marL="1371566" indent="0">
              <a:lnSpc>
                <a:spcPts val="3733"/>
              </a:lnSpc>
              <a:buNone/>
              <a:defRPr sz="3200"/>
            </a:lvl4pPr>
            <a:lvl5pPr marL="1828754" indent="0">
              <a:lnSpc>
                <a:spcPts val="3733"/>
              </a:lnSpc>
              <a:buNone/>
              <a:defRPr sz="3200"/>
            </a:lvl5pPr>
          </a:lstStyle>
          <a:p>
            <a:pPr lvl="0"/>
            <a:r>
              <a:rPr lang="en-US" dirty="0" err="1"/>
              <a:t>Subheadline</a:t>
            </a:r>
            <a:endParaRPr lang="en-US" dirty="0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490CB923-C10B-8843-96BD-089CDD8FEC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4418" y="408469"/>
            <a:ext cx="10001249" cy="360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b="1"/>
            </a:lvl1pPr>
          </a:lstStyle>
          <a:p>
            <a:r>
              <a:rPr lang="en-US" dirty="0"/>
              <a:t>Headline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0F5B12D-2AF4-7943-82B6-58CAE5E2EA97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5860519" y="1520825"/>
            <a:ext cx="4765147" cy="4392613"/>
          </a:xfrm>
        </p:spPr>
        <p:txBody>
          <a:bodyPr bIns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en-US" dirty="0"/>
              <a:t>Edit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8C49ACA3-BF1B-CC4B-A3BB-33D31F38BCC2}"/>
              </a:ext>
            </a:extLst>
          </p:cNvPr>
          <p:cNvSpPr txBox="1">
            <a:spLocks/>
          </p:cNvSpPr>
          <p:nvPr userDrawn="1"/>
        </p:nvSpPr>
        <p:spPr>
          <a:xfrm>
            <a:off x="624418" y="6255021"/>
            <a:ext cx="1224000" cy="1584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457200" rtl="0" eaLnBrk="1" latinLnBrk="0" hangingPunct="1">
              <a:lnSpc>
                <a:spcPts val="1400"/>
              </a:lnSpc>
              <a:defRPr sz="1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2DA9482-6D33-6D42-929F-85F73996AD74}" type="slidenum">
              <a:rPr lang="en-US" smtClean="0">
                <a:solidFill>
                  <a:schemeClr val="tx1"/>
                </a:solidFill>
              </a:rPr>
              <a:pPr/>
              <a:t>‹#›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E3416F28-EB36-244D-969F-B2AAD26218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70132" y="6255020"/>
            <a:ext cx="3024000" cy="1584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lnSpc>
                <a:spcPts val="1400"/>
              </a:lnSpc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&lt;Document title - footer text&gt;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9CA7143-C689-E244-BF2A-A27878AF587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76748" t="76748"/>
          <a:stretch/>
        </p:blipFill>
        <p:spPr>
          <a:xfrm>
            <a:off x="9357112" y="5263376"/>
            <a:ext cx="2834887" cy="1594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14345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graphics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F0509A0-2203-3849-AF70-C39CEDB38FA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24416" y="1520825"/>
            <a:ext cx="4765147" cy="4392613"/>
          </a:xfrm>
          <a:solidFill>
            <a:schemeClr val="accent3"/>
          </a:solidFill>
        </p:spPr>
        <p:txBody>
          <a:bodyPr lIns="108000" tIns="108000" bIns="0"/>
          <a:lstStyle>
            <a:lvl1pPr marL="0" indent="0">
              <a:lnSpc>
                <a:spcPts val="1400"/>
              </a:lnSpc>
              <a:spcBef>
                <a:spcPts val="0"/>
              </a:spcBef>
              <a:buNone/>
              <a:defRPr sz="1000" b="1"/>
            </a:lvl1pPr>
            <a:lvl2pPr marL="457189" indent="0">
              <a:spcBef>
                <a:spcPts val="0"/>
              </a:spcBef>
              <a:buNone/>
              <a:defRPr/>
            </a:lvl2pPr>
            <a:lvl3pPr marL="914377" indent="0">
              <a:spcBef>
                <a:spcPts val="0"/>
              </a:spcBef>
              <a:buNone/>
              <a:defRPr/>
            </a:lvl3pPr>
            <a:lvl4pPr marL="1371566" indent="0">
              <a:spcBef>
                <a:spcPts val="0"/>
              </a:spcBef>
              <a:buNone/>
              <a:defRPr/>
            </a:lvl4pPr>
            <a:lvl5pPr marL="1828755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rPr lang="en-US" dirty="0"/>
              <a:t>Graphic area</a:t>
            </a:r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831DD792-134F-EB47-AEB2-13E3061687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4417" y="764314"/>
            <a:ext cx="10001249" cy="360000"/>
          </a:xfrm>
        </p:spPr>
        <p:txBody>
          <a:bodyPr bIns="0">
            <a:no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2400"/>
            </a:lvl1pPr>
            <a:lvl2pPr marL="457189" indent="0">
              <a:lnSpc>
                <a:spcPts val="3733"/>
              </a:lnSpc>
              <a:buNone/>
              <a:defRPr sz="3200"/>
            </a:lvl2pPr>
            <a:lvl3pPr marL="914377" indent="0">
              <a:lnSpc>
                <a:spcPts val="3733"/>
              </a:lnSpc>
              <a:buNone/>
              <a:defRPr sz="3200"/>
            </a:lvl3pPr>
            <a:lvl4pPr marL="1371566" indent="0">
              <a:lnSpc>
                <a:spcPts val="3733"/>
              </a:lnSpc>
              <a:buNone/>
              <a:defRPr sz="3200"/>
            </a:lvl4pPr>
            <a:lvl5pPr marL="1828754" indent="0">
              <a:lnSpc>
                <a:spcPts val="3733"/>
              </a:lnSpc>
              <a:buNone/>
              <a:defRPr sz="3200"/>
            </a:lvl5pPr>
          </a:lstStyle>
          <a:p>
            <a:pPr lvl="0"/>
            <a:r>
              <a:rPr lang="en-US" dirty="0" err="1"/>
              <a:t>Subheadline</a:t>
            </a:r>
            <a:endParaRPr lang="en-US" dirty="0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490CB923-C10B-8843-96BD-089CDD8FEC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4418" y="408469"/>
            <a:ext cx="10001249" cy="360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b="1"/>
            </a:lvl1pPr>
          </a:lstStyle>
          <a:p>
            <a:r>
              <a:rPr lang="en-US" dirty="0"/>
              <a:t>Headline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0F5B12D-2AF4-7943-82B6-58CAE5E2EA97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5860519" y="1520825"/>
            <a:ext cx="4765147" cy="4392613"/>
          </a:xfrm>
          <a:solidFill>
            <a:schemeClr val="accent3"/>
          </a:solidFill>
        </p:spPr>
        <p:txBody>
          <a:bodyPr lIns="108000" tIns="108000" bIns="0"/>
          <a:lstStyle>
            <a:lvl1pPr marL="0" indent="0">
              <a:lnSpc>
                <a:spcPts val="1400"/>
              </a:lnSpc>
              <a:spcBef>
                <a:spcPts val="0"/>
              </a:spcBef>
              <a:buNone/>
              <a:defRPr sz="1000" b="1"/>
            </a:lvl1pPr>
            <a:lvl2pPr marL="457189" indent="0">
              <a:spcBef>
                <a:spcPts val="0"/>
              </a:spcBef>
              <a:buNone/>
              <a:defRPr/>
            </a:lvl2pPr>
            <a:lvl3pPr marL="914377" indent="0">
              <a:spcBef>
                <a:spcPts val="0"/>
              </a:spcBef>
              <a:buNone/>
              <a:defRPr/>
            </a:lvl3pPr>
            <a:lvl4pPr marL="1371566" indent="0">
              <a:spcBef>
                <a:spcPts val="0"/>
              </a:spcBef>
              <a:buNone/>
              <a:defRPr/>
            </a:lvl4pPr>
            <a:lvl5pPr marL="1828755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rPr lang="en-US" dirty="0"/>
              <a:t>Graphic area</a:t>
            </a:r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A901E28D-CD8F-B245-BA10-A860299A896C}"/>
              </a:ext>
            </a:extLst>
          </p:cNvPr>
          <p:cNvSpPr txBox="1">
            <a:spLocks/>
          </p:cNvSpPr>
          <p:nvPr userDrawn="1"/>
        </p:nvSpPr>
        <p:spPr>
          <a:xfrm>
            <a:off x="624418" y="6255021"/>
            <a:ext cx="1224000" cy="1584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457200" rtl="0" eaLnBrk="1" latinLnBrk="0" hangingPunct="1">
              <a:lnSpc>
                <a:spcPts val="1400"/>
              </a:lnSpc>
              <a:defRPr sz="1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2DA9482-6D33-6D42-929F-85F73996AD74}" type="slidenum">
              <a:rPr lang="en-US" smtClean="0">
                <a:solidFill>
                  <a:schemeClr val="tx1"/>
                </a:solidFill>
              </a:rPr>
              <a:pPr/>
              <a:t>‹#›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080B4A23-2F85-B044-8AB1-E5F2F18543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70132" y="6255020"/>
            <a:ext cx="3024000" cy="1584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lnSpc>
                <a:spcPts val="1400"/>
              </a:lnSpc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&lt;Document title - footer text&gt;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FE5F6E7-9133-7B47-A7A8-9FDA632BADE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76748" t="76748"/>
          <a:stretch/>
        </p:blipFill>
        <p:spPr>
          <a:xfrm>
            <a:off x="9357112" y="5263376"/>
            <a:ext cx="2834887" cy="1594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2264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title slide gradient">
    <p:bg>
      <p:bgPr>
        <a:gradFill flip="none" rotWithShape="1">
          <a:gsLst>
            <a:gs pos="0">
              <a:srgbClr val="2C3A87"/>
            </a:gs>
            <a:gs pos="100000">
              <a:srgbClr val="0061C7"/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18D205A-8809-2B44-AB1E-71C85A49D1E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51901" r="51901"/>
          <a:stretch/>
        </p:blipFill>
        <p:spPr>
          <a:xfrm>
            <a:off x="0" y="3559372"/>
            <a:ext cx="5864225" cy="3298627"/>
          </a:xfrm>
          <a:prstGeom prst="rect">
            <a:avLst/>
          </a:prstGeom>
        </p:spPr>
      </p:pic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E86256FE-A010-8049-BA28-23A473D0CF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625667" y="6255021"/>
            <a:ext cx="943304" cy="158193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lnSpc>
                <a:spcPts val="1400"/>
              </a:lnSpc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BBB5EB8-97AD-1D41-9187-CD5E3CE3EC8D}" type="datetime1">
              <a:rPr lang="en-GB" smtClean="0"/>
              <a:t>12/03/2022</a:t>
            </a:fld>
            <a:endParaRPr lang="en-US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451325B1-DB92-254B-B371-A9C5921FCE8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116919" y="1651189"/>
            <a:ext cx="7452781" cy="64800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ts val="5000"/>
              </a:lnSpc>
              <a:spcBef>
                <a:spcPts val="0"/>
              </a:spcBef>
              <a:buNone/>
              <a:defRPr sz="420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/>
              <a:t>Subtitle </a:t>
            </a:r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B0BF59A8-1073-484B-818C-3A29176098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16919" y="374043"/>
            <a:ext cx="7452052" cy="1296000"/>
          </a:xfrm>
        </p:spPr>
        <p:txBody>
          <a:bodyPr/>
          <a:lstStyle>
            <a:lvl1pPr>
              <a:lnSpc>
                <a:spcPts val="5000"/>
              </a:lnSpc>
              <a:defRPr sz="4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br>
              <a:rPr lang="en-US" dirty="0"/>
            </a:br>
            <a:r>
              <a:rPr lang="en-US" dirty="0"/>
              <a:t>Long title version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985307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287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2 Column text + half pa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F2664F2-35D9-B741-9708-420CFC42C3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6736" t="76736"/>
          <a:stretch/>
        </p:blipFill>
        <p:spPr>
          <a:xfrm>
            <a:off x="9355667" y="5262563"/>
            <a:ext cx="2836333" cy="1595437"/>
          </a:xfrm>
          <a:prstGeom prst="rect">
            <a:avLst/>
          </a:prstGeom>
        </p:spPr>
      </p:pic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2147E1E8-149B-8A42-9C44-9DCD345521C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863168" y="1"/>
            <a:ext cx="6328833" cy="6858000"/>
          </a:xfrm>
          <a:solidFill>
            <a:srgbClr val="CDE3FB"/>
          </a:solidFill>
        </p:spPr>
        <p:txBody>
          <a:bodyPr lIns="180000" tIns="180000" anchor="t" anchorCtr="0"/>
          <a:lstStyle>
            <a:lvl1pPr marL="0" indent="0">
              <a:buNone/>
              <a:defRPr/>
            </a:lvl1pPr>
          </a:lstStyle>
          <a:p>
            <a:r>
              <a:rPr lang="en-US" dirty="0"/>
              <a:t>Half page picture area (click on image icon) </a:t>
            </a:r>
            <a:endParaRPr lang="en-GB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2494C55-9AFF-E647-9065-F9E39D40BFE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24416" y="1520825"/>
            <a:ext cx="4765147" cy="4392613"/>
          </a:xfrm>
        </p:spPr>
        <p:txBody>
          <a:bodyPr bIns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en-US" dirty="0"/>
              <a:t>Edit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108D9FA8-6587-FA4A-88C2-AD2FC64E101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4418" y="764314"/>
            <a:ext cx="4765146" cy="360000"/>
          </a:xfrm>
        </p:spPr>
        <p:txBody>
          <a:bodyPr bIns="0">
            <a:no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2400"/>
            </a:lvl1pPr>
            <a:lvl2pPr marL="457189" indent="0">
              <a:lnSpc>
                <a:spcPts val="3733"/>
              </a:lnSpc>
              <a:buNone/>
              <a:defRPr sz="3200"/>
            </a:lvl2pPr>
            <a:lvl3pPr marL="914377" indent="0">
              <a:lnSpc>
                <a:spcPts val="3733"/>
              </a:lnSpc>
              <a:buNone/>
              <a:defRPr sz="3200"/>
            </a:lvl3pPr>
            <a:lvl4pPr marL="1371566" indent="0">
              <a:lnSpc>
                <a:spcPts val="3733"/>
              </a:lnSpc>
              <a:buNone/>
              <a:defRPr sz="3200"/>
            </a:lvl4pPr>
            <a:lvl5pPr marL="1828754" indent="0">
              <a:lnSpc>
                <a:spcPts val="3733"/>
              </a:lnSpc>
              <a:buNone/>
              <a:defRPr sz="3200"/>
            </a:lvl5pPr>
          </a:lstStyle>
          <a:p>
            <a:pPr lvl="0"/>
            <a:r>
              <a:rPr lang="en-US" dirty="0" err="1"/>
              <a:t>Subheadline</a:t>
            </a:r>
            <a:endParaRPr lang="en-US" dirty="0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15A96F9F-B4D6-7344-8A3C-95F4BAEFD2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4419" y="408469"/>
            <a:ext cx="4765146" cy="360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b="1"/>
            </a:lvl1pPr>
          </a:lstStyle>
          <a:p>
            <a:r>
              <a:rPr lang="en-US" dirty="0"/>
              <a:t>Headline</a:t>
            </a:r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0BC87998-6F11-6640-85EE-2C7E938F06B9}"/>
              </a:ext>
            </a:extLst>
          </p:cNvPr>
          <p:cNvSpPr txBox="1">
            <a:spLocks/>
          </p:cNvSpPr>
          <p:nvPr userDrawn="1"/>
        </p:nvSpPr>
        <p:spPr>
          <a:xfrm>
            <a:off x="624418" y="6255021"/>
            <a:ext cx="1224000" cy="1584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457200" rtl="0" eaLnBrk="1" latinLnBrk="0" hangingPunct="1">
              <a:lnSpc>
                <a:spcPts val="1400"/>
              </a:lnSpc>
              <a:defRPr sz="1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2DA9482-6D33-6D42-929F-85F73996AD74}" type="slidenum">
              <a:rPr lang="en-US" smtClean="0">
                <a:solidFill>
                  <a:schemeClr val="tx1"/>
                </a:solidFill>
              </a:rPr>
              <a:pPr/>
              <a:t>‹#›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888C03A6-FDD6-9141-AD80-FBACFBC6F0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70132" y="6255020"/>
            <a:ext cx="3024000" cy="1584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lnSpc>
                <a:spcPts val="1400"/>
              </a:lnSpc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&lt;Document title - footer text&gt;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45492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text + graphics option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9711B61F-EC8D-D947-9AC2-0914DDD76DB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4417" y="764314"/>
            <a:ext cx="10001249" cy="360000"/>
          </a:xfrm>
        </p:spPr>
        <p:txBody>
          <a:bodyPr bIns="0">
            <a:no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2400"/>
            </a:lvl1pPr>
            <a:lvl2pPr marL="457189" indent="0">
              <a:lnSpc>
                <a:spcPts val="3733"/>
              </a:lnSpc>
              <a:buNone/>
              <a:defRPr sz="3200"/>
            </a:lvl2pPr>
            <a:lvl3pPr marL="914377" indent="0">
              <a:lnSpc>
                <a:spcPts val="3733"/>
              </a:lnSpc>
              <a:buNone/>
              <a:defRPr sz="3200"/>
            </a:lvl3pPr>
            <a:lvl4pPr marL="1371566" indent="0">
              <a:lnSpc>
                <a:spcPts val="3733"/>
              </a:lnSpc>
              <a:buNone/>
              <a:defRPr sz="3200"/>
            </a:lvl4pPr>
            <a:lvl5pPr marL="1828754" indent="0">
              <a:lnSpc>
                <a:spcPts val="3733"/>
              </a:lnSpc>
              <a:buNone/>
              <a:defRPr sz="3200"/>
            </a:lvl5pPr>
          </a:lstStyle>
          <a:p>
            <a:pPr lvl="0"/>
            <a:r>
              <a:rPr lang="en-US" dirty="0" err="1"/>
              <a:t>Subheadline</a:t>
            </a:r>
            <a:endParaRPr lang="en-US" dirty="0"/>
          </a:p>
        </p:txBody>
      </p:sp>
      <p:sp>
        <p:nvSpPr>
          <p:cNvPr id="16" name="Title Placeholder 1">
            <a:extLst>
              <a:ext uri="{FF2B5EF4-FFF2-40B4-BE49-F238E27FC236}">
                <a16:creationId xmlns:a16="http://schemas.microsoft.com/office/drawing/2014/main" id="{72F9A669-2ACE-3641-BE36-BED8532208B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4418" y="408469"/>
            <a:ext cx="10001249" cy="360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b="1"/>
            </a:lvl1pPr>
          </a:lstStyle>
          <a:p>
            <a:r>
              <a:rPr lang="en-US" dirty="0"/>
              <a:t>Headline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C1799DC7-8784-8C4C-8E35-52AF6877FDEA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5860519" y="1520825"/>
            <a:ext cx="4765147" cy="4392613"/>
          </a:xfrm>
          <a:solidFill>
            <a:schemeClr val="accent3"/>
          </a:solidFill>
        </p:spPr>
        <p:txBody>
          <a:bodyPr lIns="108000" tIns="108000" bIns="0"/>
          <a:lstStyle>
            <a:lvl1pPr marL="0" indent="0">
              <a:lnSpc>
                <a:spcPts val="1400"/>
              </a:lnSpc>
              <a:spcBef>
                <a:spcPts val="0"/>
              </a:spcBef>
              <a:buNone/>
              <a:defRPr sz="1000" b="1"/>
            </a:lvl1pPr>
            <a:lvl2pPr marL="457189" indent="0">
              <a:spcBef>
                <a:spcPts val="0"/>
              </a:spcBef>
              <a:buNone/>
              <a:defRPr/>
            </a:lvl2pPr>
            <a:lvl3pPr marL="914377" indent="0">
              <a:spcBef>
                <a:spcPts val="0"/>
              </a:spcBef>
              <a:buNone/>
              <a:defRPr/>
            </a:lvl3pPr>
            <a:lvl4pPr marL="1371566" indent="0">
              <a:spcBef>
                <a:spcPts val="0"/>
              </a:spcBef>
              <a:buNone/>
              <a:defRPr/>
            </a:lvl4pPr>
            <a:lvl5pPr marL="1828755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rPr lang="en-US" dirty="0"/>
              <a:t>Graphic area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8C77B1D9-46DC-D644-B1D4-207246876B9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24416" y="1520825"/>
            <a:ext cx="4765147" cy="4392613"/>
          </a:xfrm>
        </p:spPr>
        <p:txBody>
          <a:bodyPr bIns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en-US" dirty="0"/>
              <a:t>Edit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F90C783C-C74B-5640-A767-9B2BB40664C2}"/>
              </a:ext>
            </a:extLst>
          </p:cNvPr>
          <p:cNvSpPr txBox="1">
            <a:spLocks/>
          </p:cNvSpPr>
          <p:nvPr userDrawn="1"/>
        </p:nvSpPr>
        <p:spPr>
          <a:xfrm>
            <a:off x="624418" y="6255021"/>
            <a:ext cx="1224000" cy="1584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457200" rtl="0" eaLnBrk="1" latinLnBrk="0" hangingPunct="1">
              <a:lnSpc>
                <a:spcPts val="1400"/>
              </a:lnSpc>
              <a:defRPr sz="1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2DA9482-6D33-6D42-929F-85F73996AD74}" type="slidenum">
              <a:rPr lang="en-US" smtClean="0">
                <a:solidFill>
                  <a:schemeClr val="tx1"/>
                </a:solidFill>
              </a:rPr>
              <a:pPr/>
              <a:t>‹#›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3F739913-91DE-4D47-A55C-3AE7E08041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70132" y="6255020"/>
            <a:ext cx="3024000" cy="1584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lnSpc>
                <a:spcPts val="1400"/>
              </a:lnSpc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&lt;Document title - footer text&gt;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D6EA97D-4A01-5444-AA69-AE502A2B12A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76748" t="76748"/>
          <a:stretch/>
        </p:blipFill>
        <p:spPr>
          <a:xfrm>
            <a:off x="9357112" y="5263376"/>
            <a:ext cx="2834887" cy="1594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54263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text + graphics option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B54B486-D086-3148-8424-1A0F148BCE33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624413" y="3301219"/>
            <a:ext cx="4766400" cy="2611696"/>
          </a:xfrm>
          <a:solidFill>
            <a:schemeClr val="accent3"/>
          </a:solidFill>
        </p:spPr>
        <p:txBody>
          <a:bodyPr lIns="108000" tIns="108000" bIns="0"/>
          <a:lstStyle>
            <a:lvl1pPr marL="0" indent="0">
              <a:lnSpc>
                <a:spcPts val="1400"/>
              </a:lnSpc>
              <a:spcBef>
                <a:spcPts val="0"/>
              </a:spcBef>
              <a:buNone/>
              <a:defRPr sz="1000" b="1"/>
            </a:lvl1pPr>
            <a:lvl2pPr>
              <a:lnSpc>
                <a:spcPts val="2400"/>
              </a:lnSpc>
              <a:spcBef>
                <a:spcPts val="0"/>
              </a:spcBef>
              <a:defRPr sz="1800"/>
            </a:lvl2pPr>
            <a:lvl3pPr>
              <a:lnSpc>
                <a:spcPts val="2400"/>
              </a:lnSpc>
              <a:spcBef>
                <a:spcPts val="0"/>
              </a:spcBef>
              <a:defRPr sz="1800"/>
            </a:lvl3pPr>
            <a:lvl4pPr>
              <a:lnSpc>
                <a:spcPts val="2400"/>
              </a:lnSpc>
              <a:spcBef>
                <a:spcPts val="0"/>
              </a:spcBef>
              <a:defRPr sz="1800"/>
            </a:lvl4pPr>
            <a:lvl5pPr>
              <a:lnSpc>
                <a:spcPts val="2400"/>
              </a:lnSpc>
              <a:spcBef>
                <a:spcPts val="0"/>
              </a:spcBef>
              <a:defRPr sz="1800"/>
            </a:lvl5pPr>
          </a:lstStyle>
          <a:p>
            <a:pPr lvl="0"/>
            <a:r>
              <a:rPr lang="en-US" dirty="0"/>
              <a:t>Graphic area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BDD9321-31B2-5F4D-B50E-9BF83B67384F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5865282" y="3301131"/>
            <a:ext cx="4764617" cy="2612837"/>
          </a:xfrm>
          <a:solidFill>
            <a:schemeClr val="accent3"/>
          </a:solidFill>
        </p:spPr>
        <p:txBody>
          <a:bodyPr lIns="108000" tIns="108000" bIns="0"/>
          <a:lstStyle>
            <a:lvl1pPr marL="0" indent="0">
              <a:lnSpc>
                <a:spcPts val="1400"/>
              </a:lnSpc>
              <a:spcBef>
                <a:spcPts val="0"/>
              </a:spcBef>
              <a:buNone/>
              <a:defRPr sz="1000" b="1"/>
            </a:lvl1pPr>
            <a:lvl2pPr>
              <a:lnSpc>
                <a:spcPts val="2400"/>
              </a:lnSpc>
              <a:spcBef>
                <a:spcPts val="0"/>
              </a:spcBef>
              <a:defRPr sz="1800"/>
            </a:lvl2pPr>
            <a:lvl3pPr>
              <a:lnSpc>
                <a:spcPts val="2400"/>
              </a:lnSpc>
              <a:spcBef>
                <a:spcPts val="0"/>
              </a:spcBef>
              <a:defRPr sz="1800"/>
            </a:lvl3pPr>
            <a:lvl4pPr>
              <a:lnSpc>
                <a:spcPts val="2400"/>
              </a:lnSpc>
              <a:spcBef>
                <a:spcPts val="0"/>
              </a:spcBef>
              <a:defRPr sz="1800"/>
            </a:lvl4pPr>
            <a:lvl5pPr>
              <a:lnSpc>
                <a:spcPts val="2400"/>
              </a:lnSpc>
              <a:spcBef>
                <a:spcPts val="0"/>
              </a:spcBef>
              <a:defRPr sz="1800"/>
            </a:lvl5pPr>
          </a:lstStyle>
          <a:p>
            <a:pPr lvl="0"/>
            <a:r>
              <a:rPr lang="en-US" dirty="0"/>
              <a:t>Graphic area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896432A6-2D9C-5A4F-B27E-3EE10FC8FC5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24416" y="1520825"/>
            <a:ext cx="4765147" cy="1614481"/>
          </a:xfrm>
        </p:spPr>
        <p:txBody>
          <a:bodyPr bIns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en-US" dirty="0"/>
              <a:t>Edit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9711B61F-EC8D-D947-9AC2-0914DDD76DB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4417" y="764314"/>
            <a:ext cx="10001249" cy="360000"/>
          </a:xfrm>
        </p:spPr>
        <p:txBody>
          <a:bodyPr bIns="0">
            <a:no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2400"/>
            </a:lvl1pPr>
            <a:lvl2pPr marL="457189" indent="0">
              <a:lnSpc>
                <a:spcPts val="3733"/>
              </a:lnSpc>
              <a:buNone/>
              <a:defRPr sz="3200"/>
            </a:lvl2pPr>
            <a:lvl3pPr marL="914377" indent="0">
              <a:lnSpc>
                <a:spcPts val="3733"/>
              </a:lnSpc>
              <a:buNone/>
              <a:defRPr sz="3200"/>
            </a:lvl3pPr>
            <a:lvl4pPr marL="1371566" indent="0">
              <a:lnSpc>
                <a:spcPts val="3733"/>
              </a:lnSpc>
              <a:buNone/>
              <a:defRPr sz="3200"/>
            </a:lvl4pPr>
            <a:lvl5pPr marL="1828754" indent="0">
              <a:lnSpc>
                <a:spcPts val="3733"/>
              </a:lnSpc>
              <a:buNone/>
              <a:defRPr sz="3200"/>
            </a:lvl5pPr>
          </a:lstStyle>
          <a:p>
            <a:pPr lvl="0"/>
            <a:r>
              <a:rPr lang="en-US" dirty="0" err="1"/>
              <a:t>Subheadline</a:t>
            </a:r>
            <a:endParaRPr lang="en-US" dirty="0"/>
          </a:p>
        </p:txBody>
      </p:sp>
      <p:sp>
        <p:nvSpPr>
          <p:cNvPr id="16" name="Title Placeholder 1">
            <a:extLst>
              <a:ext uri="{FF2B5EF4-FFF2-40B4-BE49-F238E27FC236}">
                <a16:creationId xmlns:a16="http://schemas.microsoft.com/office/drawing/2014/main" id="{72F9A669-2ACE-3641-BE36-BED8532208B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4418" y="408469"/>
            <a:ext cx="10001249" cy="360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b="1"/>
            </a:lvl1pPr>
          </a:lstStyle>
          <a:p>
            <a:r>
              <a:rPr lang="en-US" dirty="0"/>
              <a:t>Headline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293A9404-7C0D-CA4D-AACF-5CE0EC1E68F4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5860519" y="1520825"/>
            <a:ext cx="4765147" cy="1614481"/>
          </a:xfrm>
        </p:spPr>
        <p:txBody>
          <a:bodyPr bIns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en-US" dirty="0"/>
              <a:t>Edit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A93EE84D-3B64-4444-A68C-AFAA65ADB404}"/>
              </a:ext>
            </a:extLst>
          </p:cNvPr>
          <p:cNvSpPr txBox="1">
            <a:spLocks/>
          </p:cNvSpPr>
          <p:nvPr userDrawn="1"/>
        </p:nvSpPr>
        <p:spPr>
          <a:xfrm>
            <a:off x="624418" y="6255021"/>
            <a:ext cx="1224000" cy="1584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457200" rtl="0" eaLnBrk="1" latinLnBrk="0" hangingPunct="1">
              <a:lnSpc>
                <a:spcPts val="1400"/>
              </a:lnSpc>
              <a:defRPr sz="1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2DA9482-6D33-6D42-929F-85F73996AD74}" type="slidenum">
              <a:rPr lang="en-US" smtClean="0">
                <a:solidFill>
                  <a:schemeClr val="tx1"/>
                </a:solidFill>
              </a:rPr>
              <a:pPr/>
              <a:t>‹#›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DC097E44-AFEA-154B-8839-FBE2412266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70132" y="6255020"/>
            <a:ext cx="3024000" cy="1584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lnSpc>
                <a:spcPts val="1400"/>
              </a:lnSpc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&lt;Document title - footer text&gt;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5C5971C-9451-D54D-9E96-EEFFC4454A8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76748" t="76748"/>
          <a:stretch/>
        </p:blipFill>
        <p:spPr>
          <a:xfrm>
            <a:off x="9357112" y="5263376"/>
            <a:ext cx="2834887" cy="1594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55408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text + graphics option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29DADDC-513D-8743-BE08-046E194527F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24416" y="1520825"/>
            <a:ext cx="4765147" cy="4392613"/>
          </a:xfrm>
        </p:spPr>
        <p:txBody>
          <a:bodyPr bIns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en-US" dirty="0"/>
              <a:t>Edit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A643BBE4-3238-6B4C-913B-ABC66831D91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4417" y="764314"/>
            <a:ext cx="10001249" cy="360000"/>
          </a:xfrm>
        </p:spPr>
        <p:txBody>
          <a:bodyPr bIns="0">
            <a:no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2400"/>
            </a:lvl1pPr>
            <a:lvl2pPr marL="457189" indent="0">
              <a:lnSpc>
                <a:spcPts val="3733"/>
              </a:lnSpc>
              <a:buNone/>
              <a:defRPr sz="3200"/>
            </a:lvl2pPr>
            <a:lvl3pPr marL="914377" indent="0">
              <a:lnSpc>
                <a:spcPts val="3733"/>
              </a:lnSpc>
              <a:buNone/>
              <a:defRPr sz="3200"/>
            </a:lvl3pPr>
            <a:lvl4pPr marL="1371566" indent="0">
              <a:lnSpc>
                <a:spcPts val="3733"/>
              </a:lnSpc>
              <a:buNone/>
              <a:defRPr sz="3200"/>
            </a:lvl4pPr>
            <a:lvl5pPr marL="1828754" indent="0">
              <a:lnSpc>
                <a:spcPts val="3733"/>
              </a:lnSpc>
              <a:buNone/>
              <a:defRPr sz="3200"/>
            </a:lvl5pPr>
          </a:lstStyle>
          <a:p>
            <a:pPr lvl="0"/>
            <a:r>
              <a:rPr lang="en-US" dirty="0" err="1"/>
              <a:t>Subheadline</a:t>
            </a:r>
            <a:endParaRPr lang="en-US" dirty="0"/>
          </a:p>
        </p:txBody>
      </p:sp>
      <p:sp>
        <p:nvSpPr>
          <p:cNvPr id="15" name="Title Placeholder 1">
            <a:extLst>
              <a:ext uri="{FF2B5EF4-FFF2-40B4-BE49-F238E27FC236}">
                <a16:creationId xmlns:a16="http://schemas.microsoft.com/office/drawing/2014/main" id="{002357F8-BA3F-634A-9F7D-F5D3D45B50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4418" y="408469"/>
            <a:ext cx="10001249" cy="360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b="1"/>
            </a:lvl1pPr>
          </a:lstStyle>
          <a:p>
            <a:r>
              <a:rPr lang="en-US" dirty="0"/>
              <a:t>Headline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EAD79E30-A4D5-5C45-B5F3-949A9E8F9959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5861047" y="1520825"/>
            <a:ext cx="4766400" cy="2088000"/>
          </a:xfrm>
          <a:solidFill>
            <a:schemeClr val="accent3"/>
          </a:solidFill>
        </p:spPr>
        <p:txBody>
          <a:bodyPr lIns="108000" tIns="108000" bIns="0"/>
          <a:lstStyle>
            <a:lvl1pPr marL="0" indent="0">
              <a:lnSpc>
                <a:spcPts val="1400"/>
              </a:lnSpc>
              <a:spcBef>
                <a:spcPts val="0"/>
              </a:spcBef>
              <a:buNone/>
              <a:defRPr sz="1000" b="1"/>
            </a:lvl1pPr>
            <a:lvl2pPr marL="457189" indent="0">
              <a:lnSpc>
                <a:spcPts val="2400"/>
              </a:lnSpc>
              <a:spcBef>
                <a:spcPts val="0"/>
              </a:spcBef>
              <a:buNone/>
              <a:defRPr sz="1800"/>
            </a:lvl2pPr>
            <a:lvl3pPr marL="914377" indent="0">
              <a:lnSpc>
                <a:spcPts val="2400"/>
              </a:lnSpc>
              <a:spcBef>
                <a:spcPts val="0"/>
              </a:spcBef>
              <a:buNone/>
              <a:defRPr sz="1800"/>
            </a:lvl3pPr>
            <a:lvl4pPr marL="1371566" indent="0">
              <a:lnSpc>
                <a:spcPts val="2400"/>
              </a:lnSpc>
              <a:spcBef>
                <a:spcPts val="0"/>
              </a:spcBef>
              <a:buNone/>
              <a:defRPr sz="1800"/>
            </a:lvl4pPr>
            <a:lvl5pPr marL="1828755" indent="0">
              <a:lnSpc>
                <a:spcPts val="2400"/>
              </a:lnSpc>
              <a:spcBef>
                <a:spcPts val="0"/>
              </a:spcBef>
              <a:buNone/>
              <a:defRPr sz="1800"/>
            </a:lvl5pPr>
          </a:lstStyle>
          <a:p>
            <a:pPr lvl="0"/>
            <a:r>
              <a:rPr lang="en-US" dirty="0"/>
              <a:t>Graphic area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5BB463CD-D141-DA43-9AA7-BB2C37137D6F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5861047" y="3820037"/>
            <a:ext cx="4766400" cy="2088000"/>
          </a:xfrm>
          <a:solidFill>
            <a:schemeClr val="accent3"/>
          </a:solidFill>
        </p:spPr>
        <p:txBody>
          <a:bodyPr lIns="108000" tIns="108000" bIns="0"/>
          <a:lstStyle>
            <a:lvl1pPr marL="0" indent="0">
              <a:lnSpc>
                <a:spcPts val="1400"/>
              </a:lnSpc>
              <a:spcBef>
                <a:spcPts val="0"/>
              </a:spcBef>
              <a:buNone/>
              <a:defRPr sz="1000" b="1"/>
            </a:lvl1pPr>
            <a:lvl2pPr marL="457189" indent="0">
              <a:lnSpc>
                <a:spcPts val="2400"/>
              </a:lnSpc>
              <a:spcBef>
                <a:spcPts val="0"/>
              </a:spcBef>
              <a:buNone/>
              <a:defRPr sz="1800"/>
            </a:lvl2pPr>
            <a:lvl3pPr marL="914377" indent="0">
              <a:lnSpc>
                <a:spcPts val="2400"/>
              </a:lnSpc>
              <a:spcBef>
                <a:spcPts val="0"/>
              </a:spcBef>
              <a:buNone/>
              <a:defRPr sz="1800"/>
            </a:lvl3pPr>
            <a:lvl4pPr marL="1371566" indent="0">
              <a:lnSpc>
                <a:spcPts val="2400"/>
              </a:lnSpc>
              <a:spcBef>
                <a:spcPts val="0"/>
              </a:spcBef>
              <a:buNone/>
              <a:defRPr sz="1800"/>
            </a:lvl4pPr>
            <a:lvl5pPr marL="1828755" indent="0">
              <a:lnSpc>
                <a:spcPts val="2400"/>
              </a:lnSpc>
              <a:spcBef>
                <a:spcPts val="0"/>
              </a:spcBef>
              <a:buNone/>
              <a:defRPr sz="1800"/>
            </a:lvl5pPr>
          </a:lstStyle>
          <a:p>
            <a:pPr lvl="0"/>
            <a:r>
              <a:rPr lang="en-US" dirty="0"/>
              <a:t>Graphic area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228C300B-9BCC-A643-9309-A9F50CE71C32}"/>
              </a:ext>
            </a:extLst>
          </p:cNvPr>
          <p:cNvSpPr txBox="1">
            <a:spLocks/>
          </p:cNvSpPr>
          <p:nvPr userDrawn="1"/>
        </p:nvSpPr>
        <p:spPr>
          <a:xfrm>
            <a:off x="624418" y="6255021"/>
            <a:ext cx="1224000" cy="1584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457200" rtl="0" eaLnBrk="1" latinLnBrk="0" hangingPunct="1">
              <a:lnSpc>
                <a:spcPts val="1400"/>
              </a:lnSpc>
              <a:defRPr sz="1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2DA9482-6D33-6D42-929F-85F73996AD74}" type="slidenum">
              <a:rPr lang="en-US" smtClean="0">
                <a:solidFill>
                  <a:schemeClr val="tx1"/>
                </a:solidFill>
              </a:rPr>
              <a:pPr/>
              <a:t>‹#›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56BAEB64-982F-4648-A4EF-E7654225A9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70132" y="6255020"/>
            <a:ext cx="3024000" cy="1584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lnSpc>
                <a:spcPts val="1400"/>
              </a:lnSpc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&lt;Document title - footer text&gt;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751A0ED-BFED-654E-B7B6-7D048B4918C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76748" t="76748"/>
          <a:stretch/>
        </p:blipFill>
        <p:spPr>
          <a:xfrm>
            <a:off x="9357112" y="5263376"/>
            <a:ext cx="2834887" cy="1594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29522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 Columns text + graphics option 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A643BBE4-3238-6B4C-913B-ABC66831D91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4417" y="764314"/>
            <a:ext cx="10001249" cy="360000"/>
          </a:xfrm>
        </p:spPr>
        <p:txBody>
          <a:bodyPr bIns="0">
            <a:no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2400"/>
            </a:lvl1pPr>
            <a:lvl2pPr marL="457189" indent="0">
              <a:lnSpc>
                <a:spcPts val="3733"/>
              </a:lnSpc>
              <a:buNone/>
              <a:defRPr sz="3200"/>
            </a:lvl2pPr>
            <a:lvl3pPr marL="914377" indent="0">
              <a:lnSpc>
                <a:spcPts val="3733"/>
              </a:lnSpc>
              <a:buNone/>
              <a:defRPr sz="3200"/>
            </a:lvl3pPr>
            <a:lvl4pPr marL="1371566" indent="0">
              <a:lnSpc>
                <a:spcPts val="3733"/>
              </a:lnSpc>
              <a:buNone/>
              <a:defRPr sz="3200"/>
            </a:lvl4pPr>
            <a:lvl5pPr marL="1828754" indent="0">
              <a:lnSpc>
                <a:spcPts val="3733"/>
              </a:lnSpc>
              <a:buNone/>
              <a:defRPr sz="3200"/>
            </a:lvl5pPr>
          </a:lstStyle>
          <a:p>
            <a:pPr lvl="0"/>
            <a:r>
              <a:rPr lang="en-US" dirty="0" err="1"/>
              <a:t>Subheadline</a:t>
            </a:r>
            <a:endParaRPr lang="en-US" dirty="0"/>
          </a:p>
        </p:txBody>
      </p:sp>
      <p:sp>
        <p:nvSpPr>
          <p:cNvPr id="15" name="Title Placeholder 1">
            <a:extLst>
              <a:ext uri="{FF2B5EF4-FFF2-40B4-BE49-F238E27FC236}">
                <a16:creationId xmlns:a16="http://schemas.microsoft.com/office/drawing/2014/main" id="{002357F8-BA3F-634A-9F7D-F5D3D45B50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4418" y="408469"/>
            <a:ext cx="10001249" cy="360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b="1"/>
            </a:lvl1pPr>
          </a:lstStyle>
          <a:p>
            <a:r>
              <a:rPr lang="en-US" dirty="0"/>
              <a:t>Headline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EAD79E30-A4D5-5C45-B5F3-949A9E8F9959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5861047" y="1520825"/>
            <a:ext cx="4766400" cy="2088000"/>
          </a:xfrm>
          <a:solidFill>
            <a:schemeClr val="accent3"/>
          </a:solidFill>
        </p:spPr>
        <p:txBody>
          <a:bodyPr lIns="108000" tIns="108000" bIns="0"/>
          <a:lstStyle>
            <a:lvl1pPr marL="0" indent="0">
              <a:lnSpc>
                <a:spcPts val="1400"/>
              </a:lnSpc>
              <a:spcBef>
                <a:spcPts val="0"/>
              </a:spcBef>
              <a:buNone/>
              <a:defRPr sz="1000" b="1"/>
            </a:lvl1pPr>
            <a:lvl2pPr marL="457189" indent="0">
              <a:lnSpc>
                <a:spcPts val="2400"/>
              </a:lnSpc>
              <a:spcBef>
                <a:spcPts val="0"/>
              </a:spcBef>
              <a:buNone/>
              <a:defRPr sz="1800"/>
            </a:lvl2pPr>
            <a:lvl3pPr marL="914377" indent="0">
              <a:lnSpc>
                <a:spcPts val="2400"/>
              </a:lnSpc>
              <a:spcBef>
                <a:spcPts val="0"/>
              </a:spcBef>
              <a:buNone/>
              <a:defRPr sz="1800"/>
            </a:lvl3pPr>
            <a:lvl4pPr marL="1371566" indent="0">
              <a:lnSpc>
                <a:spcPts val="2400"/>
              </a:lnSpc>
              <a:spcBef>
                <a:spcPts val="0"/>
              </a:spcBef>
              <a:buNone/>
              <a:defRPr sz="1800"/>
            </a:lvl4pPr>
            <a:lvl5pPr marL="1828755" indent="0">
              <a:lnSpc>
                <a:spcPts val="2400"/>
              </a:lnSpc>
              <a:spcBef>
                <a:spcPts val="0"/>
              </a:spcBef>
              <a:buNone/>
              <a:defRPr sz="1800"/>
            </a:lvl5pPr>
          </a:lstStyle>
          <a:p>
            <a:pPr lvl="0"/>
            <a:r>
              <a:rPr lang="en-US" dirty="0"/>
              <a:t>Graphic area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5BB463CD-D141-DA43-9AA7-BB2C37137D6F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5861047" y="3820037"/>
            <a:ext cx="4766400" cy="2088000"/>
          </a:xfrm>
          <a:solidFill>
            <a:schemeClr val="accent3"/>
          </a:solidFill>
        </p:spPr>
        <p:txBody>
          <a:bodyPr lIns="108000" tIns="108000" bIns="0"/>
          <a:lstStyle>
            <a:lvl1pPr marL="0" indent="0">
              <a:lnSpc>
                <a:spcPts val="1400"/>
              </a:lnSpc>
              <a:spcBef>
                <a:spcPts val="0"/>
              </a:spcBef>
              <a:buNone/>
              <a:defRPr sz="1000" b="1"/>
            </a:lvl1pPr>
            <a:lvl2pPr marL="457189" indent="0">
              <a:lnSpc>
                <a:spcPts val="2400"/>
              </a:lnSpc>
              <a:spcBef>
                <a:spcPts val="0"/>
              </a:spcBef>
              <a:buNone/>
              <a:defRPr sz="1800"/>
            </a:lvl2pPr>
            <a:lvl3pPr marL="914377" indent="0">
              <a:lnSpc>
                <a:spcPts val="2400"/>
              </a:lnSpc>
              <a:spcBef>
                <a:spcPts val="0"/>
              </a:spcBef>
              <a:buNone/>
              <a:defRPr sz="1800"/>
            </a:lvl3pPr>
            <a:lvl4pPr marL="1371566" indent="0">
              <a:lnSpc>
                <a:spcPts val="2400"/>
              </a:lnSpc>
              <a:spcBef>
                <a:spcPts val="0"/>
              </a:spcBef>
              <a:buNone/>
              <a:defRPr sz="1800"/>
            </a:lvl4pPr>
            <a:lvl5pPr marL="1828755" indent="0">
              <a:lnSpc>
                <a:spcPts val="2400"/>
              </a:lnSpc>
              <a:spcBef>
                <a:spcPts val="0"/>
              </a:spcBef>
              <a:buNone/>
              <a:defRPr sz="1800"/>
            </a:lvl5pPr>
          </a:lstStyle>
          <a:p>
            <a:pPr lvl="0"/>
            <a:r>
              <a:rPr lang="en-US" dirty="0"/>
              <a:t>Graphic area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228C300B-9BCC-A643-9309-A9F50CE71C32}"/>
              </a:ext>
            </a:extLst>
          </p:cNvPr>
          <p:cNvSpPr txBox="1">
            <a:spLocks/>
          </p:cNvSpPr>
          <p:nvPr userDrawn="1"/>
        </p:nvSpPr>
        <p:spPr>
          <a:xfrm>
            <a:off x="624418" y="6255021"/>
            <a:ext cx="1224000" cy="1584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457200" rtl="0" eaLnBrk="1" latinLnBrk="0" hangingPunct="1">
              <a:lnSpc>
                <a:spcPts val="1400"/>
              </a:lnSpc>
              <a:defRPr sz="1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2DA9482-6D33-6D42-929F-85F73996AD74}" type="slidenum">
              <a:rPr lang="en-US" smtClean="0">
                <a:solidFill>
                  <a:schemeClr val="tx1"/>
                </a:solidFill>
              </a:rPr>
              <a:pPr/>
              <a:t>‹#›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B0C10119-CCC4-6343-BDC9-56B1D9ACE3D5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624418" y="1520825"/>
            <a:ext cx="4766400" cy="2088000"/>
          </a:xfrm>
          <a:solidFill>
            <a:schemeClr val="accent3"/>
          </a:solidFill>
        </p:spPr>
        <p:txBody>
          <a:bodyPr lIns="108000" tIns="108000" bIns="0"/>
          <a:lstStyle>
            <a:lvl1pPr marL="0" indent="0">
              <a:lnSpc>
                <a:spcPts val="1400"/>
              </a:lnSpc>
              <a:spcBef>
                <a:spcPts val="0"/>
              </a:spcBef>
              <a:buNone/>
              <a:defRPr sz="1000" b="1"/>
            </a:lvl1pPr>
            <a:lvl2pPr marL="457189" indent="0">
              <a:lnSpc>
                <a:spcPts val="2400"/>
              </a:lnSpc>
              <a:spcBef>
                <a:spcPts val="0"/>
              </a:spcBef>
              <a:buNone/>
              <a:defRPr sz="1800"/>
            </a:lvl2pPr>
            <a:lvl3pPr marL="914377" indent="0">
              <a:lnSpc>
                <a:spcPts val="2400"/>
              </a:lnSpc>
              <a:spcBef>
                <a:spcPts val="0"/>
              </a:spcBef>
              <a:buNone/>
              <a:defRPr sz="1800"/>
            </a:lvl3pPr>
            <a:lvl4pPr marL="1371566" indent="0">
              <a:lnSpc>
                <a:spcPts val="2400"/>
              </a:lnSpc>
              <a:spcBef>
                <a:spcPts val="0"/>
              </a:spcBef>
              <a:buNone/>
              <a:defRPr sz="1800"/>
            </a:lvl4pPr>
            <a:lvl5pPr marL="1828755" indent="0">
              <a:lnSpc>
                <a:spcPts val="2400"/>
              </a:lnSpc>
              <a:spcBef>
                <a:spcPts val="0"/>
              </a:spcBef>
              <a:buNone/>
              <a:defRPr sz="1800"/>
            </a:lvl5pPr>
          </a:lstStyle>
          <a:p>
            <a:pPr lvl="0"/>
            <a:r>
              <a:rPr lang="en-US" dirty="0"/>
              <a:t>Graphic area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D1A3CE4B-E315-3447-9723-6DE6AD721455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624418" y="3820037"/>
            <a:ext cx="4766400" cy="2088000"/>
          </a:xfrm>
          <a:solidFill>
            <a:schemeClr val="accent3"/>
          </a:solidFill>
        </p:spPr>
        <p:txBody>
          <a:bodyPr lIns="108000" tIns="108000" bIns="0"/>
          <a:lstStyle>
            <a:lvl1pPr marL="0" indent="0">
              <a:lnSpc>
                <a:spcPts val="1400"/>
              </a:lnSpc>
              <a:spcBef>
                <a:spcPts val="0"/>
              </a:spcBef>
              <a:buNone/>
              <a:defRPr sz="1000" b="1"/>
            </a:lvl1pPr>
            <a:lvl2pPr marL="457189" indent="0">
              <a:lnSpc>
                <a:spcPts val="2400"/>
              </a:lnSpc>
              <a:spcBef>
                <a:spcPts val="0"/>
              </a:spcBef>
              <a:buNone/>
              <a:defRPr sz="1800"/>
            </a:lvl2pPr>
            <a:lvl3pPr marL="914377" indent="0">
              <a:lnSpc>
                <a:spcPts val="2400"/>
              </a:lnSpc>
              <a:spcBef>
                <a:spcPts val="0"/>
              </a:spcBef>
              <a:buNone/>
              <a:defRPr sz="1800"/>
            </a:lvl3pPr>
            <a:lvl4pPr marL="1371566" indent="0">
              <a:lnSpc>
                <a:spcPts val="2400"/>
              </a:lnSpc>
              <a:spcBef>
                <a:spcPts val="0"/>
              </a:spcBef>
              <a:buNone/>
              <a:defRPr sz="1800"/>
            </a:lvl4pPr>
            <a:lvl5pPr marL="1828755" indent="0">
              <a:lnSpc>
                <a:spcPts val="2400"/>
              </a:lnSpc>
              <a:spcBef>
                <a:spcPts val="0"/>
              </a:spcBef>
              <a:buNone/>
              <a:defRPr sz="1800"/>
            </a:lvl5pPr>
          </a:lstStyle>
          <a:p>
            <a:pPr lvl="0"/>
            <a:r>
              <a:rPr lang="en-US" dirty="0"/>
              <a:t>Graphic area</a:t>
            </a:r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E7159545-EA84-0645-A86B-5676E7F0B3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70132" y="6255020"/>
            <a:ext cx="3024000" cy="1584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lnSpc>
                <a:spcPts val="1400"/>
              </a:lnSpc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&lt;Document title - footer text&gt;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994279D-5309-1543-8A89-12CDA808380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76748" t="76748"/>
          <a:stretch/>
        </p:blipFill>
        <p:spPr>
          <a:xfrm>
            <a:off x="9357112" y="5263376"/>
            <a:ext cx="2834887" cy="1594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85862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9B9D262-0345-C54F-BB1D-BE635FAD010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24416" y="1520825"/>
            <a:ext cx="3017309" cy="4392613"/>
          </a:xfrm>
        </p:spPr>
        <p:txBody>
          <a:bodyPr bIns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en-US" dirty="0"/>
              <a:t>Edit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67664398-9D4F-E449-A9B3-82174A1B561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4417" y="764314"/>
            <a:ext cx="10001249" cy="360000"/>
          </a:xfrm>
        </p:spPr>
        <p:txBody>
          <a:bodyPr bIns="0">
            <a:no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2400"/>
            </a:lvl1pPr>
            <a:lvl2pPr marL="457189" indent="0">
              <a:lnSpc>
                <a:spcPts val="3733"/>
              </a:lnSpc>
              <a:buNone/>
              <a:defRPr sz="3200"/>
            </a:lvl2pPr>
            <a:lvl3pPr marL="914377" indent="0">
              <a:lnSpc>
                <a:spcPts val="3733"/>
              </a:lnSpc>
              <a:buNone/>
              <a:defRPr sz="3200"/>
            </a:lvl3pPr>
            <a:lvl4pPr marL="1371566" indent="0">
              <a:lnSpc>
                <a:spcPts val="3733"/>
              </a:lnSpc>
              <a:buNone/>
              <a:defRPr sz="3200"/>
            </a:lvl4pPr>
            <a:lvl5pPr marL="1828754" indent="0">
              <a:lnSpc>
                <a:spcPts val="3733"/>
              </a:lnSpc>
              <a:buNone/>
              <a:defRPr sz="3200"/>
            </a:lvl5pPr>
          </a:lstStyle>
          <a:p>
            <a:pPr lvl="0"/>
            <a:r>
              <a:rPr lang="en-US" dirty="0" err="1"/>
              <a:t>Subheadline</a:t>
            </a:r>
            <a:endParaRPr lang="en-US" dirty="0"/>
          </a:p>
        </p:txBody>
      </p:sp>
      <p:sp>
        <p:nvSpPr>
          <p:cNvPr id="16" name="Title Placeholder 1">
            <a:extLst>
              <a:ext uri="{FF2B5EF4-FFF2-40B4-BE49-F238E27FC236}">
                <a16:creationId xmlns:a16="http://schemas.microsoft.com/office/drawing/2014/main" id="{01B51F05-A72A-844E-92BB-3A1955CE0F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4418" y="408469"/>
            <a:ext cx="10001249" cy="360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b="1"/>
            </a:lvl1pPr>
          </a:lstStyle>
          <a:p>
            <a:r>
              <a:rPr lang="en-US" dirty="0"/>
              <a:t>Headline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D55FC377-E138-7144-9960-3DAF94045090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4118504" y="1520825"/>
            <a:ext cx="3017309" cy="4392613"/>
          </a:xfrm>
        </p:spPr>
        <p:txBody>
          <a:bodyPr bIns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en-US" dirty="0"/>
              <a:t>Edit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340EC6ED-92A6-A547-891D-F851FE366BCC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7608357" y="1520825"/>
            <a:ext cx="3017309" cy="4392613"/>
          </a:xfrm>
        </p:spPr>
        <p:txBody>
          <a:bodyPr bIns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en-US" dirty="0"/>
              <a:t>Edit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EE751A36-3F2B-E649-87EF-086EADE90BD9}"/>
              </a:ext>
            </a:extLst>
          </p:cNvPr>
          <p:cNvSpPr txBox="1">
            <a:spLocks/>
          </p:cNvSpPr>
          <p:nvPr userDrawn="1"/>
        </p:nvSpPr>
        <p:spPr>
          <a:xfrm>
            <a:off x="624418" y="6255021"/>
            <a:ext cx="1224000" cy="1584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457200" rtl="0" eaLnBrk="1" latinLnBrk="0" hangingPunct="1">
              <a:lnSpc>
                <a:spcPts val="1400"/>
              </a:lnSpc>
              <a:defRPr sz="1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2DA9482-6D33-6D42-929F-85F73996AD74}" type="slidenum">
              <a:rPr lang="en-US" smtClean="0">
                <a:solidFill>
                  <a:schemeClr val="tx1"/>
                </a:solidFill>
              </a:rPr>
              <a:pPr/>
              <a:t>‹#›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F864834B-F8B3-E145-8ACE-9293900B25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70132" y="6255020"/>
            <a:ext cx="3024000" cy="1584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lnSpc>
                <a:spcPts val="1400"/>
              </a:lnSpc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&lt;Document title - footer text&gt;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48673CE-65CF-CA4E-A6E0-687BC5CDFEC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76748" t="76748"/>
          <a:stretch/>
        </p:blipFill>
        <p:spPr>
          <a:xfrm>
            <a:off x="9357112" y="5263376"/>
            <a:ext cx="2834887" cy="1594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35104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 graphics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9B9D262-0345-C54F-BB1D-BE635FAD010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24416" y="1520825"/>
            <a:ext cx="3017309" cy="4392613"/>
          </a:xfrm>
          <a:solidFill>
            <a:schemeClr val="accent3"/>
          </a:solidFill>
        </p:spPr>
        <p:txBody>
          <a:bodyPr lIns="108000" tIns="108000" bIns="0"/>
          <a:lstStyle>
            <a:lvl1pPr marL="0" indent="0" algn="l">
              <a:lnSpc>
                <a:spcPts val="14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1"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en-US" dirty="0"/>
              <a:t>Graphic area</a:t>
            </a:r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67664398-9D4F-E449-A9B3-82174A1B561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4417" y="764314"/>
            <a:ext cx="10001249" cy="360000"/>
          </a:xfrm>
        </p:spPr>
        <p:txBody>
          <a:bodyPr bIns="0">
            <a:no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2400"/>
            </a:lvl1pPr>
            <a:lvl2pPr marL="457189" indent="0">
              <a:lnSpc>
                <a:spcPts val="3733"/>
              </a:lnSpc>
              <a:buNone/>
              <a:defRPr sz="3200"/>
            </a:lvl2pPr>
            <a:lvl3pPr marL="914377" indent="0">
              <a:lnSpc>
                <a:spcPts val="3733"/>
              </a:lnSpc>
              <a:buNone/>
              <a:defRPr sz="3200"/>
            </a:lvl3pPr>
            <a:lvl4pPr marL="1371566" indent="0">
              <a:lnSpc>
                <a:spcPts val="3733"/>
              </a:lnSpc>
              <a:buNone/>
              <a:defRPr sz="3200"/>
            </a:lvl4pPr>
            <a:lvl5pPr marL="1828754" indent="0">
              <a:lnSpc>
                <a:spcPts val="3733"/>
              </a:lnSpc>
              <a:buNone/>
              <a:defRPr sz="3200"/>
            </a:lvl5pPr>
          </a:lstStyle>
          <a:p>
            <a:pPr lvl="0"/>
            <a:r>
              <a:rPr lang="en-US" dirty="0" err="1"/>
              <a:t>Subheadline</a:t>
            </a:r>
            <a:endParaRPr lang="en-US" dirty="0"/>
          </a:p>
        </p:txBody>
      </p:sp>
      <p:sp>
        <p:nvSpPr>
          <p:cNvPr id="16" name="Title Placeholder 1">
            <a:extLst>
              <a:ext uri="{FF2B5EF4-FFF2-40B4-BE49-F238E27FC236}">
                <a16:creationId xmlns:a16="http://schemas.microsoft.com/office/drawing/2014/main" id="{01B51F05-A72A-844E-92BB-3A1955CE0F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4418" y="408469"/>
            <a:ext cx="10001249" cy="360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b="1"/>
            </a:lvl1pPr>
          </a:lstStyle>
          <a:p>
            <a:r>
              <a:rPr lang="en-US" dirty="0"/>
              <a:t>Headline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D55FC377-E138-7144-9960-3DAF94045090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4118504" y="1520825"/>
            <a:ext cx="3017309" cy="4392613"/>
          </a:xfrm>
          <a:solidFill>
            <a:schemeClr val="accent3"/>
          </a:solidFill>
        </p:spPr>
        <p:txBody>
          <a:bodyPr lIns="108000" tIns="108000" bIns="0"/>
          <a:lstStyle>
            <a:lvl1pPr marL="0" indent="0" algn="l">
              <a:lnSpc>
                <a:spcPts val="1400"/>
              </a:lnSpc>
              <a:spcBef>
                <a:spcPts val="0"/>
              </a:spcBef>
              <a:buNone/>
              <a:defRPr sz="1000" b="1"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en-US" dirty="0"/>
              <a:t>Graphic area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340EC6ED-92A6-A547-891D-F851FE366BCC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7608357" y="1520825"/>
            <a:ext cx="3017309" cy="4392613"/>
          </a:xfrm>
          <a:solidFill>
            <a:schemeClr val="accent3"/>
          </a:solidFill>
        </p:spPr>
        <p:txBody>
          <a:bodyPr lIns="108000" tIns="108000" bIns="0"/>
          <a:lstStyle>
            <a:lvl1pPr marL="0" indent="0" algn="l">
              <a:lnSpc>
                <a:spcPts val="1400"/>
              </a:lnSpc>
              <a:spcBef>
                <a:spcPts val="0"/>
              </a:spcBef>
              <a:buNone/>
              <a:defRPr sz="1000" b="1"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en-US" dirty="0"/>
              <a:t>Graphic area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104D9D9-5407-6D46-9C8D-92376A49602B}"/>
              </a:ext>
            </a:extLst>
          </p:cNvPr>
          <p:cNvSpPr txBox="1">
            <a:spLocks/>
          </p:cNvSpPr>
          <p:nvPr userDrawn="1"/>
        </p:nvSpPr>
        <p:spPr>
          <a:xfrm>
            <a:off x="624418" y="6255021"/>
            <a:ext cx="1224000" cy="1584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457200" rtl="0" eaLnBrk="1" latinLnBrk="0" hangingPunct="1">
              <a:lnSpc>
                <a:spcPts val="1400"/>
              </a:lnSpc>
              <a:defRPr sz="1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2DA9482-6D33-6D42-929F-85F73996AD74}" type="slidenum">
              <a:rPr lang="en-US" smtClean="0">
                <a:solidFill>
                  <a:schemeClr val="tx1"/>
                </a:solidFill>
              </a:rPr>
              <a:pPr/>
              <a:t>‹#›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63E1E888-6D9B-BC43-9BA3-15B11D5BA0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70132" y="6255020"/>
            <a:ext cx="3024000" cy="1584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lnSpc>
                <a:spcPts val="1400"/>
              </a:lnSpc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&lt;Document title - footer text&gt;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EFBE547-8448-2048-849C-458525C1934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76748" t="76748"/>
          <a:stretch/>
        </p:blipFill>
        <p:spPr>
          <a:xfrm>
            <a:off x="9357112" y="5263376"/>
            <a:ext cx="2834887" cy="1594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8482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 text + graphics option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FAFCA2F8-8D50-6549-84FB-0CC333A3EF9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24416" y="1520825"/>
            <a:ext cx="3017309" cy="4392613"/>
          </a:xfrm>
        </p:spPr>
        <p:txBody>
          <a:bodyPr bIns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en-US" dirty="0"/>
              <a:t>Edit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86162FEE-DCCC-EF4C-AE98-ED5B841C45B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4417" y="764314"/>
            <a:ext cx="10001249" cy="360000"/>
          </a:xfrm>
        </p:spPr>
        <p:txBody>
          <a:bodyPr bIns="0">
            <a:no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2400"/>
            </a:lvl1pPr>
            <a:lvl2pPr marL="457189" indent="0">
              <a:lnSpc>
                <a:spcPts val="3733"/>
              </a:lnSpc>
              <a:buNone/>
              <a:defRPr sz="3200"/>
            </a:lvl2pPr>
            <a:lvl3pPr marL="914377" indent="0">
              <a:lnSpc>
                <a:spcPts val="3733"/>
              </a:lnSpc>
              <a:buNone/>
              <a:defRPr sz="3200"/>
            </a:lvl3pPr>
            <a:lvl4pPr marL="1371566" indent="0">
              <a:lnSpc>
                <a:spcPts val="3733"/>
              </a:lnSpc>
              <a:buNone/>
              <a:defRPr sz="3200"/>
            </a:lvl4pPr>
            <a:lvl5pPr marL="1828754" indent="0">
              <a:lnSpc>
                <a:spcPts val="3733"/>
              </a:lnSpc>
              <a:buNone/>
              <a:defRPr sz="3200"/>
            </a:lvl5pPr>
          </a:lstStyle>
          <a:p>
            <a:pPr lvl="0"/>
            <a:r>
              <a:rPr lang="en-US" dirty="0" err="1"/>
              <a:t>Subheadline</a:t>
            </a:r>
            <a:endParaRPr lang="en-US" dirty="0"/>
          </a:p>
        </p:txBody>
      </p:sp>
      <p:sp>
        <p:nvSpPr>
          <p:cNvPr id="18" name="Title Placeholder 1">
            <a:extLst>
              <a:ext uri="{FF2B5EF4-FFF2-40B4-BE49-F238E27FC236}">
                <a16:creationId xmlns:a16="http://schemas.microsoft.com/office/drawing/2014/main" id="{7F9BCC3E-07ED-314B-B316-7DBE9B9374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4418" y="408469"/>
            <a:ext cx="10001249" cy="360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b="1"/>
            </a:lvl1pPr>
          </a:lstStyle>
          <a:p>
            <a:r>
              <a:rPr lang="en-US" dirty="0"/>
              <a:t>Headline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5FB026D-3945-054C-8DE7-88368E99507A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4118504" y="1520825"/>
            <a:ext cx="3017309" cy="4392613"/>
          </a:xfrm>
        </p:spPr>
        <p:txBody>
          <a:bodyPr bIns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en-US" dirty="0"/>
              <a:t>Edit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2AC387DF-2AF8-224A-AED1-8D3D04BC31DD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7608357" y="1520825"/>
            <a:ext cx="3017309" cy="4392613"/>
          </a:xfrm>
          <a:solidFill>
            <a:schemeClr val="accent3"/>
          </a:solidFill>
        </p:spPr>
        <p:txBody>
          <a:bodyPr lIns="108000" tIns="108000" bIns="0"/>
          <a:lstStyle>
            <a:lvl1pPr marL="0" indent="0" algn="l">
              <a:lnSpc>
                <a:spcPts val="1400"/>
              </a:lnSpc>
              <a:spcBef>
                <a:spcPts val="0"/>
              </a:spcBef>
              <a:buNone/>
              <a:defRPr sz="1000" b="1"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en-US" dirty="0"/>
              <a:t>Graphic area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A30C0E56-4D0F-E048-A941-575CCFFFBE6A}"/>
              </a:ext>
            </a:extLst>
          </p:cNvPr>
          <p:cNvSpPr txBox="1">
            <a:spLocks/>
          </p:cNvSpPr>
          <p:nvPr userDrawn="1"/>
        </p:nvSpPr>
        <p:spPr>
          <a:xfrm>
            <a:off x="624418" y="6255021"/>
            <a:ext cx="1224000" cy="1584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457200" rtl="0" eaLnBrk="1" latinLnBrk="0" hangingPunct="1">
              <a:lnSpc>
                <a:spcPts val="1400"/>
              </a:lnSpc>
              <a:defRPr sz="1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2DA9482-6D33-6D42-929F-85F73996AD74}" type="slidenum">
              <a:rPr lang="en-US" smtClean="0">
                <a:solidFill>
                  <a:schemeClr val="tx1"/>
                </a:solidFill>
              </a:rPr>
              <a:pPr/>
              <a:t>‹#›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1F29CA9-211B-F44A-A8D2-C4516C61D5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70132" y="6255020"/>
            <a:ext cx="3024000" cy="1584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lnSpc>
                <a:spcPts val="1400"/>
              </a:lnSpc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&lt;Document title - footer text&gt;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0A1B421-13F5-C34A-9792-D126E64C1E9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76748" t="76748"/>
          <a:stretch/>
        </p:blipFill>
        <p:spPr>
          <a:xfrm>
            <a:off x="9357112" y="5263376"/>
            <a:ext cx="2834887" cy="1594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7021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 text + graphics option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FAFCA2F8-8D50-6549-84FB-0CC333A3EF9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24416" y="1520825"/>
            <a:ext cx="3017309" cy="4392613"/>
          </a:xfrm>
        </p:spPr>
        <p:txBody>
          <a:bodyPr bIns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en-US" dirty="0"/>
              <a:t>Edit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86162FEE-DCCC-EF4C-AE98-ED5B841C45B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4417" y="764314"/>
            <a:ext cx="10001249" cy="360000"/>
          </a:xfrm>
        </p:spPr>
        <p:txBody>
          <a:bodyPr bIns="0">
            <a:no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2400"/>
            </a:lvl1pPr>
            <a:lvl2pPr marL="457189" indent="0">
              <a:lnSpc>
                <a:spcPts val="3733"/>
              </a:lnSpc>
              <a:buNone/>
              <a:defRPr sz="3200"/>
            </a:lvl2pPr>
            <a:lvl3pPr marL="914377" indent="0">
              <a:lnSpc>
                <a:spcPts val="3733"/>
              </a:lnSpc>
              <a:buNone/>
              <a:defRPr sz="3200"/>
            </a:lvl3pPr>
            <a:lvl4pPr marL="1371566" indent="0">
              <a:lnSpc>
                <a:spcPts val="3733"/>
              </a:lnSpc>
              <a:buNone/>
              <a:defRPr sz="3200"/>
            </a:lvl4pPr>
            <a:lvl5pPr marL="1828754" indent="0">
              <a:lnSpc>
                <a:spcPts val="3733"/>
              </a:lnSpc>
              <a:buNone/>
              <a:defRPr sz="3200"/>
            </a:lvl5pPr>
          </a:lstStyle>
          <a:p>
            <a:pPr lvl="0"/>
            <a:r>
              <a:rPr lang="en-US" dirty="0" err="1"/>
              <a:t>Subheadline</a:t>
            </a:r>
            <a:endParaRPr lang="en-US" dirty="0"/>
          </a:p>
        </p:txBody>
      </p:sp>
      <p:sp>
        <p:nvSpPr>
          <p:cNvPr id="18" name="Title Placeholder 1">
            <a:extLst>
              <a:ext uri="{FF2B5EF4-FFF2-40B4-BE49-F238E27FC236}">
                <a16:creationId xmlns:a16="http://schemas.microsoft.com/office/drawing/2014/main" id="{7F9BCC3E-07ED-314B-B316-7DBE9B9374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4418" y="408469"/>
            <a:ext cx="10001249" cy="360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b="1"/>
            </a:lvl1pPr>
          </a:lstStyle>
          <a:p>
            <a:r>
              <a:rPr lang="en-US" dirty="0"/>
              <a:t>Headline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2AC387DF-2AF8-224A-AED1-8D3D04BC31DD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7608357" y="1520825"/>
            <a:ext cx="3017309" cy="4392613"/>
          </a:xfrm>
          <a:solidFill>
            <a:schemeClr val="accent3"/>
          </a:solidFill>
        </p:spPr>
        <p:txBody>
          <a:bodyPr lIns="108000" tIns="108000" bIns="0"/>
          <a:lstStyle>
            <a:lvl1pPr marL="0" indent="0" algn="l">
              <a:lnSpc>
                <a:spcPts val="1400"/>
              </a:lnSpc>
              <a:spcBef>
                <a:spcPts val="0"/>
              </a:spcBef>
              <a:buNone/>
              <a:defRPr sz="1000" b="1"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en-US" dirty="0"/>
              <a:t>Graphic area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411CAE15-C5EB-3D4B-A338-A8DFD867076D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4118504" y="1520825"/>
            <a:ext cx="3017309" cy="4392613"/>
          </a:xfrm>
          <a:solidFill>
            <a:schemeClr val="accent3"/>
          </a:solidFill>
        </p:spPr>
        <p:txBody>
          <a:bodyPr lIns="108000" tIns="108000" bIns="0"/>
          <a:lstStyle>
            <a:lvl1pPr marL="0" indent="0" algn="l">
              <a:lnSpc>
                <a:spcPts val="1400"/>
              </a:lnSpc>
              <a:spcBef>
                <a:spcPts val="0"/>
              </a:spcBef>
              <a:buNone/>
              <a:defRPr sz="1000" b="1"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en-US" dirty="0"/>
              <a:t>Graphic area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74469F5C-298B-454F-B926-D3E03E23951A}"/>
              </a:ext>
            </a:extLst>
          </p:cNvPr>
          <p:cNvSpPr txBox="1">
            <a:spLocks/>
          </p:cNvSpPr>
          <p:nvPr userDrawn="1"/>
        </p:nvSpPr>
        <p:spPr>
          <a:xfrm>
            <a:off x="624418" y="6255021"/>
            <a:ext cx="1224000" cy="1584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457200" rtl="0" eaLnBrk="1" latinLnBrk="0" hangingPunct="1">
              <a:lnSpc>
                <a:spcPts val="1400"/>
              </a:lnSpc>
              <a:defRPr sz="1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2DA9482-6D33-6D42-929F-85F73996AD74}" type="slidenum">
              <a:rPr lang="en-US" smtClean="0">
                <a:solidFill>
                  <a:schemeClr val="tx1"/>
                </a:solidFill>
              </a:rPr>
              <a:pPr/>
              <a:t>‹#›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9360CFE9-4D3B-994D-AC24-C63B0EFFDE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70132" y="6255020"/>
            <a:ext cx="3024000" cy="1584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lnSpc>
                <a:spcPts val="1400"/>
              </a:lnSpc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&lt;Document title - footer text&gt;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62A0B97-C84F-E341-8F29-604DDCF5847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76748" t="76748"/>
          <a:stretch/>
        </p:blipFill>
        <p:spPr>
          <a:xfrm>
            <a:off x="9357112" y="5263376"/>
            <a:ext cx="2834887" cy="1594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98428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 text + graphics option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FAFCA2F8-8D50-6549-84FB-0CC333A3EF9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24416" y="1520825"/>
            <a:ext cx="3017309" cy="4392613"/>
          </a:xfrm>
        </p:spPr>
        <p:txBody>
          <a:bodyPr bIns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en-US" dirty="0"/>
              <a:t>Edit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86162FEE-DCCC-EF4C-AE98-ED5B841C45B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4417" y="764314"/>
            <a:ext cx="10001249" cy="360000"/>
          </a:xfrm>
        </p:spPr>
        <p:txBody>
          <a:bodyPr bIns="0">
            <a:no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2400"/>
            </a:lvl1pPr>
            <a:lvl2pPr marL="457189" indent="0">
              <a:lnSpc>
                <a:spcPts val="3733"/>
              </a:lnSpc>
              <a:buNone/>
              <a:defRPr sz="3200"/>
            </a:lvl2pPr>
            <a:lvl3pPr marL="914377" indent="0">
              <a:lnSpc>
                <a:spcPts val="3733"/>
              </a:lnSpc>
              <a:buNone/>
              <a:defRPr sz="3200"/>
            </a:lvl3pPr>
            <a:lvl4pPr marL="1371566" indent="0">
              <a:lnSpc>
                <a:spcPts val="3733"/>
              </a:lnSpc>
              <a:buNone/>
              <a:defRPr sz="3200"/>
            </a:lvl4pPr>
            <a:lvl5pPr marL="1828754" indent="0">
              <a:lnSpc>
                <a:spcPts val="3733"/>
              </a:lnSpc>
              <a:buNone/>
              <a:defRPr sz="3200"/>
            </a:lvl5pPr>
          </a:lstStyle>
          <a:p>
            <a:pPr lvl="0"/>
            <a:r>
              <a:rPr lang="en-US" dirty="0" err="1"/>
              <a:t>Subheadline</a:t>
            </a:r>
            <a:endParaRPr lang="en-US" dirty="0"/>
          </a:p>
        </p:txBody>
      </p:sp>
      <p:sp>
        <p:nvSpPr>
          <p:cNvPr id="18" name="Title Placeholder 1">
            <a:extLst>
              <a:ext uri="{FF2B5EF4-FFF2-40B4-BE49-F238E27FC236}">
                <a16:creationId xmlns:a16="http://schemas.microsoft.com/office/drawing/2014/main" id="{7F9BCC3E-07ED-314B-B316-7DBE9B9374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4418" y="408469"/>
            <a:ext cx="10001249" cy="360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b="1"/>
            </a:lvl1pPr>
          </a:lstStyle>
          <a:p>
            <a:r>
              <a:rPr lang="en-US" dirty="0"/>
              <a:t>Headline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5FB026D-3945-054C-8DE7-88368E99507A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4118504" y="1520825"/>
            <a:ext cx="3017309" cy="4392613"/>
          </a:xfrm>
        </p:spPr>
        <p:txBody>
          <a:bodyPr bIns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en-US" dirty="0"/>
              <a:t>Edit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7677667-C063-7945-82A1-A60F6E68E8ED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7610475" y="1520825"/>
            <a:ext cx="3016972" cy="2088000"/>
          </a:xfrm>
          <a:solidFill>
            <a:schemeClr val="accent3"/>
          </a:solidFill>
        </p:spPr>
        <p:txBody>
          <a:bodyPr lIns="108000" tIns="108000" bIns="0"/>
          <a:lstStyle>
            <a:lvl1pPr marL="0" indent="0">
              <a:lnSpc>
                <a:spcPts val="1400"/>
              </a:lnSpc>
              <a:spcBef>
                <a:spcPts val="0"/>
              </a:spcBef>
              <a:buNone/>
              <a:defRPr sz="1000" b="1"/>
            </a:lvl1pPr>
            <a:lvl2pPr marL="457189" indent="0">
              <a:lnSpc>
                <a:spcPts val="2400"/>
              </a:lnSpc>
              <a:spcBef>
                <a:spcPts val="0"/>
              </a:spcBef>
              <a:buNone/>
              <a:defRPr sz="1800"/>
            </a:lvl2pPr>
            <a:lvl3pPr marL="914377" indent="0">
              <a:lnSpc>
                <a:spcPts val="2400"/>
              </a:lnSpc>
              <a:spcBef>
                <a:spcPts val="0"/>
              </a:spcBef>
              <a:buNone/>
              <a:defRPr sz="1800"/>
            </a:lvl3pPr>
            <a:lvl4pPr marL="1371566" indent="0">
              <a:lnSpc>
                <a:spcPts val="2400"/>
              </a:lnSpc>
              <a:spcBef>
                <a:spcPts val="0"/>
              </a:spcBef>
              <a:buNone/>
              <a:defRPr sz="1800"/>
            </a:lvl4pPr>
            <a:lvl5pPr marL="1828755" indent="0">
              <a:lnSpc>
                <a:spcPts val="2400"/>
              </a:lnSpc>
              <a:spcBef>
                <a:spcPts val="0"/>
              </a:spcBef>
              <a:buNone/>
              <a:defRPr sz="1800"/>
            </a:lvl5pPr>
          </a:lstStyle>
          <a:p>
            <a:pPr lvl="0"/>
            <a:r>
              <a:rPr lang="en-US" dirty="0"/>
              <a:t>Graphic area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09A5C2C-579D-8745-BE3E-EFB3950341ED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7610475" y="3820037"/>
            <a:ext cx="3016972" cy="2088000"/>
          </a:xfrm>
          <a:solidFill>
            <a:schemeClr val="accent3"/>
          </a:solidFill>
        </p:spPr>
        <p:txBody>
          <a:bodyPr lIns="108000" tIns="108000" bIns="0"/>
          <a:lstStyle>
            <a:lvl1pPr marL="0" indent="0">
              <a:lnSpc>
                <a:spcPts val="1400"/>
              </a:lnSpc>
              <a:spcBef>
                <a:spcPts val="0"/>
              </a:spcBef>
              <a:buNone/>
              <a:defRPr sz="1000" b="1"/>
            </a:lvl1pPr>
            <a:lvl2pPr marL="457189" indent="0">
              <a:lnSpc>
                <a:spcPts val="2400"/>
              </a:lnSpc>
              <a:spcBef>
                <a:spcPts val="0"/>
              </a:spcBef>
              <a:buNone/>
              <a:defRPr sz="1800"/>
            </a:lvl2pPr>
            <a:lvl3pPr marL="914377" indent="0">
              <a:lnSpc>
                <a:spcPts val="2400"/>
              </a:lnSpc>
              <a:spcBef>
                <a:spcPts val="0"/>
              </a:spcBef>
              <a:buNone/>
              <a:defRPr sz="1800"/>
            </a:lvl3pPr>
            <a:lvl4pPr marL="1371566" indent="0">
              <a:lnSpc>
                <a:spcPts val="2400"/>
              </a:lnSpc>
              <a:spcBef>
                <a:spcPts val="0"/>
              </a:spcBef>
              <a:buNone/>
              <a:defRPr sz="1800"/>
            </a:lvl4pPr>
            <a:lvl5pPr marL="1828755" indent="0">
              <a:lnSpc>
                <a:spcPts val="2400"/>
              </a:lnSpc>
              <a:spcBef>
                <a:spcPts val="0"/>
              </a:spcBef>
              <a:buNone/>
              <a:defRPr sz="1800"/>
            </a:lvl5pPr>
          </a:lstStyle>
          <a:p>
            <a:pPr lvl="0"/>
            <a:r>
              <a:rPr lang="en-US" dirty="0"/>
              <a:t>Graphic area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DC658DAF-63FD-5A4E-97DF-015AFD8232BF}"/>
              </a:ext>
            </a:extLst>
          </p:cNvPr>
          <p:cNvSpPr txBox="1">
            <a:spLocks/>
          </p:cNvSpPr>
          <p:nvPr userDrawn="1"/>
        </p:nvSpPr>
        <p:spPr>
          <a:xfrm>
            <a:off x="624418" y="6255021"/>
            <a:ext cx="1224000" cy="1584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457200" rtl="0" eaLnBrk="1" latinLnBrk="0" hangingPunct="1">
              <a:lnSpc>
                <a:spcPts val="1400"/>
              </a:lnSpc>
              <a:defRPr sz="1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2DA9482-6D33-6D42-929F-85F73996AD74}" type="slidenum">
              <a:rPr lang="en-US" smtClean="0">
                <a:solidFill>
                  <a:schemeClr val="tx1"/>
                </a:solidFill>
              </a:rPr>
              <a:pPr/>
              <a:t>‹#›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18A29FC0-FCF2-9046-9D44-65ECF47F9D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70132" y="6255020"/>
            <a:ext cx="3024000" cy="1584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lnSpc>
                <a:spcPts val="1400"/>
              </a:lnSpc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&lt;Document title - footer text&gt;</a:t>
            </a: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C36E599-F0E7-5442-8EE3-ED8B1294971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76748" t="76748"/>
          <a:stretch/>
        </p:blipFill>
        <p:spPr>
          <a:xfrm>
            <a:off x="9357112" y="5263376"/>
            <a:ext cx="2834887" cy="1594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96825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2F036EA-2038-9C4F-982A-D90239D139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51901" r="51901"/>
          <a:stretch/>
        </p:blipFill>
        <p:spPr>
          <a:xfrm>
            <a:off x="0" y="3559372"/>
            <a:ext cx="5864225" cy="3298627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EC6C29D7-DCE4-A44A-9FBF-4FD386ED40A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116919" y="1014324"/>
            <a:ext cx="7452781" cy="64800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ts val="5000"/>
              </a:lnSpc>
              <a:spcBef>
                <a:spcPts val="0"/>
              </a:spcBef>
              <a:buNone/>
              <a:defRPr sz="4200">
                <a:solidFill>
                  <a:schemeClr val="tx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/>
              <a:t>Subtitle </a:t>
            </a:r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1CBB7423-6698-3D4E-BB60-6ACB5FAE676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16919" y="374043"/>
            <a:ext cx="7452052" cy="648000"/>
          </a:xfrm>
        </p:spPr>
        <p:txBody>
          <a:bodyPr/>
          <a:lstStyle>
            <a:lvl1pPr>
              <a:lnSpc>
                <a:spcPts val="5000"/>
              </a:lnSpc>
              <a:defRPr sz="4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854A06-A90F-3346-BE32-0335A0421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2DD90-64D6-5E49-9411-2B6C31F8E54F}" type="datetime1">
              <a:rPr lang="en-GB" smtClean="0"/>
              <a:t>12/03/2022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5200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287" userDrawn="1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 text + graphics option 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09A948EA-A30E-E049-8C2A-1DE139C05966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624413" y="3301219"/>
            <a:ext cx="3017312" cy="2611696"/>
          </a:xfrm>
          <a:solidFill>
            <a:schemeClr val="accent3"/>
          </a:solidFill>
        </p:spPr>
        <p:txBody>
          <a:bodyPr lIns="108000" tIns="108000" bIns="0"/>
          <a:lstStyle>
            <a:lvl1pPr marL="0" indent="0">
              <a:lnSpc>
                <a:spcPts val="1400"/>
              </a:lnSpc>
              <a:spcBef>
                <a:spcPts val="0"/>
              </a:spcBef>
              <a:buNone/>
              <a:defRPr sz="1000" b="1"/>
            </a:lvl1pPr>
            <a:lvl2pPr>
              <a:lnSpc>
                <a:spcPts val="2400"/>
              </a:lnSpc>
              <a:spcBef>
                <a:spcPts val="0"/>
              </a:spcBef>
              <a:defRPr sz="1800"/>
            </a:lvl2pPr>
            <a:lvl3pPr>
              <a:lnSpc>
                <a:spcPts val="2400"/>
              </a:lnSpc>
              <a:spcBef>
                <a:spcPts val="0"/>
              </a:spcBef>
              <a:defRPr sz="1800"/>
            </a:lvl3pPr>
            <a:lvl4pPr>
              <a:lnSpc>
                <a:spcPts val="2400"/>
              </a:lnSpc>
              <a:spcBef>
                <a:spcPts val="0"/>
              </a:spcBef>
              <a:defRPr sz="1800"/>
            </a:lvl4pPr>
            <a:lvl5pPr>
              <a:lnSpc>
                <a:spcPts val="2400"/>
              </a:lnSpc>
              <a:spcBef>
                <a:spcPts val="0"/>
              </a:spcBef>
              <a:defRPr sz="1800"/>
            </a:lvl5pPr>
          </a:lstStyle>
          <a:p>
            <a:pPr lvl="0"/>
            <a:r>
              <a:rPr lang="en-US" dirty="0"/>
              <a:t>Graphic area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739AE807-1EC5-7F46-B94D-FE942074E1A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24416" y="1520825"/>
            <a:ext cx="3016519" cy="1614481"/>
          </a:xfrm>
        </p:spPr>
        <p:txBody>
          <a:bodyPr bIns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en-US" dirty="0"/>
              <a:t>Edit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0" name="Text Placeholder 13">
            <a:extLst>
              <a:ext uri="{FF2B5EF4-FFF2-40B4-BE49-F238E27FC236}">
                <a16:creationId xmlns:a16="http://schemas.microsoft.com/office/drawing/2014/main" id="{1D4E2DC7-1584-7D41-AAFA-5AC6B5AEF99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4417" y="764314"/>
            <a:ext cx="10001249" cy="360000"/>
          </a:xfrm>
        </p:spPr>
        <p:txBody>
          <a:bodyPr bIns="0">
            <a:no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2400"/>
            </a:lvl1pPr>
            <a:lvl2pPr marL="457189" indent="0">
              <a:lnSpc>
                <a:spcPts val="3733"/>
              </a:lnSpc>
              <a:buNone/>
              <a:defRPr sz="3200"/>
            </a:lvl2pPr>
            <a:lvl3pPr marL="914377" indent="0">
              <a:lnSpc>
                <a:spcPts val="3733"/>
              </a:lnSpc>
              <a:buNone/>
              <a:defRPr sz="3200"/>
            </a:lvl3pPr>
            <a:lvl4pPr marL="1371566" indent="0">
              <a:lnSpc>
                <a:spcPts val="3733"/>
              </a:lnSpc>
              <a:buNone/>
              <a:defRPr sz="3200"/>
            </a:lvl4pPr>
            <a:lvl5pPr marL="1828754" indent="0">
              <a:lnSpc>
                <a:spcPts val="3733"/>
              </a:lnSpc>
              <a:buNone/>
              <a:defRPr sz="3200"/>
            </a:lvl5pPr>
          </a:lstStyle>
          <a:p>
            <a:pPr lvl="0"/>
            <a:r>
              <a:rPr lang="en-US" dirty="0" err="1"/>
              <a:t>Subheadline</a:t>
            </a:r>
            <a:endParaRPr lang="en-US" dirty="0"/>
          </a:p>
        </p:txBody>
      </p:sp>
      <p:sp>
        <p:nvSpPr>
          <p:cNvPr id="21" name="Title Placeholder 1">
            <a:extLst>
              <a:ext uri="{FF2B5EF4-FFF2-40B4-BE49-F238E27FC236}">
                <a16:creationId xmlns:a16="http://schemas.microsoft.com/office/drawing/2014/main" id="{2EFC3306-CB67-C549-B511-A431225DA2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4418" y="408469"/>
            <a:ext cx="10001249" cy="360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b="1"/>
            </a:lvl1pPr>
          </a:lstStyle>
          <a:p>
            <a:r>
              <a:rPr lang="en-US" dirty="0"/>
              <a:t>Headline</a:t>
            </a: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155C0644-875C-3E4B-B85B-530CEDBA2D09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4116914" y="3301219"/>
            <a:ext cx="3017312" cy="2611696"/>
          </a:xfrm>
          <a:solidFill>
            <a:schemeClr val="accent3"/>
          </a:solidFill>
        </p:spPr>
        <p:txBody>
          <a:bodyPr lIns="108000" tIns="108000" bIns="0"/>
          <a:lstStyle>
            <a:lvl1pPr marL="0" indent="0">
              <a:lnSpc>
                <a:spcPts val="1400"/>
              </a:lnSpc>
              <a:spcBef>
                <a:spcPts val="0"/>
              </a:spcBef>
              <a:buNone/>
              <a:defRPr sz="1000" b="1"/>
            </a:lvl1pPr>
            <a:lvl2pPr>
              <a:lnSpc>
                <a:spcPts val="2400"/>
              </a:lnSpc>
              <a:spcBef>
                <a:spcPts val="0"/>
              </a:spcBef>
              <a:defRPr sz="1800"/>
            </a:lvl2pPr>
            <a:lvl3pPr>
              <a:lnSpc>
                <a:spcPts val="2400"/>
              </a:lnSpc>
              <a:spcBef>
                <a:spcPts val="0"/>
              </a:spcBef>
              <a:defRPr sz="1800"/>
            </a:lvl3pPr>
            <a:lvl4pPr>
              <a:lnSpc>
                <a:spcPts val="2400"/>
              </a:lnSpc>
              <a:spcBef>
                <a:spcPts val="0"/>
              </a:spcBef>
              <a:defRPr sz="1800"/>
            </a:lvl4pPr>
            <a:lvl5pPr>
              <a:lnSpc>
                <a:spcPts val="2400"/>
              </a:lnSpc>
              <a:spcBef>
                <a:spcPts val="0"/>
              </a:spcBef>
              <a:defRPr sz="1800"/>
            </a:lvl5pPr>
          </a:lstStyle>
          <a:p>
            <a:pPr lvl="0"/>
            <a:r>
              <a:rPr lang="en-US" dirty="0"/>
              <a:t>Graphic area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439089F5-8A71-0A44-87E4-8BE7BC12CD88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4116917" y="1520825"/>
            <a:ext cx="3016519" cy="1614481"/>
          </a:xfrm>
        </p:spPr>
        <p:txBody>
          <a:bodyPr bIns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en-US" dirty="0"/>
              <a:t>Edit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0A1EDD8F-D82B-1845-A945-01CE8C2BE1C2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7608354" y="3301219"/>
            <a:ext cx="3017312" cy="2611696"/>
          </a:xfrm>
          <a:solidFill>
            <a:schemeClr val="accent3"/>
          </a:solidFill>
        </p:spPr>
        <p:txBody>
          <a:bodyPr lIns="108000" tIns="108000" bIns="0"/>
          <a:lstStyle>
            <a:lvl1pPr marL="0" indent="0">
              <a:lnSpc>
                <a:spcPts val="1400"/>
              </a:lnSpc>
              <a:spcBef>
                <a:spcPts val="0"/>
              </a:spcBef>
              <a:buNone/>
              <a:defRPr sz="1000" b="1"/>
            </a:lvl1pPr>
            <a:lvl2pPr>
              <a:lnSpc>
                <a:spcPts val="2400"/>
              </a:lnSpc>
              <a:spcBef>
                <a:spcPts val="0"/>
              </a:spcBef>
              <a:defRPr sz="1800"/>
            </a:lvl2pPr>
            <a:lvl3pPr>
              <a:lnSpc>
                <a:spcPts val="2400"/>
              </a:lnSpc>
              <a:spcBef>
                <a:spcPts val="0"/>
              </a:spcBef>
              <a:defRPr sz="1800"/>
            </a:lvl3pPr>
            <a:lvl4pPr>
              <a:lnSpc>
                <a:spcPts val="2400"/>
              </a:lnSpc>
              <a:spcBef>
                <a:spcPts val="0"/>
              </a:spcBef>
              <a:defRPr sz="1800"/>
            </a:lvl4pPr>
            <a:lvl5pPr>
              <a:lnSpc>
                <a:spcPts val="2400"/>
              </a:lnSpc>
              <a:spcBef>
                <a:spcPts val="0"/>
              </a:spcBef>
              <a:defRPr sz="1800"/>
            </a:lvl5pPr>
          </a:lstStyle>
          <a:p>
            <a:pPr lvl="0"/>
            <a:r>
              <a:rPr lang="en-US" dirty="0"/>
              <a:t>Graphic area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D934342-4A9E-3941-ADB3-8692C36F7E4F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7608357" y="1520825"/>
            <a:ext cx="3016519" cy="1614481"/>
          </a:xfrm>
        </p:spPr>
        <p:txBody>
          <a:bodyPr bIns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en-US" dirty="0"/>
              <a:t>Edit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4272F08E-4D2C-D646-B6AE-E9CC72164032}"/>
              </a:ext>
            </a:extLst>
          </p:cNvPr>
          <p:cNvSpPr txBox="1">
            <a:spLocks/>
          </p:cNvSpPr>
          <p:nvPr userDrawn="1"/>
        </p:nvSpPr>
        <p:spPr>
          <a:xfrm>
            <a:off x="624418" y="6255021"/>
            <a:ext cx="1224000" cy="1584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457200" rtl="0" eaLnBrk="1" latinLnBrk="0" hangingPunct="1">
              <a:lnSpc>
                <a:spcPts val="1400"/>
              </a:lnSpc>
              <a:defRPr sz="1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2DA9482-6D33-6D42-929F-85F73996AD74}" type="slidenum">
              <a:rPr lang="en-US" smtClean="0">
                <a:solidFill>
                  <a:schemeClr val="tx1"/>
                </a:solidFill>
              </a:rPr>
              <a:pPr/>
              <a:t>‹#›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D3810460-990D-F549-A1B4-CCDCD6D87F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70132" y="6255020"/>
            <a:ext cx="3024000" cy="1584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lnSpc>
                <a:spcPts val="1400"/>
              </a:lnSpc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&lt;Document title - footer text&gt;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5E0619B-8E13-2B43-9577-518EC1C7088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76748" t="76748"/>
          <a:stretch/>
        </p:blipFill>
        <p:spPr>
          <a:xfrm>
            <a:off x="9357112" y="5263376"/>
            <a:ext cx="2834887" cy="1594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1716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 text + graphics option 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09A948EA-A30E-E049-8C2A-1DE139C05966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624413" y="3870281"/>
            <a:ext cx="3017312" cy="2043157"/>
          </a:xfrm>
          <a:solidFill>
            <a:schemeClr val="accent3"/>
          </a:solidFill>
        </p:spPr>
        <p:txBody>
          <a:bodyPr lIns="108000" tIns="108000" bIns="0"/>
          <a:lstStyle>
            <a:lvl1pPr marL="0" indent="0">
              <a:lnSpc>
                <a:spcPts val="1400"/>
              </a:lnSpc>
              <a:spcBef>
                <a:spcPts val="0"/>
              </a:spcBef>
              <a:buNone/>
              <a:defRPr sz="1000" b="1"/>
            </a:lvl1pPr>
            <a:lvl2pPr>
              <a:lnSpc>
                <a:spcPts val="2400"/>
              </a:lnSpc>
              <a:spcBef>
                <a:spcPts val="0"/>
              </a:spcBef>
              <a:defRPr sz="1800"/>
            </a:lvl2pPr>
            <a:lvl3pPr>
              <a:lnSpc>
                <a:spcPts val="2400"/>
              </a:lnSpc>
              <a:spcBef>
                <a:spcPts val="0"/>
              </a:spcBef>
              <a:defRPr sz="1800"/>
            </a:lvl3pPr>
            <a:lvl4pPr>
              <a:lnSpc>
                <a:spcPts val="2400"/>
              </a:lnSpc>
              <a:spcBef>
                <a:spcPts val="0"/>
              </a:spcBef>
              <a:defRPr sz="1800"/>
            </a:lvl4pPr>
            <a:lvl5pPr>
              <a:lnSpc>
                <a:spcPts val="2400"/>
              </a:lnSpc>
              <a:spcBef>
                <a:spcPts val="0"/>
              </a:spcBef>
              <a:defRPr sz="1800"/>
            </a:lvl5pPr>
          </a:lstStyle>
          <a:p>
            <a:pPr lvl="0"/>
            <a:r>
              <a:rPr lang="en-US" dirty="0"/>
              <a:t>Graphic area</a:t>
            </a:r>
          </a:p>
        </p:txBody>
      </p:sp>
      <p:sp>
        <p:nvSpPr>
          <p:cNvPr id="20" name="Text Placeholder 13">
            <a:extLst>
              <a:ext uri="{FF2B5EF4-FFF2-40B4-BE49-F238E27FC236}">
                <a16:creationId xmlns:a16="http://schemas.microsoft.com/office/drawing/2014/main" id="{1D4E2DC7-1584-7D41-AAFA-5AC6B5AEF99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4417" y="764314"/>
            <a:ext cx="10001249" cy="360000"/>
          </a:xfrm>
        </p:spPr>
        <p:txBody>
          <a:bodyPr bIns="0">
            <a:no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2400"/>
            </a:lvl1pPr>
            <a:lvl2pPr marL="457189" indent="0">
              <a:lnSpc>
                <a:spcPts val="3733"/>
              </a:lnSpc>
              <a:buNone/>
              <a:defRPr sz="3200"/>
            </a:lvl2pPr>
            <a:lvl3pPr marL="914377" indent="0">
              <a:lnSpc>
                <a:spcPts val="3733"/>
              </a:lnSpc>
              <a:buNone/>
              <a:defRPr sz="3200"/>
            </a:lvl3pPr>
            <a:lvl4pPr marL="1371566" indent="0">
              <a:lnSpc>
                <a:spcPts val="3733"/>
              </a:lnSpc>
              <a:buNone/>
              <a:defRPr sz="3200"/>
            </a:lvl4pPr>
            <a:lvl5pPr marL="1828754" indent="0">
              <a:lnSpc>
                <a:spcPts val="3733"/>
              </a:lnSpc>
              <a:buNone/>
              <a:defRPr sz="3200"/>
            </a:lvl5pPr>
          </a:lstStyle>
          <a:p>
            <a:pPr lvl="0"/>
            <a:r>
              <a:rPr lang="en-US" dirty="0" err="1"/>
              <a:t>Subheadline</a:t>
            </a:r>
            <a:endParaRPr lang="en-US" dirty="0"/>
          </a:p>
        </p:txBody>
      </p:sp>
      <p:sp>
        <p:nvSpPr>
          <p:cNvPr id="21" name="Title Placeholder 1">
            <a:extLst>
              <a:ext uri="{FF2B5EF4-FFF2-40B4-BE49-F238E27FC236}">
                <a16:creationId xmlns:a16="http://schemas.microsoft.com/office/drawing/2014/main" id="{2EFC3306-CB67-C549-B511-A431225DA2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4418" y="408469"/>
            <a:ext cx="10001249" cy="360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b="1"/>
            </a:lvl1pPr>
          </a:lstStyle>
          <a:p>
            <a:r>
              <a:rPr lang="en-US" dirty="0"/>
              <a:t>Headline</a:t>
            </a: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155C0644-875C-3E4B-B85B-530CEDBA2D09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4116914" y="3870281"/>
            <a:ext cx="3017312" cy="2043157"/>
          </a:xfrm>
          <a:solidFill>
            <a:schemeClr val="accent3"/>
          </a:solidFill>
        </p:spPr>
        <p:txBody>
          <a:bodyPr lIns="108000" tIns="108000" bIns="0"/>
          <a:lstStyle>
            <a:lvl1pPr marL="0" indent="0">
              <a:lnSpc>
                <a:spcPts val="1400"/>
              </a:lnSpc>
              <a:spcBef>
                <a:spcPts val="0"/>
              </a:spcBef>
              <a:buNone/>
              <a:defRPr sz="1000" b="1"/>
            </a:lvl1pPr>
            <a:lvl2pPr>
              <a:lnSpc>
                <a:spcPts val="2400"/>
              </a:lnSpc>
              <a:spcBef>
                <a:spcPts val="0"/>
              </a:spcBef>
              <a:defRPr sz="1800"/>
            </a:lvl2pPr>
            <a:lvl3pPr>
              <a:lnSpc>
                <a:spcPts val="2400"/>
              </a:lnSpc>
              <a:spcBef>
                <a:spcPts val="0"/>
              </a:spcBef>
              <a:defRPr sz="1800"/>
            </a:lvl3pPr>
            <a:lvl4pPr>
              <a:lnSpc>
                <a:spcPts val="2400"/>
              </a:lnSpc>
              <a:spcBef>
                <a:spcPts val="0"/>
              </a:spcBef>
              <a:defRPr sz="1800"/>
            </a:lvl4pPr>
            <a:lvl5pPr>
              <a:lnSpc>
                <a:spcPts val="2400"/>
              </a:lnSpc>
              <a:spcBef>
                <a:spcPts val="0"/>
              </a:spcBef>
              <a:defRPr sz="1800"/>
            </a:lvl5pPr>
          </a:lstStyle>
          <a:p>
            <a:pPr lvl="0"/>
            <a:r>
              <a:rPr lang="en-US" dirty="0"/>
              <a:t>Graphic area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0A1EDD8F-D82B-1845-A945-01CE8C2BE1C2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7608354" y="3870281"/>
            <a:ext cx="3017312" cy="2043157"/>
          </a:xfrm>
          <a:solidFill>
            <a:schemeClr val="accent3"/>
          </a:solidFill>
        </p:spPr>
        <p:txBody>
          <a:bodyPr lIns="108000" tIns="108000" bIns="0"/>
          <a:lstStyle>
            <a:lvl1pPr marL="0" indent="0">
              <a:lnSpc>
                <a:spcPts val="1400"/>
              </a:lnSpc>
              <a:spcBef>
                <a:spcPts val="0"/>
              </a:spcBef>
              <a:buNone/>
              <a:defRPr sz="1000" b="1"/>
            </a:lvl1pPr>
            <a:lvl2pPr>
              <a:lnSpc>
                <a:spcPts val="2400"/>
              </a:lnSpc>
              <a:spcBef>
                <a:spcPts val="0"/>
              </a:spcBef>
              <a:defRPr sz="1800"/>
            </a:lvl2pPr>
            <a:lvl3pPr>
              <a:lnSpc>
                <a:spcPts val="2400"/>
              </a:lnSpc>
              <a:spcBef>
                <a:spcPts val="0"/>
              </a:spcBef>
              <a:defRPr sz="1800"/>
            </a:lvl3pPr>
            <a:lvl4pPr>
              <a:lnSpc>
                <a:spcPts val="2400"/>
              </a:lnSpc>
              <a:spcBef>
                <a:spcPts val="0"/>
              </a:spcBef>
              <a:defRPr sz="1800"/>
            </a:lvl4pPr>
            <a:lvl5pPr>
              <a:lnSpc>
                <a:spcPts val="2400"/>
              </a:lnSpc>
              <a:spcBef>
                <a:spcPts val="0"/>
              </a:spcBef>
              <a:defRPr sz="1800"/>
            </a:lvl5pPr>
          </a:lstStyle>
          <a:p>
            <a:pPr lvl="0"/>
            <a:r>
              <a:rPr lang="en-US" dirty="0"/>
              <a:t>Graphic area</a:t>
            </a:r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4272F08E-4D2C-D646-B6AE-E9CC72164032}"/>
              </a:ext>
            </a:extLst>
          </p:cNvPr>
          <p:cNvSpPr txBox="1">
            <a:spLocks/>
          </p:cNvSpPr>
          <p:nvPr userDrawn="1"/>
        </p:nvSpPr>
        <p:spPr>
          <a:xfrm>
            <a:off x="624418" y="6255021"/>
            <a:ext cx="1224000" cy="1584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457200" rtl="0" eaLnBrk="1" latinLnBrk="0" hangingPunct="1">
              <a:lnSpc>
                <a:spcPts val="1400"/>
              </a:lnSpc>
              <a:defRPr sz="1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2DA9482-6D33-6D42-929F-85F73996AD74}" type="slidenum">
              <a:rPr lang="en-US" smtClean="0">
                <a:solidFill>
                  <a:schemeClr val="tx1"/>
                </a:solidFill>
              </a:rPr>
              <a:pPr/>
              <a:t>‹#›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213C8055-678A-C047-9519-A46B3AA2F6B1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624413" y="1534925"/>
            <a:ext cx="3017312" cy="2043157"/>
          </a:xfrm>
          <a:solidFill>
            <a:schemeClr val="accent3"/>
          </a:solidFill>
        </p:spPr>
        <p:txBody>
          <a:bodyPr lIns="108000" tIns="108000" bIns="0"/>
          <a:lstStyle>
            <a:lvl1pPr marL="0" indent="0">
              <a:lnSpc>
                <a:spcPts val="1400"/>
              </a:lnSpc>
              <a:spcBef>
                <a:spcPts val="0"/>
              </a:spcBef>
              <a:buNone/>
              <a:defRPr sz="1000" b="1"/>
            </a:lvl1pPr>
            <a:lvl2pPr>
              <a:lnSpc>
                <a:spcPts val="2400"/>
              </a:lnSpc>
              <a:spcBef>
                <a:spcPts val="0"/>
              </a:spcBef>
              <a:defRPr sz="1800"/>
            </a:lvl2pPr>
            <a:lvl3pPr>
              <a:lnSpc>
                <a:spcPts val="2400"/>
              </a:lnSpc>
              <a:spcBef>
                <a:spcPts val="0"/>
              </a:spcBef>
              <a:defRPr sz="1800"/>
            </a:lvl3pPr>
            <a:lvl4pPr>
              <a:lnSpc>
                <a:spcPts val="2400"/>
              </a:lnSpc>
              <a:spcBef>
                <a:spcPts val="0"/>
              </a:spcBef>
              <a:defRPr sz="1800"/>
            </a:lvl4pPr>
            <a:lvl5pPr>
              <a:lnSpc>
                <a:spcPts val="2400"/>
              </a:lnSpc>
              <a:spcBef>
                <a:spcPts val="0"/>
              </a:spcBef>
              <a:defRPr sz="1800"/>
            </a:lvl5pPr>
          </a:lstStyle>
          <a:p>
            <a:pPr lvl="0"/>
            <a:r>
              <a:rPr lang="en-US" dirty="0"/>
              <a:t>Graphic area</a:t>
            </a:r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F4253D89-4589-8A42-B26C-6D93A6BDB4CA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4116914" y="1534925"/>
            <a:ext cx="3017312" cy="2043157"/>
          </a:xfrm>
          <a:solidFill>
            <a:schemeClr val="accent3"/>
          </a:solidFill>
        </p:spPr>
        <p:txBody>
          <a:bodyPr lIns="108000" tIns="108000" bIns="0"/>
          <a:lstStyle>
            <a:lvl1pPr marL="0" indent="0">
              <a:lnSpc>
                <a:spcPts val="1400"/>
              </a:lnSpc>
              <a:spcBef>
                <a:spcPts val="0"/>
              </a:spcBef>
              <a:buNone/>
              <a:defRPr sz="1000" b="1"/>
            </a:lvl1pPr>
            <a:lvl2pPr>
              <a:lnSpc>
                <a:spcPts val="2400"/>
              </a:lnSpc>
              <a:spcBef>
                <a:spcPts val="0"/>
              </a:spcBef>
              <a:defRPr sz="1800"/>
            </a:lvl2pPr>
            <a:lvl3pPr>
              <a:lnSpc>
                <a:spcPts val="2400"/>
              </a:lnSpc>
              <a:spcBef>
                <a:spcPts val="0"/>
              </a:spcBef>
              <a:defRPr sz="1800"/>
            </a:lvl3pPr>
            <a:lvl4pPr>
              <a:lnSpc>
                <a:spcPts val="2400"/>
              </a:lnSpc>
              <a:spcBef>
                <a:spcPts val="0"/>
              </a:spcBef>
              <a:defRPr sz="1800"/>
            </a:lvl4pPr>
            <a:lvl5pPr>
              <a:lnSpc>
                <a:spcPts val="2400"/>
              </a:lnSpc>
              <a:spcBef>
                <a:spcPts val="0"/>
              </a:spcBef>
              <a:defRPr sz="1800"/>
            </a:lvl5pPr>
          </a:lstStyle>
          <a:p>
            <a:pPr lvl="0"/>
            <a:r>
              <a:rPr lang="en-US" dirty="0"/>
              <a:t>Graphic area</a:t>
            </a:r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2CA35734-DF46-B64B-B153-3C74E7466381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7608354" y="1534925"/>
            <a:ext cx="3017312" cy="2043157"/>
          </a:xfrm>
          <a:solidFill>
            <a:schemeClr val="accent3"/>
          </a:solidFill>
        </p:spPr>
        <p:txBody>
          <a:bodyPr lIns="108000" tIns="108000" bIns="0"/>
          <a:lstStyle>
            <a:lvl1pPr marL="0" indent="0">
              <a:lnSpc>
                <a:spcPts val="1400"/>
              </a:lnSpc>
              <a:spcBef>
                <a:spcPts val="0"/>
              </a:spcBef>
              <a:buNone/>
              <a:defRPr sz="1000" b="1"/>
            </a:lvl1pPr>
            <a:lvl2pPr>
              <a:lnSpc>
                <a:spcPts val="2400"/>
              </a:lnSpc>
              <a:spcBef>
                <a:spcPts val="0"/>
              </a:spcBef>
              <a:defRPr sz="1800"/>
            </a:lvl2pPr>
            <a:lvl3pPr>
              <a:lnSpc>
                <a:spcPts val="2400"/>
              </a:lnSpc>
              <a:spcBef>
                <a:spcPts val="0"/>
              </a:spcBef>
              <a:defRPr sz="1800"/>
            </a:lvl3pPr>
            <a:lvl4pPr>
              <a:lnSpc>
                <a:spcPts val="2400"/>
              </a:lnSpc>
              <a:spcBef>
                <a:spcPts val="0"/>
              </a:spcBef>
              <a:defRPr sz="1800"/>
            </a:lvl4pPr>
            <a:lvl5pPr>
              <a:lnSpc>
                <a:spcPts val="2400"/>
              </a:lnSpc>
              <a:spcBef>
                <a:spcPts val="0"/>
              </a:spcBef>
              <a:defRPr sz="1800"/>
            </a:lvl5pPr>
          </a:lstStyle>
          <a:p>
            <a:pPr lvl="0"/>
            <a:r>
              <a:rPr lang="en-US" dirty="0"/>
              <a:t>Graphic area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30A9E66C-ED3C-F542-95D6-9896AAD01F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70132" y="6255020"/>
            <a:ext cx="3024000" cy="1584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lnSpc>
                <a:spcPts val="1400"/>
              </a:lnSpc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&lt;Document title - footer text&gt;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7092108-9D1D-FD4A-80E4-3F4C3B752B2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76748" t="76748"/>
          <a:stretch/>
        </p:blipFill>
        <p:spPr>
          <a:xfrm>
            <a:off x="9357112" y="5263376"/>
            <a:ext cx="2834887" cy="1594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6669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3 Column text + half pa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F2664F2-35D9-B741-9708-420CFC42C3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6736" t="76736"/>
          <a:stretch/>
        </p:blipFill>
        <p:spPr>
          <a:xfrm>
            <a:off x="9355667" y="5262563"/>
            <a:ext cx="2836333" cy="1595437"/>
          </a:xfrm>
          <a:prstGeom prst="rect">
            <a:avLst/>
          </a:prstGeom>
        </p:spPr>
      </p:pic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0B470D89-9EFE-7C47-B569-5F0E46D83FA4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863168" y="1"/>
            <a:ext cx="6328833" cy="6858000"/>
          </a:xfrm>
          <a:solidFill>
            <a:srgbClr val="CDE3FB"/>
          </a:solidFill>
        </p:spPr>
        <p:txBody>
          <a:bodyPr lIns="180000" tIns="180000" anchor="t" anchorCtr="0"/>
          <a:lstStyle>
            <a:lvl1pPr marL="0" indent="0">
              <a:buNone/>
              <a:defRPr/>
            </a:lvl1pPr>
          </a:lstStyle>
          <a:p>
            <a:r>
              <a:rPr lang="en-US" dirty="0"/>
              <a:t>Half page picture area (click on image icon)</a:t>
            </a:r>
            <a:endParaRPr lang="en-GB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116DD27-C198-B34C-84E2-EA7532967F8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24416" y="1520825"/>
            <a:ext cx="3017309" cy="4392613"/>
          </a:xfrm>
        </p:spPr>
        <p:txBody>
          <a:bodyPr bIns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en-US" dirty="0"/>
              <a:t>Edit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B6C5C33C-5A67-8A45-8CE4-7FAC999AD32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4418" y="764314"/>
            <a:ext cx="4766900" cy="360000"/>
          </a:xfrm>
        </p:spPr>
        <p:txBody>
          <a:bodyPr bIns="0">
            <a:no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2400"/>
            </a:lvl1pPr>
            <a:lvl2pPr marL="457189" indent="0">
              <a:lnSpc>
                <a:spcPts val="3733"/>
              </a:lnSpc>
              <a:buNone/>
              <a:defRPr sz="3200"/>
            </a:lvl2pPr>
            <a:lvl3pPr marL="914377" indent="0">
              <a:lnSpc>
                <a:spcPts val="3733"/>
              </a:lnSpc>
              <a:buNone/>
              <a:defRPr sz="3200"/>
            </a:lvl3pPr>
            <a:lvl4pPr marL="1371566" indent="0">
              <a:lnSpc>
                <a:spcPts val="3733"/>
              </a:lnSpc>
              <a:buNone/>
              <a:defRPr sz="3200"/>
            </a:lvl4pPr>
            <a:lvl5pPr marL="1828754" indent="0">
              <a:lnSpc>
                <a:spcPts val="3733"/>
              </a:lnSpc>
              <a:buNone/>
              <a:defRPr sz="3200"/>
            </a:lvl5pPr>
          </a:lstStyle>
          <a:p>
            <a:pPr lvl="0"/>
            <a:r>
              <a:rPr lang="en-US" dirty="0" err="1"/>
              <a:t>Subheadline</a:t>
            </a:r>
            <a:endParaRPr lang="en-US" dirty="0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EE9CB87E-183E-5B4B-9AC5-45E11AF7003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4419" y="408469"/>
            <a:ext cx="4766900" cy="360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b="1"/>
            </a:lvl1pPr>
          </a:lstStyle>
          <a:p>
            <a:r>
              <a:rPr lang="en-US" dirty="0"/>
              <a:t>Headline</a:t>
            </a:r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BB30F6EA-F11C-684F-9995-F66AEAF73937}"/>
              </a:ext>
            </a:extLst>
          </p:cNvPr>
          <p:cNvSpPr txBox="1">
            <a:spLocks/>
          </p:cNvSpPr>
          <p:nvPr userDrawn="1"/>
        </p:nvSpPr>
        <p:spPr>
          <a:xfrm>
            <a:off x="624418" y="6255021"/>
            <a:ext cx="1224000" cy="1584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457200" rtl="0" eaLnBrk="1" latinLnBrk="0" hangingPunct="1">
              <a:lnSpc>
                <a:spcPts val="1400"/>
              </a:lnSpc>
              <a:defRPr sz="1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2DA9482-6D33-6D42-929F-85F73996AD74}" type="slidenum">
              <a:rPr lang="en-US" smtClean="0">
                <a:solidFill>
                  <a:schemeClr val="tx1"/>
                </a:solidFill>
              </a:rPr>
              <a:pPr/>
              <a:t>‹#›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870934E6-1979-4C41-8E4A-F4F7DD308E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70136" y="6255020"/>
            <a:ext cx="3024000" cy="1584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lnSpc>
                <a:spcPts val="1400"/>
              </a:lnSpc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&lt;Document title - footer text&gt;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1840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3 Column text + graphics option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F04932EF-9D6D-C44B-B6BB-7024E3FE5B5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4417" y="764314"/>
            <a:ext cx="10001249" cy="360000"/>
          </a:xfrm>
        </p:spPr>
        <p:txBody>
          <a:bodyPr bIns="0">
            <a:no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2400"/>
            </a:lvl1pPr>
            <a:lvl2pPr marL="457189" indent="0">
              <a:lnSpc>
                <a:spcPts val="3733"/>
              </a:lnSpc>
              <a:buNone/>
              <a:defRPr sz="3200"/>
            </a:lvl2pPr>
            <a:lvl3pPr marL="914377" indent="0">
              <a:lnSpc>
                <a:spcPts val="3733"/>
              </a:lnSpc>
              <a:buNone/>
              <a:defRPr sz="3200"/>
            </a:lvl3pPr>
            <a:lvl4pPr marL="1371566" indent="0">
              <a:lnSpc>
                <a:spcPts val="3733"/>
              </a:lnSpc>
              <a:buNone/>
              <a:defRPr sz="3200"/>
            </a:lvl4pPr>
            <a:lvl5pPr marL="1828754" indent="0">
              <a:lnSpc>
                <a:spcPts val="3733"/>
              </a:lnSpc>
              <a:buNone/>
              <a:defRPr sz="3200"/>
            </a:lvl5pPr>
          </a:lstStyle>
          <a:p>
            <a:pPr lvl="0"/>
            <a:r>
              <a:rPr lang="en-US" dirty="0" err="1"/>
              <a:t>Subheadline</a:t>
            </a:r>
            <a:endParaRPr lang="en-US" dirty="0"/>
          </a:p>
        </p:txBody>
      </p:sp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7D1E016F-CA61-FB46-ABA4-D552E45BF6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4418" y="408469"/>
            <a:ext cx="10001249" cy="360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b="1"/>
            </a:lvl1pPr>
          </a:lstStyle>
          <a:p>
            <a:r>
              <a:rPr lang="en-US" dirty="0"/>
              <a:t>Headline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81A47C6A-A518-A449-B879-E00548A31C0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24416" y="1520825"/>
            <a:ext cx="3017309" cy="4392613"/>
          </a:xfrm>
        </p:spPr>
        <p:txBody>
          <a:bodyPr bIns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en-US" dirty="0"/>
              <a:t>Edit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A4BDCCE6-EDAE-944F-843F-53C2B7C17047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5860519" y="1520825"/>
            <a:ext cx="4765147" cy="4392613"/>
          </a:xfrm>
          <a:solidFill>
            <a:schemeClr val="accent3"/>
          </a:solidFill>
        </p:spPr>
        <p:txBody>
          <a:bodyPr lIns="108000" tIns="108000" bIns="0"/>
          <a:lstStyle>
            <a:lvl1pPr marL="0" indent="0">
              <a:lnSpc>
                <a:spcPts val="1400"/>
              </a:lnSpc>
              <a:spcBef>
                <a:spcPts val="0"/>
              </a:spcBef>
              <a:buNone/>
              <a:defRPr sz="1000" b="1"/>
            </a:lvl1pPr>
            <a:lvl2pPr marL="457189" indent="0">
              <a:spcBef>
                <a:spcPts val="0"/>
              </a:spcBef>
              <a:buNone/>
              <a:defRPr/>
            </a:lvl2pPr>
            <a:lvl3pPr marL="914377" indent="0">
              <a:spcBef>
                <a:spcPts val="0"/>
              </a:spcBef>
              <a:buNone/>
              <a:defRPr/>
            </a:lvl3pPr>
            <a:lvl4pPr marL="1371566" indent="0">
              <a:spcBef>
                <a:spcPts val="0"/>
              </a:spcBef>
              <a:buNone/>
              <a:defRPr/>
            </a:lvl4pPr>
            <a:lvl5pPr marL="1828755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rPr lang="en-US" dirty="0"/>
              <a:t>Graphic area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D460F1B4-EAEF-C948-A0CF-5E9783A1034B}"/>
              </a:ext>
            </a:extLst>
          </p:cNvPr>
          <p:cNvSpPr txBox="1">
            <a:spLocks/>
          </p:cNvSpPr>
          <p:nvPr userDrawn="1"/>
        </p:nvSpPr>
        <p:spPr>
          <a:xfrm>
            <a:off x="624418" y="6255021"/>
            <a:ext cx="1224000" cy="1584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457200" rtl="0" eaLnBrk="1" latinLnBrk="0" hangingPunct="1">
              <a:lnSpc>
                <a:spcPts val="1400"/>
              </a:lnSpc>
              <a:defRPr sz="1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2DA9482-6D33-6D42-929F-85F73996AD74}" type="slidenum">
              <a:rPr lang="en-US" smtClean="0">
                <a:solidFill>
                  <a:schemeClr val="tx1"/>
                </a:solidFill>
              </a:rPr>
              <a:pPr/>
              <a:t>‹#›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16A42266-C1C2-2449-BABA-DF490DA911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70136" y="6255020"/>
            <a:ext cx="3024000" cy="1584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lnSpc>
                <a:spcPts val="1400"/>
              </a:lnSpc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&lt;Document title - footer text&gt;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F96F2F6-0125-DB49-933C-238BD94AE5D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76748" t="76748"/>
          <a:stretch/>
        </p:blipFill>
        <p:spPr>
          <a:xfrm>
            <a:off x="9357112" y="5263376"/>
            <a:ext cx="2834887" cy="1594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626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3 Column text + graphics option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D02A3C8C-B682-A541-BB5B-6F47628E6E9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4417" y="764314"/>
            <a:ext cx="10001249" cy="360000"/>
          </a:xfrm>
        </p:spPr>
        <p:txBody>
          <a:bodyPr bIns="0">
            <a:no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2400"/>
            </a:lvl1pPr>
            <a:lvl2pPr marL="457189" indent="0">
              <a:lnSpc>
                <a:spcPts val="3733"/>
              </a:lnSpc>
              <a:buNone/>
              <a:defRPr sz="3200"/>
            </a:lvl2pPr>
            <a:lvl3pPr marL="914377" indent="0">
              <a:lnSpc>
                <a:spcPts val="3733"/>
              </a:lnSpc>
              <a:buNone/>
              <a:defRPr sz="3200"/>
            </a:lvl3pPr>
            <a:lvl4pPr marL="1371566" indent="0">
              <a:lnSpc>
                <a:spcPts val="3733"/>
              </a:lnSpc>
              <a:buNone/>
              <a:defRPr sz="3200"/>
            </a:lvl4pPr>
            <a:lvl5pPr marL="1828754" indent="0">
              <a:lnSpc>
                <a:spcPts val="3733"/>
              </a:lnSpc>
              <a:buNone/>
              <a:defRPr sz="3200"/>
            </a:lvl5pPr>
          </a:lstStyle>
          <a:p>
            <a:pPr lvl="0"/>
            <a:r>
              <a:rPr lang="en-US" dirty="0" err="1"/>
              <a:t>Subheadline</a:t>
            </a:r>
            <a:endParaRPr lang="en-US" dirty="0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12112C66-65E3-994F-91E3-0069300358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4418" y="408469"/>
            <a:ext cx="10001249" cy="360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b="1"/>
            </a:lvl1pPr>
          </a:lstStyle>
          <a:p>
            <a:r>
              <a:rPr lang="en-US" dirty="0"/>
              <a:t>Headline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ACDBAD1D-063D-E144-827F-987F7180F06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24416" y="1520825"/>
            <a:ext cx="3017309" cy="4392613"/>
          </a:xfrm>
        </p:spPr>
        <p:txBody>
          <a:bodyPr bIns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en-US" dirty="0"/>
              <a:t>Edit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25F8C3CB-2A23-5E42-AE10-B8C68A3495DE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5861047" y="1520825"/>
            <a:ext cx="4766400" cy="2088000"/>
          </a:xfrm>
          <a:solidFill>
            <a:schemeClr val="accent3"/>
          </a:solidFill>
        </p:spPr>
        <p:txBody>
          <a:bodyPr lIns="108000" tIns="108000" bIns="0"/>
          <a:lstStyle>
            <a:lvl1pPr marL="0" indent="0">
              <a:lnSpc>
                <a:spcPts val="1400"/>
              </a:lnSpc>
              <a:spcBef>
                <a:spcPts val="0"/>
              </a:spcBef>
              <a:buNone/>
              <a:defRPr sz="1000" b="1"/>
            </a:lvl1pPr>
            <a:lvl2pPr marL="457189" indent="0">
              <a:lnSpc>
                <a:spcPts val="2400"/>
              </a:lnSpc>
              <a:spcBef>
                <a:spcPts val="0"/>
              </a:spcBef>
              <a:buNone/>
              <a:defRPr sz="1800"/>
            </a:lvl2pPr>
            <a:lvl3pPr marL="914377" indent="0">
              <a:lnSpc>
                <a:spcPts val="2400"/>
              </a:lnSpc>
              <a:spcBef>
                <a:spcPts val="0"/>
              </a:spcBef>
              <a:buNone/>
              <a:defRPr sz="1800"/>
            </a:lvl3pPr>
            <a:lvl4pPr marL="1371566" indent="0">
              <a:lnSpc>
                <a:spcPts val="2400"/>
              </a:lnSpc>
              <a:spcBef>
                <a:spcPts val="0"/>
              </a:spcBef>
              <a:buNone/>
              <a:defRPr sz="1800"/>
            </a:lvl4pPr>
            <a:lvl5pPr marL="1828755" indent="0">
              <a:lnSpc>
                <a:spcPts val="2400"/>
              </a:lnSpc>
              <a:spcBef>
                <a:spcPts val="0"/>
              </a:spcBef>
              <a:buNone/>
              <a:defRPr sz="1800"/>
            </a:lvl5pPr>
          </a:lstStyle>
          <a:p>
            <a:pPr lvl="0"/>
            <a:r>
              <a:rPr lang="en-US" dirty="0"/>
              <a:t>Graphic area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02DC6EF5-FCAB-2746-B475-394EA3103E07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5861047" y="3820037"/>
            <a:ext cx="4766400" cy="2088000"/>
          </a:xfrm>
          <a:solidFill>
            <a:schemeClr val="accent3"/>
          </a:solidFill>
        </p:spPr>
        <p:txBody>
          <a:bodyPr lIns="108000" tIns="108000" bIns="0"/>
          <a:lstStyle>
            <a:lvl1pPr marL="0" indent="0">
              <a:lnSpc>
                <a:spcPts val="1400"/>
              </a:lnSpc>
              <a:spcBef>
                <a:spcPts val="0"/>
              </a:spcBef>
              <a:buNone/>
              <a:defRPr sz="1000" b="1"/>
            </a:lvl1pPr>
            <a:lvl2pPr marL="457189" indent="0">
              <a:lnSpc>
                <a:spcPts val="2400"/>
              </a:lnSpc>
              <a:spcBef>
                <a:spcPts val="0"/>
              </a:spcBef>
              <a:buNone/>
              <a:defRPr sz="1800"/>
            </a:lvl2pPr>
            <a:lvl3pPr marL="914377" indent="0">
              <a:lnSpc>
                <a:spcPts val="2400"/>
              </a:lnSpc>
              <a:spcBef>
                <a:spcPts val="0"/>
              </a:spcBef>
              <a:buNone/>
              <a:defRPr sz="1800"/>
            </a:lvl3pPr>
            <a:lvl4pPr marL="1371566" indent="0">
              <a:lnSpc>
                <a:spcPts val="2400"/>
              </a:lnSpc>
              <a:spcBef>
                <a:spcPts val="0"/>
              </a:spcBef>
              <a:buNone/>
              <a:defRPr sz="1800"/>
            </a:lvl4pPr>
            <a:lvl5pPr marL="1828755" indent="0">
              <a:lnSpc>
                <a:spcPts val="2400"/>
              </a:lnSpc>
              <a:spcBef>
                <a:spcPts val="0"/>
              </a:spcBef>
              <a:buNone/>
              <a:defRPr sz="1800"/>
            </a:lvl5pPr>
          </a:lstStyle>
          <a:p>
            <a:pPr lvl="0"/>
            <a:r>
              <a:rPr lang="en-US" dirty="0"/>
              <a:t>Graphic area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DE1F0341-1639-274B-9FB3-75C89BF31EF5}"/>
              </a:ext>
            </a:extLst>
          </p:cNvPr>
          <p:cNvSpPr txBox="1">
            <a:spLocks/>
          </p:cNvSpPr>
          <p:nvPr userDrawn="1"/>
        </p:nvSpPr>
        <p:spPr>
          <a:xfrm>
            <a:off x="624418" y="6255021"/>
            <a:ext cx="1224000" cy="1584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457200" rtl="0" eaLnBrk="1" latinLnBrk="0" hangingPunct="1">
              <a:lnSpc>
                <a:spcPts val="1400"/>
              </a:lnSpc>
              <a:defRPr sz="1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2DA9482-6D33-6D42-929F-85F73996AD74}" type="slidenum">
              <a:rPr lang="en-US" smtClean="0">
                <a:solidFill>
                  <a:schemeClr val="tx1"/>
                </a:solidFill>
              </a:rPr>
              <a:pPr/>
              <a:t>‹#›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72E6F0B1-64EF-B24C-AC55-C3ABC44661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70136" y="6255020"/>
            <a:ext cx="3024000" cy="1584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lnSpc>
                <a:spcPts val="1400"/>
              </a:lnSpc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&lt;Document title - footer text&gt;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909A80B-4F66-1246-87BD-8A958FCCEC2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76748" t="76748"/>
          <a:stretch/>
        </p:blipFill>
        <p:spPr>
          <a:xfrm>
            <a:off x="9357112" y="5263376"/>
            <a:ext cx="2834887" cy="1594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59754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/3 Column text + graphics option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C7C6200-6CDB-CC4F-98FE-B2EECEA9DA2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24416" y="1520825"/>
            <a:ext cx="6511397" cy="4392613"/>
          </a:xfrm>
        </p:spPr>
        <p:txBody>
          <a:bodyPr bIns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en-US" dirty="0"/>
              <a:t>Edit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F5D90D67-17EA-D245-A903-C1B0474D6FF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4417" y="764314"/>
            <a:ext cx="10001249" cy="360000"/>
          </a:xfrm>
        </p:spPr>
        <p:txBody>
          <a:bodyPr bIns="0">
            <a:no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2400"/>
            </a:lvl1pPr>
            <a:lvl2pPr marL="457189" indent="0">
              <a:lnSpc>
                <a:spcPts val="3733"/>
              </a:lnSpc>
              <a:buNone/>
              <a:defRPr sz="3200"/>
            </a:lvl2pPr>
            <a:lvl3pPr marL="914377" indent="0">
              <a:lnSpc>
                <a:spcPts val="3733"/>
              </a:lnSpc>
              <a:buNone/>
              <a:defRPr sz="3200"/>
            </a:lvl3pPr>
            <a:lvl4pPr marL="1371566" indent="0">
              <a:lnSpc>
                <a:spcPts val="3733"/>
              </a:lnSpc>
              <a:buNone/>
              <a:defRPr sz="3200"/>
            </a:lvl4pPr>
            <a:lvl5pPr marL="1828754" indent="0">
              <a:lnSpc>
                <a:spcPts val="3733"/>
              </a:lnSpc>
              <a:buNone/>
              <a:defRPr sz="3200"/>
            </a:lvl5pPr>
          </a:lstStyle>
          <a:p>
            <a:pPr lvl="0"/>
            <a:r>
              <a:rPr lang="en-US" dirty="0" err="1"/>
              <a:t>Subheadline</a:t>
            </a:r>
            <a:endParaRPr lang="en-US" dirty="0"/>
          </a:p>
        </p:txBody>
      </p:sp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0FA062B4-A9B7-EB4B-8AEE-CC8CB895C77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4418" y="408469"/>
            <a:ext cx="10001249" cy="360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b="1"/>
            </a:lvl1pPr>
          </a:lstStyle>
          <a:p>
            <a:r>
              <a:rPr lang="en-US" dirty="0"/>
              <a:t>Headline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B0376305-D20B-4448-9673-3294BB773657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7608357" y="1520825"/>
            <a:ext cx="3017309" cy="4392613"/>
          </a:xfrm>
          <a:solidFill>
            <a:schemeClr val="accent3"/>
          </a:solidFill>
        </p:spPr>
        <p:txBody>
          <a:bodyPr lIns="108000" tIns="108000" bIns="0"/>
          <a:lstStyle>
            <a:lvl1pPr marL="0" indent="0" algn="l">
              <a:lnSpc>
                <a:spcPts val="1400"/>
              </a:lnSpc>
              <a:spcBef>
                <a:spcPts val="0"/>
              </a:spcBef>
              <a:buNone/>
              <a:defRPr sz="1000" b="1"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en-US" dirty="0"/>
              <a:t>Graphic area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F4A0ED73-04DD-554B-AFDE-6C9F038CD550}"/>
              </a:ext>
            </a:extLst>
          </p:cNvPr>
          <p:cNvSpPr txBox="1">
            <a:spLocks/>
          </p:cNvSpPr>
          <p:nvPr userDrawn="1"/>
        </p:nvSpPr>
        <p:spPr>
          <a:xfrm>
            <a:off x="624418" y="6255021"/>
            <a:ext cx="1224000" cy="1584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457200" rtl="0" eaLnBrk="1" latinLnBrk="0" hangingPunct="1">
              <a:lnSpc>
                <a:spcPts val="1400"/>
              </a:lnSpc>
              <a:defRPr sz="1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2DA9482-6D33-6D42-929F-85F73996AD74}" type="slidenum">
              <a:rPr lang="en-US" smtClean="0">
                <a:solidFill>
                  <a:schemeClr val="tx1"/>
                </a:solidFill>
              </a:rPr>
              <a:pPr/>
              <a:t>‹#›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90012231-6916-E44C-B325-9DCF08EA70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70136" y="6255020"/>
            <a:ext cx="3024000" cy="1584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lnSpc>
                <a:spcPts val="1400"/>
              </a:lnSpc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&lt;Document title - footer text&gt;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52F3DD6-37C7-754A-BF87-15803C78DA0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76748" t="76748"/>
          <a:stretch/>
        </p:blipFill>
        <p:spPr>
          <a:xfrm>
            <a:off x="9357112" y="5263376"/>
            <a:ext cx="2834887" cy="1594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7183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/3 Column Text + graphics option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87D0811F-BD44-AA43-9894-5B5AB6EE9F4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24416" y="1520825"/>
            <a:ext cx="6511397" cy="4392613"/>
          </a:xfrm>
        </p:spPr>
        <p:txBody>
          <a:bodyPr bIns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en-US" dirty="0"/>
              <a:t>Edit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080922FD-795A-E24E-9712-03B27298B8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4417" y="764314"/>
            <a:ext cx="10001249" cy="360000"/>
          </a:xfrm>
        </p:spPr>
        <p:txBody>
          <a:bodyPr bIns="0">
            <a:no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2400"/>
            </a:lvl1pPr>
            <a:lvl2pPr marL="457189" indent="0">
              <a:lnSpc>
                <a:spcPts val="3733"/>
              </a:lnSpc>
              <a:buNone/>
              <a:defRPr sz="3200"/>
            </a:lvl2pPr>
            <a:lvl3pPr marL="914377" indent="0">
              <a:lnSpc>
                <a:spcPts val="3733"/>
              </a:lnSpc>
              <a:buNone/>
              <a:defRPr sz="3200"/>
            </a:lvl3pPr>
            <a:lvl4pPr marL="1371566" indent="0">
              <a:lnSpc>
                <a:spcPts val="3733"/>
              </a:lnSpc>
              <a:buNone/>
              <a:defRPr sz="3200"/>
            </a:lvl4pPr>
            <a:lvl5pPr marL="1828754" indent="0">
              <a:lnSpc>
                <a:spcPts val="3733"/>
              </a:lnSpc>
              <a:buNone/>
              <a:defRPr sz="3200"/>
            </a:lvl5pPr>
          </a:lstStyle>
          <a:p>
            <a:pPr lvl="0"/>
            <a:r>
              <a:rPr lang="en-US" dirty="0" err="1"/>
              <a:t>Subheadline</a:t>
            </a:r>
            <a:endParaRPr lang="en-US" dirty="0"/>
          </a:p>
        </p:txBody>
      </p:sp>
      <p:sp>
        <p:nvSpPr>
          <p:cNvPr id="15" name="Title Placeholder 1">
            <a:extLst>
              <a:ext uri="{FF2B5EF4-FFF2-40B4-BE49-F238E27FC236}">
                <a16:creationId xmlns:a16="http://schemas.microsoft.com/office/drawing/2014/main" id="{DCC55CAE-01EC-3046-8A3E-6DE5CE1A4B1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4418" y="408469"/>
            <a:ext cx="10001249" cy="360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b="1"/>
            </a:lvl1pPr>
          </a:lstStyle>
          <a:p>
            <a:r>
              <a:rPr lang="en-US" dirty="0"/>
              <a:t>Headline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A51F5671-A78A-6549-98FB-DEE60F2187EA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7610475" y="1520825"/>
            <a:ext cx="3016972" cy="2088000"/>
          </a:xfrm>
          <a:solidFill>
            <a:schemeClr val="accent3"/>
          </a:solidFill>
        </p:spPr>
        <p:txBody>
          <a:bodyPr lIns="108000" tIns="108000" bIns="0"/>
          <a:lstStyle>
            <a:lvl1pPr marL="0" indent="0">
              <a:lnSpc>
                <a:spcPts val="1400"/>
              </a:lnSpc>
              <a:spcBef>
                <a:spcPts val="0"/>
              </a:spcBef>
              <a:buNone/>
              <a:defRPr sz="1000" b="1"/>
            </a:lvl1pPr>
            <a:lvl2pPr marL="457189" indent="0">
              <a:lnSpc>
                <a:spcPts val="2400"/>
              </a:lnSpc>
              <a:spcBef>
                <a:spcPts val="0"/>
              </a:spcBef>
              <a:buNone/>
              <a:defRPr sz="1800"/>
            </a:lvl2pPr>
            <a:lvl3pPr marL="914377" indent="0">
              <a:lnSpc>
                <a:spcPts val="2400"/>
              </a:lnSpc>
              <a:spcBef>
                <a:spcPts val="0"/>
              </a:spcBef>
              <a:buNone/>
              <a:defRPr sz="1800"/>
            </a:lvl3pPr>
            <a:lvl4pPr marL="1371566" indent="0">
              <a:lnSpc>
                <a:spcPts val="2400"/>
              </a:lnSpc>
              <a:spcBef>
                <a:spcPts val="0"/>
              </a:spcBef>
              <a:buNone/>
              <a:defRPr sz="1800"/>
            </a:lvl4pPr>
            <a:lvl5pPr marL="1828755" indent="0">
              <a:lnSpc>
                <a:spcPts val="2400"/>
              </a:lnSpc>
              <a:spcBef>
                <a:spcPts val="0"/>
              </a:spcBef>
              <a:buNone/>
              <a:defRPr sz="1800"/>
            </a:lvl5pPr>
          </a:lstStyle>
          <a:p>
            <a:pPr lvl="0"/>
            <a:r>
              <a:rPr lang="en-US" dirty="0"/>
              <a:t>Graphic area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5F6C9671-D9C9-B940-87DE-BBFF046984D6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7610475" y="3820037"/>
            <a:ext cx="3016972" cy="2088000"/>
          </a:xfrm>
          <a:solidFill>
            <a:schemeClr val="accent3"/>
          </a:solidFill>
        </p:spPr>
        <p:txBody>
          <a:bodyPr lIns="108000" tIns="108000" bIns="0"/>
          <a:lstStyle>
            <a:lvl1pPr marL="0" indent="0">
              <a:lnSpc>
                <a:spcPts val="1400"/>
              </a:lnSpc>
              <a:spcBef>
                <a:spcPts val="0"/>
              </a:spcBef>
              <a:buNone/>
              <a:defRPr sz="1000" b="1"/>
            </a:lvl1pPr>
            <a:lvl2pPr marL="457189" indent="0">
              <a:lnSpc>
                <a:spcPts val="2400"/>
              </a:lnSpc>
              <a:spcBef>
                <a:spcPts val="0"/>
              </a:spcBef>
              <a:buNone/>
              <a:defRPr sz="1800"/>
            </a:lvl2pPr>
            <a:lvl3pPr marL="914377" indent="0">
              <a:lnSpc>
                <a:spcPts val="2400"/>
              </a:lnSpc>
              <a:spcBef>
                <a:spcPts val="0"/>
              </a:spcBef>
              <a:buNone/>
              <a:defRPr sz="1800"/>
            </a:lvl3pPr>
            <a:lvl4pPr marL="1371566" indent="0">
              <a:lnSpc>
                <a:spcPts val="2400"/>
              </a:lnSpc>
              <a:spcBef>
                <a:spcPts val="0"/>
              </a:spcBef>
              <a:buNone/>
              <a:defRPr sz="1800"/>
            </a:lvl4pPr>
            <a:lvl5pPr marL="1828755" indent="0">
              <a:lnSpc>
                <a:spcPts val="2400"/>
              </a:lnSpc>
              <a:spcBef>
                <a:spcPts val="0"/>
              </a:spcBef>
              <a:buNone/>
              <a:defRPr sz="1800"/>
            </a:lvl5pPr>
          </a:lstStyle>
          <a:p>
            <a:pPr lvl="0"/>
            <a:r>
              <a:rPr lang="en-US" dirty="0"/>
              <a:t>Graphic area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64C9AE01-E233-954E-B107-0E3A128AD2C5}"/>
              </a:ext>
            </a:extLst>
          </p:cNvPr>
          <p:cNvSpPr txBox="1">
            <a:spLocks/>
          </p:cNvSpPr>
          <p:nvPr userDrawn="1"/>
        </p:nvSpPr>
        <p:spPr>
          <a:xfrm>
            <a:off x="624418" y="6255021"/>
            <a:ext cx="1224000" cy="1584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457200" rtl="0" eaLnBrk="1" latinLnBrk="0" hangingPunct="1">
              <a:lnSpc>
                <a:spcPts val="1400"/>
              </a:lnSpc>
              <a:defRPr sz="1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2DA9482-6D33-6D42-929F-85F73996AD74}" type="slidenum">
              <a:rPr lang="en-US" smtClean="0">
                <a:solidFill>
                  <a:schemeClr val="tx1"/>
                </a:solidFill>
              </a:rPr>
              <a:pPr/>
              <a:t>‹#›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F82D84C6-C54C-5349-ACB9-FE6932AD92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70136" y="6255020"/>
            <a:ext cx="3024000" cy="1584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lnSpc>
                <a:spcPts val="1400"/>
              </a:lnSpc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&lt;Document title - footer text&gt;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F3D94B4-6B9C-A544-B506-A8F35C9240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76748" t="76748"/>
          <a:stretch/>
        </p:blipFill>
        <p:spPr>
          <a:xfrm>
            <a:off x="9357112" y="5263376"/>
            <a:ext cx="2834887" cy="1594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14545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laimer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C3A45E1-3DF2-9F47-B12F-01187B40885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24416" y="1520825"/>
            <a:ext cx="10001251" cy="4867275"/>
          </a:xfrm>
        </p:spPr>
        <p:txBody>
          <a:bodyPr bIns="0"/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800"/>
            </a:lvl1pPr>
            <a:lvl2pPr marL="457189" indent="0">
              <a:lnSpc>
                <a:spcPts val="1200"/>
              </a:lnSpc>
              <a:spcBef>
                <a:spcPts val="0"/>
              </a:spcBef>
              <a:buNone/>
              <a:defRPr sz="800"/>
            </a:lvl2pPr>
            <a:lvl3pPr marL="914377" indent="0">
              <a:lnSpc>
                <a:spcPts val="1200"/>
              </a:lnSpc>
              <a:spcBef>
                <a:spcPts val="0"/>
              </a:spcBef>
              <a:buNone/>
              <a:defRPr sz="800"/>
            </a:lvl3pPr>
            <a:lvl4pPr marL="1371566" indent="0">
              <a:lnSpc>
                <a:spcPts val="1200"/>
              </a:lnSpc>
              <a:spcBef>
                <a:spcPts val="0"/>
              </a:spcBef>
              <a:buNone/>
              <a:defRPr sz="800"/>
            </a:lvl4pPr>
            <a:lvl5pPr marL="1828755" indent="0">
              <a:lnSpc>
                <a:spcPts val="1200"/>
              </a:lnSpc>
              <a:spcBef>
                <a:spcPts val="0"/>
              </a:spcBef>
              <a:buNone/>
              <a:defRPr sz="800"/>
            </a:lvl5pPr>
          </a:lstStyle>
          <a:p>
            <a:pPr lvl="0"/>
            <a:r>
              <a:rPr lang="en-US" dirty="0"/>
              <a:t>Edit content</a:t>
            </a: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3878D1AC-92BD-1D41-A92D-FE62D13B76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4418" y="408469"/>
            <a:ext cx="10001249" cy="360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b="1"/>
            </a:lvl1pPr>
          </a:lstStyle>
          <a:p>
            <a:r>
              <a:rPr lang="en-US" dirty="0"/>
              <a:t>Disclaimer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CDE08E2-DD44-4045-A475-3371A39736D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76748" t="76748"/>
          <a:stretch/>
        </p:blipFill>
        <p:spPr>
          <a:xfrm>
            <a:off x="9357112" y="5263376"/>
            <a:ext cx="2834887" cy="1594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88035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adient">
    <p:bg>
      <p:bgPr>
        <a:gradFill>
          <a:gsLst>
            <a:gs pos="100000">
              <a:srgbClr val="2C3A87"/>
            </a:gs>
            <a:gs pos="0">
              <a:srgbClr val="0061C7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AE5FB06E-4674-2E46-B9C1-4670A9B05F3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64636" y="468312"/>
            <a:ext cx="9064800" cy="5040000"/>
          </a:xfrm>
        </p:spPr>
        <p:txBody>
          <a:bodyPr anchor="ctr"/>
          <a:lstStyle>
            <a:lvl1pPr marL="0" indent="0" algn="ctr">
              <a:lnSpc>
                <a:spcPts val="5000"/>
              </a:lnSpc>
              <a:buNone/>
              <a:defRPr sz="4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Thank you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EBFFC9-8789-FF48-B415-D569D45796E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76614" t="76614"/>
          <a:stretch/>
        </p:blipFill>
        <p:spPr>
          <a:xfrm>
            <a:off x="9340748" y="5254170"/>
            <a:ext cx="2851252" cy="1603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6739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287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2DDE12C2-35EE-6440-92BB-368EFE9103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62422" t="62422"/>
          <a:stretch/>
        </p:blipFill>
        <p:spPr>
          <a:xfrm>
            <a:off x="7610474" y="4280892"/>
            <a:ext cx="4581525" cy="2577108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3F849CD-2E5B-D346-8B31-ECC65C71E67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63600" y="468312"/>
            <a:ext cx="9064800" cy="5040000"/>
          </a:xfrm>
        </p:spPr>
        <p:txBody>
          <a:bodyPr anchor="ctr"/>
          <a:lstStyle>
            <a:lvl1pPr marL="0" indent="0" algn="ctr">
              <a:lnSpc>
                <a:spcPts val="5000"/>
              </a:lnSpc>
              <a:buNone/>
              <a:defRPr sz="4200" b="1"/>
            </a:lvl1pPr>
          </a:lstStyle>
          <a:p>
            <a:pPr lvl="0"/>
            <a:r>
              <a:rPr lang="en-US" dirty="0"/>
              <a:t>Thank you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E8AD39-0379-F548-918F-0D2D7928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76614" t="76614"/>
          <a:stretch/>
        </p:blipFill>
        <p:spPr>
          <a:xfrm>
            <a:off x="9340748" y="5254170"/>
            <a:ext cx="2851252" cy="1603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8025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287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Title slide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2F036EA-2038-9C4F-982A-D90239D139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51901" r="51901"/>
          <a:stretch/>
        </p:blipFill>
        <p:spPr>
          <a:xfrm>
            <a:off x="0" y="3559372"/>
            <a:ext cx="5864225" cy="3298627"/>
          </a:xfrm>
          <a:prstGeom prst="rect">
            <a:avLst/>
          </a:prstGeom>
        </p:spPr>
      </p:pic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854A06-A90F-3346-BE32-0335A0421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7B63F-F944-354A-8C22-0DC5CA3A9AAE}" type="datetime1">
              <a:rPr lang="en-GB" smtClean="0"/>
              <a:t>12/03/2022</a:t>
            </a:fld>
            <a:endParaRPr lang="en-US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6559AA22-3DDE-9346-B44F-C824BB81B93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116919" y="1651189"/>
            <a:ext cx="7452781" cy="64800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ts val="5000"/>
              </a:lnSpc>
              <a:spcBef>
                <a:spcPts val="0"/>
              </a:spcBef>
              <a:buNone/>
              <a:defRPr sz="4200">
                <a:solidFill>
                  <a:schemeClr val="tx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/>
              <a:t>Subtitle </a:t>
            </a:r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36FD8C2B-36F4-544D-8BC0-253FAD158CC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16919" y="374043"/>
            <a:ext cx="7452052" cy="1296000"/>
          </a:xfrm>
        </p:spPr>
        <p:txBody>
          <a:bodyPr/>
          <a:lstStyle>
            <a:lvl1pPr>
              <a:lnSpc>
                <a:spcPts val="5000"/>
              </a:lnSpc>
              <a:defRPr sz="4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  <a:br>
              <a:rPr lang="en-US" dirty="0"/>
            </a:br>
            <a:r>
              <a:rPr lang="en-US" dirty="0"/>
              <a:t>Long title version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009514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287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431CD316-21C7-4FA9-A45A-374D6AE71ED5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36" name="Freeform 5">
              <a:extLst>
                <a:ext uri="{FF2B5EF4-FFF2-40B4-BE49-F238E27FC236}">
                  <a16:creationId xmlns:a16="http://schemas.microsoft.com/office/drawing/2014/main" id="{E107D9FB-3967-4583-A9DA-6787AF7120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/>
            </a:p>
          </p:txBody>
        </p:sp>
        <p:sp>
          <p:nvSpPr>
            <p:cNvPr id="37" name="Freeform 6">
              <a:extLst>
                <a:ext uri="{FF2B5EF4-FFF2-40B4-BE49-F238E27FC236}">
                  <a16:creationId xmlns:a16="http://schemas.microsoft.com/office/drawing/2014/main" id="{138D5FEB-37FF-4F26-B625-CE2BE91FF2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/>
            </a:p>
          </p:txBody>
        </p:sp>
        <p:sp>
          <p:nvSpPr>
            <p:cNvPr id="38" name="Freeform 7">
              <a:extLst>
                <a:ext uri="{FF2B5EF4-FFF2-40B4-BE49-F238E27FC236}">
                  <a16:creationId xmlns:a16="http://schemas.microsoft.com/office/drawing/2014/main" id="{6C2B67E8-673C-422C-B021-296E2E2B95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/>
            </a:p>
          </p:txBody>
        </p:sp>
      </p:grpSp>
      <p:sp>
        <p:nvSpPr>
          <p:cNvPr id="23" name="Oval 22">
            <a:extLst>
              <a:ext uri="{FF2B5EF4-FFF2-40B4-BE49-F238E27FC236}">
                <a16:creationId xmlns:a16="http://schemas.microsoft.com/office/drawing/2014/main" id="{687010E4-ADF2-486D-8DF7-B0FF38C6DADF}"/>
              </a:ext>
            </a:extLst>
          </p:cNvPr>
          <p:cNvSpPr/>
          <p:nvPr userDrawn="1"/>
        </p:nvSpPr>
        <p:spPr>
          <a:xfrm>
            <a:off x="954140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159AA79-2237-4A27-BBC2-D44032158D19}"/>
              </a:ext>
            </a:extLst>
          </p:cNvPr>
          <p:cNvSpPr/>
          <p:nvPr userDrawn="1"/>
        </p:nvSpPr>
        <p:spPr>
          <a:xfrm>
            <a:off x="3807539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272B962-9566-42D2-B4C3-E7AA81884A83}"/>
              </a:ext>
            </a:extLst>
          </p:cNvPr>
          <p:cNvSpPr/>
          <p:nvPr userDrawn="1"/>
        </p:nvSpPr>
        <p:spPr>
          <a:xfrm>
            <a:off x="6646275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9733285-016C-4C38-816C-83D30C075C70}"/>
              </a:ext>
            </a:extLst>
          </p:cNvPr>
          <p:cNvSpPr/>
          <p:nvPr userDrawn="1"/>
        </p:nvSpPr>
        <p:spPr>
          <a:xfrm>
            <a:off x="9498658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F40DBA4-AB63-4B47-B37F-BCC3D59B5392}"/>
              </a:ext>
            </a:extLst>
          </p:cNvPr>
          <p:cNvSpPr/>
          <p:nvPr userDrawn="1"/>
        </p:nvSpPr>
        <p:spPr>
          <a:xfrm>
            <a:off x="4011967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3EF0AFB-D099-4FF1-8963-7DA87268867F}"/>
              </a:ext>
            </a:extLst>
          </p:cNvPr>
          <p:cNvSpPr/>
          <p:nvPr userDrawn="1"/>
        </p:nvSpPr>
        <p:spPr>
          <a:xfrm>
            <a:off x="6850703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872C96E-9AF3-4FA0-8180-C213C7F2209E}"/>
              </a:ext>
            </a:extLst>
          </p:cNvPr>
          <p:cNvSpPr/>
          <p:nvPr userDrawn="1"/>
        </p:nvSpPr>
        <p:spPr>
          <a:xfrm>
            <a:off x="9703086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A08BE29-CFA5-4E0D-9DBE-A430AE1B8072}"/>
              </a:ext>
            </a:extLst>
          </p:cNvPr>
          <p:cNvSpPr/>
          <p:nvPr userDrawn="1"/>
        </p:nvSpPr>
        <p:spPr>
          <a:xfrm>
            <a:off x="1158568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70E2287-0F7B-4DD3-A805-DB19BBF3C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CE74CE-BEFF-42B3-BF3E-C41B1B1F1EE4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>
              <a:solidFill>
                <a:schemeClr val="bg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B26B4BC-3D52-4C1C-85FB-226F0B5201F1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EC6B25A-6AA2-46A7-84BE-5C907CA5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B995BE-66C2-4379-885F-4BE069DA39E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03638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9B56B6C6-9F3C-4E80-BBAD-280E697B895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57037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54704160-1ED7-4B90-8963-0F887C73E94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95773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36610597-6A76-4A06-82A5-A8FFC5BAEA0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648156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FF56D2E5-86E4-473A-A62F-B7029E5B255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24454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93934E34-6CC7-492D-9515-EBEC72EFF4CB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524454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Executive 01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E4E27467-A1AA-4773-AAB5-A96267FBD712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3377853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6CABD5EB-4A8B-448B-8ED1-B8B420815B2D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3377853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Executive 01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0D86883C-E501-47FF-AE1A-E9CE8B71B421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6216589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3683A037-F698-4CC9-904D-F377D71F690F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6216589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Executive 01</a:t>
            </a: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0A095594-2B82-44ED-8C9B-DA7C4D3D2872}"/>
              </a:ext>
            </a:extLst>
          </p:cNvPr>
          <p:cNvSpPr>
            <a:spLocks noGrp="1"/>
          </p:cNvSpPr>
          <p:nvPr>
            <p:ph idx="22" hasCustomPrompt="1"/>
          </p:nvPr>
        </p:nvSpPr>
        <p:spPr>
          <a:xfrm>
            <a:off x="9068972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54CDD46A-22ED-48F5-9B5F-13B1B5C4B320}"/>
              </a:ext>
            </a:extLst>
          </p:cNvPr>
          <p:cNvSpPr>
            <a:spLocks noGrp="1"/>
          </p:cNvSpPr>
          <p:nvPr>
            <p:ph idx="23" hasCustomPrompt="1"/>
          </p:nvPr>
        </p:nvSpPr>
        <p:spPr>
          <a:xfrm>
            <a:off x="9068972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Executive 01</a:t>
            </a:r>
          </a:p>
        </p:txBody>
      </p:sp>
    </p:spTree>
    <p:extLst>
      <p:ext uri="{BB962C8B-B14F-4D97-AF65-F5344CB8AC3E}">
        <p14:creationId xmlns:p14="http://schemas.microsoft.com/office/powerpoint/2010/main" val="1097309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blue">
    <p:bg>
      <p:bgPr>
        <a:solidFill>
          <a:srgbClr val="CDE3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7F83113-D408-614C-B20E-A5255E7AF885}"/>
              </a:ext>
            </a:extLst>
          </p:cNvPr>
          <p:cNvSpPr txBox="1">
            <a:spLocks/>
          </p:cNvSpPr>
          <p:nvPr userDrawn="1"/>
        </p:nvSpPr>
        <p:spPr>
          <a:xfrm>
            <a:off x="624418" y="6255021"/>
            <a:ext cx="1224000" cy="1584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457200" rtl="0" eaLnBrk="1" latinLnBrk="0" hangingPunct="1">
              <a:lnSpc>
                <a:spcPts val="1400"/>
              </a:lnSpc>
              <a:defRPr sz="1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2DA9482-6D33-6D42-929F-85F73996AD74}" type="slidenum">
              <a:rPr lang="en-US" smtClean="0">
                <a:solidFill>
                  <a:schemeClr val="tx1"/>
                </a:solidFill>
              </a:rPr>
              <a:pPr/>
              <a:t>‹#›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E26B1DFB-D1B2-E641-966A-0B33BE05A0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70132" y="6255020"/>
            <a:ext cx="3024000" cy="1584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lnSpc>
                <a:spcPts val="1400"/>
              </a:lnSpc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&lt;Document title - footer text&gt;</a:t>
            </a:r>
            <a:endParaRPr lang="en-US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61F8AFE2-A181-D049-957D-1653D225E86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24417" y="1014324"/>
            <a:ext cx="10003896" cy="64800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ts val="5000"/>
              </a:lnSpc>
              <a:spcBef>
                <a:spcPts val="0"/>
              </a:spcBef>
              <a:buNone/>
              <a:defRPr sz="4200" baseline="0">
                <a:solidFill>
                  <a:schemeClr val="tx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/>
              <a:t>Subtitle 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149CC0E3-0E5B-3045-A8B9-75DD6A8D71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4418" y="374043"/>
            <a:ext cx="10001249" cy="648000"/>
          </a:xfrm>
        </p:spPr>
        <p:txBody>
          <a:bodyPr/>
          <a:lstStyle>
            <a:lvl1pPr>
              <a:lnSpc>
                <a:spcPts val="5000"/>
              </a:lnSpc>
              <a:defRPr sz="4200"/>
            </a:lvl1pPr>
          </a:lstStyle>
          <a:p>
            <a:r>
              <a:rPr lang="en-US" dirty="0"/>
              <a:t>Divider title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E96E11F-99D1-B34F-996A-C0F98DBC948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76614" t="76614"/>
          <a:stretch/>
        </p:blipFill>
        <p:spPr>
          <a:xfrm>
            <a:off x="9340748" y="5254170"/>
            <a:ext cx="2851252" cy="1603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2915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287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green">
    <p:bg>
      <p:bgPr>
        <a:solidFill>
          <a:srgbClr val="D7F6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B5C1813C-9BD3-BC46-824B-80BC29735D3F}"/>
              </a:ext>
            </a:extLst>
          </p:cNvPr>
          <p:cNvSpPr txBox="1">
            <a:spLocks/>
          </p:cNvSpPr>
          <p:nvPr userDrawn="1"/>
        </p:nvSpPr>
        <p:spPr>
          <a:xfrm>
            <a:off x="624418" y="6255021"/>
            <a:ext cx="1224000" cy="1584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457200" rtl="0" eaLnBrk="1" latinLnBrk="0" hangingPunct="1">
              <a:lnSpc>
                <a:spcPts val="1400"/>
              </a:lnSpc>
              <a:defRPr sz="1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2DA9482-6D33-6D42-929F-85F73996AD74}" type="slidenum">
              <a:rPr lang="en-US" smtClean="0">
                <a:solidFill>
                  <a:schemeClr val="tx1"/>
                </a:solidFill>
              </a:rPr>
              <a:pPr/>
              <a:t>‹#›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08DEC44B-C9CE-0046-AA03-95483F2210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70132" y="6255020"/>
            <a:ext cx="3024000" cy="1584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lnSpc>
                <a:spcPts val="1400"/>
              </a:lnSpc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&lt;Document title - footer text&gt;</a:t>
            </a:r>
            <a:endParaRPr lang="en-US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C26E3C77-0CFF-C74E-962B-3A4119B3030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24417" y="1014324"/>
            <a:ext cx="10003896" cy="64800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ts val="5000"/>
              </a:lnSpc>
              <a:spcBef>
                <a:spcPts val="0"/>
              </a:spcBef>
              <a:buNone/>
              <a:defRPr sz="4200" baseline="0">
                <a:solidFill>
                  <a:schemeClr val="tx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/>
              <a:t>Subtitle 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8FE488F-6D61-0D47-A5AC-710D637646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4418" y="374043"/>
            <a:ext cx="10001249" cy="648000"/>
          </a:xfrm>
        </p:spPr>
        <p:txBody>
          <a:bodyPr/>
          <a:lstStyle>
            <a:lvl1pPr>
              <a:lnSpc>
                <a:spcPts val="5000"/>
              </a:lnSpc>
              <a:defRPr sz="4200"/>
            </a:lvl1pPr>
          </a:lstStyle>
          <a:p>
            <a:r>
              <a:rPr lang="en-US" dirty="0"/>
              <a:t>Divider title</a:t>
            </a:r>
            <a:endParaRPr lang="en-GB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BE18AB5-2F57-F348-8A45-D770D000B6E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76614" t="76614"/>
          <a:stretch/>
        </p:blipFill>
        <p:spPr>
          <a:xfrm>
            <a:off x="9340748" y="5254170"/>
            <a:ext cx="2851252" cy="1603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7801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287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B5C1813C-9BD3-BC46-824B-80BC29735D3F}"/>
              </a:ext>
            </a:extLst>
          </p:cNvPr>
          <p:cNvSpPr txBox="1">
            <a:spLocks/>
          </p:cNvSpPr>
          <p:nvPr userDrawn="1"/>
        </p:nvSpPr>
        <p:spPr>
          <a:xfrm>
            <a:off x="624418" y="6255021"/>
            <a:ext cx="1224000" cy="1584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457200" rtl="0" eaLnBrk="1" latinLnBrk="0" hangingPunct="1">
              <a:lnSpc>
                <a:spcPts val="1400"/>
              </a:lnSpc>
              <a:defRPr sz="1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2DA9482-6D33-6D42-929F-85F73996AD74}" type="slidenum">
              <a:rPr lang="en-US" smtClean="0">
                <a:solidFill>
                  <a:schemeClr val="tx1"/>
                </a:solidFill>
              </a:rPr>
              <a:pPr/>
              <a:t>‹#›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EE00F01C-B0DC-0A4A-9D80-2D7DCAACBB6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24417" y="1014324"/>
            <a:ext cx="10003896" cy="64800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ts val="5000"/>
              </a:lnSpc>
              <a:spcBef>
                <a:spcPts val="0"/>
              </a:spcBef>
              <a:buNone/>
              <a:defRPr sz="4200" baseline="0">
                <a:solidFill>
                  <a:schemeClr val="tx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/>
              <a:t>Subtitle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C43D90-77C0-4740-BDE5-5FE4973C4BE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4418" y="374043"/>
            <a:ext cx="10001249" cy="648000"/>
          </a:xfrm>
        </p:spPr>
        <p:txBody>
          <a:bodyPr/>
          <a:lstStyle>
            <a:lvl1pPr>
              <a:lnSpc>
                <a:spcPts val="5000"/>
              </a:lnSpc>
              <a:defRPr sz="4200"/>
            </a:lvl1pPr>
          </a:lstStyle>
          <a:p>
            <a:r>
              <a:rPr lang="en-US" dirty="0"/>
              <a:t>Divider title</a:t>
            </a:r>
            <a:endParaRPr lang="en-GB" dirty="0"/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9CCC203D-9826-704F-A811-341B9EB2CB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70132" y="6255020"/>
            <a:ext cx="3024000" cy="1584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lnSpc>
                <a:spcPts val="1400"/>
              </a:lnSpc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&lt;Document title - footer text&gt;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2B1490A-D45F-C245-8152-CDAEEA00B95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76614" t="76614"/>
          <a:stretch/>
        </p:blipFill>
        <p:spPr>
          <a:xfrm>
            <a:off x="9340748" y="5254170"/>
            <a:ext cx="2851252" cy="1603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8662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287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and statement slide gradient">
    <p:bg>
      <p:bgPr>
        <a:gradFill>
          <a:gsLst>
            <a:gs pos="100000">
              <a:srgbClr val="2C3A87"/>
            </a:gs>
            <a:gs pos="0">
              <a:srgbClr val="0061C7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AE5FB06E-4674-2E46-B9C1-4670A9B05F3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64636" y="468312"/>
            <a:ext cx="9064800" cy="5040000"/>
          </a:xfrm>
        </p:spPr>
        <p:txBody>
          <a:bodyPr anchor="ctr"/>
          <a:lstStyle>
            <a:lvl1pPr marL="0" indent="0" algn="ctr">
              <a:lnSpc>
                <a:spcPts val="5000"/>
              </a:lnSpc>
              <a:buNone/>
              <a:defRPr sz="4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Brand statement</a:t>
            </a:r>
            <a:br>
              <a:rPr lang="en-US" dirty="0"/>
            </a:br>
            <a:r>
              <a:rPr lang="en-US" dirty="0"/>
              <a:t>divider lorem ipsum dolor</a:t>
            </a:r>
            <a:br>
              <a:rPr lang="en-US" dirty="0"/>
            </a:br>
            <a:r>
              <a:rPr lang="en-US" dirty="0"/>
              <a:t>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consectut</a:t>
            </a:r>
            <a:r>
              <a:rPr lang="en-US" dirty="0"/>
              <a:t> 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C49E7232-5286-0D47-AA01-6A33B3AD28E7}"/>
              </a:ext>
            </a:extLst>
          </p:cNvPr>
          <p:cNvSpPr txBox="1">
            <a:spLocks/>
          </p:cNvSpPr>
          <p:nvPr userDrawn="1"/>
        </p:nvSpPr>
        <p:spPr>
          <a:xfrm>
            <a:off x="624418" y="6255021"/>
            <a:ext cx="1224000" cy="1584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457200" rtl="0" eaLnBrk="1" latinLnBrk="0" hangingPunct="1">
              <a:lnSpc>
                <a:spcPts val="1400"/>
              </a:lnSpc>
              <a:defRPr sz="1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2DA9482-6D33-6D42-929F-85F73996AD74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D6E588E4-60A3-C642-A00F-6BE2BD9BDA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70132" y="6255020"/>
            <a:ext cx="3024000" cy="1584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lnSpc>
                <a:spcPts val="1400"/>
              </a:lnSpc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&lt;Document title - footer text&gt;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9991C6-ED30-8C41-AF1D-4CC4DCAB0DA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76614" t="76614"/>
          <a:stretch/>
        </p:blipFill>
        <p:spPr>
          <a:xfrm>
            <a:off x="9340748" y="5254170"/>
            <a:ext cx="2851252" cy="1603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2041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287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and statement slide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2DDE12C2-35EE-6440-92BB-368EFE9103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62422" t="62422"/>
          <a:stretch/>
        </p:blipFill>
        <p:spPr>
          <a:xfrm>
            <a:off x="7610474" y="4280892"/>
            <a:ext cx="4581525" cy="2577108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3F849CD-2E5B-D346-8B31-ECC65C71E67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63600" y="468312"/>
            <a:ext cx="9064800" cy="5040000"/>
          </a:xfrm>
        </p:spPr>
        <p:txBody>
          <a:bodyPr anchor="ctr"/>
          <a:lstStyle>
            <a:lvl1pPr marL="0" indent="0" algn="ctr">
              <a:lnSpc>
                <a:spcPts val="5000"/>
              </a:lnSpc>
              <a:buNone/>
              <a:defRPr sz="4200" b="1"/>
            </a:lvl1pPr>
          </a:lstStyle>
          <a:p>
            <a:pPr lvl="0"/>
            <a:r>
              <a:rPr lang="en-US" dirty="0"/>
              <a:t>Brand statement</a:t>
            </a:r>
            <a:br>
              <a:rPr lang="en-US" dirty="0"/>
            </a:br>
            <a:r>
              <a:rPr lang="en-US" dirty="0"/>
              <a:t>divider lorem ipsum dolor</a:t>
            </a:r>
            <a:br>
              <a:rPr lang="en-US" dirty="0"/>
            </a:br>
            <a:r>
              <a:rPr lang="en-US" dirty="0"/>
              <a:t>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consectut</a:t>
            </a:r>
            <a:r>
              <a:rPr lang="en-US" dirty="0"/>
              <a:t> 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32DAD903-219F-0B42-A836-88CFFE6B544B}"/>
              </a:ext>
            </a:extLst>
          </p:cNvPr>
          <p:cNvSpPr txBox="1">
            <a:spLocks/>
          </p:cNvSpPr>
          <p:nvPr userDrawn="1"/>
        </p:nvSpPr>
        <p:spPr>
          <a:xfrm>
            <a:off x="624418" y="6255021"/>
            <a:ext cx="1224000" cy="1584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457200" rtl="0" eaLnBrk="1" latinLnBrk="0" hangingPunct="1">
              <a:lnSpc>
                <a:spcPts val="1400"/>
              </a:lnSpc>
              <a:defRPr sz="1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2DA9482-6D33-6D42-929F-85F73996AD74}" type="slidenum">
              <a:rPr lang="en-US" smtClean="0">
                <a:solidFill>
                  <a:schemeClr val="tx1"/>
                </a:solidFill>
              </a:rPr>
              <a:pPr/>
              <a:t>‹#›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DB762F97-0B6C-2846-9E0B-17A6E5F7E6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70132" y="6255020"/>
            <a:ext cx="3024000" cy="1584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lnSpc>
                <a:spcPts val="1400"/>
              </a:lnSpc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&lt;Document title - footer text&gt;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9FC5EC7-7A71-E04E-AAF7-9ED9A12740E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76614" t="76614"/>
          <a:stretch/>
        </p:blipFill>
        <p:spPr>
          <a:xfrm>
            <a:off x="9340748" y="5254170"/>
            <a:ext cx="2851252" cy="1603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1828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287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4418" y="408469"/>
            <a:ext cx="10001249" cy="360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Headline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4418" y="1520825"/>
            <a:ext cx="10001249" cy="439132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25667" y="6255021"/>
            <a:ext cx="943304" cy="158193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lnSpc>
                <a:spcPts val="1400"/>
              </a:lnSpc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28D7F6B-4234-7746-A0CD-9DA34EF52023}" type="datetime1">
              <a:rPr lang="en-GB" smtClean="0"/>
              <a:t>12/03/2022</a:t>
            </a:fld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824D3A7F-63D4-F649-B3C6-2F0258AB41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70132" y="6255020"/>
            <a:ext cx="3024000" cy="1584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lnSpc>
                <a:spcPts val="1400"/>
              </a:lnSpc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&lt;Document title - footer text&gt;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7F0634-457B-3A4E-B043-D075AB57B8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4418" y="6255020"/>
            <a:ext cx="1260000" cy="158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fld id="{F3F070C0-3E50-E54C-814C-A057480A4EC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MSIPCMContentMarking" descr="{&quot;HashCode&quot;:-767040411,&quot;Placement&quot;:&quot;Header&quot;}">
            <a:extLst>
              <a:ext uri="{FF2B5EF4-FFF2-40B4-BE49-F238E27FC236}">
                <a16:creationId xmlns:a16="http://schemas.microsoft.com/office/drawing/2014/main" id="{991AE61D-7E1E-4FF2-BAB5-4CC6B85BF9E8}"/>
              </a:ext>
            </a:extLst>
          </p:cNvPr>
          <p:cNvSpPr txBox="1"/>
          <p:nvPr userDrawn="1"/>
        </p:nvSpPr>
        <p:spPr>
          <a:xfrm>
            <a:off x="0" y="0"/>
            <a:ext cx="826000" cy="23342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GB" sz="900">
                <a:solidFill>
                  <a:srgbClr val="0078D7"/>
                </a:solidFill>
                <a:latin typeface="Arial" panose="020B0604020202020204" pitchFamily="34" charset="0"/>
              </a:rPr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2603181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59" r:id="rId2"/>
    <p:sldLayoutId id="2147483745" r:id="rId3"/>
    <p:sldLayoutId id="2147483760" r:id="rId4"/>
    <p:sldLayoutId id="2147483723" r:id="rId5"/>
    <p:sldLayoutId id="2147483746" r:id="rId6"/>
    <p:sldLayoutId id="2147483761" r:id="rId7"/>
    <p:sldLayoutId id="2147483725" r:id="rId8"/>
    <p:sldLayoutId id="2147483747" r:id="rId9"/>
    <p:sldLayoutId id="2147483755" r:id="rId10"/>
    <p:sldLayoutId id="2147483756" r:id="rId11"/>
    <p:sldLayoutId id="2147483726" r:id="rId12"/>
    <p:sldLayoutId id="2147483727" r:id="rId13"/>
    <p:sldLayoutId id="2147483748" r:id="rId14"/>
    <p:sldLayoutId id="2147483728" r:id="rId15"/>
    <p:sldLayoutId id="2147483729" r:id="rId16"/>
    <p:sldLayoutId id="2147483730" r:id="rId17"/>
    <p:sldLayoutId id="2147483731" r:id="rId18"/>
    <p:sldLayoutId id="2147483749" r:id="rId19"/>
    <p:sldLayoutId id="2147483732" r:id="rId20"/>
    <p:sldLayoutId id="2147483733" r:id="rId21"/>
    <p:sldLayoutId id="2147483753" r:id="rId22"/>
    <p:sldLayoutId id="2147483734" r:id="rId23"/>
    <p:sldLayoutId id="2147483757" r:id="rId24"/>
    <p:sldLayoutId id="2147483735" r:id="rId25"/>
    <p:sldLayoutId id="2147483750" r:id="rId26"/>
    <p:sldLayoutId id="2147483738" r:id="rId27"/>
    <p:sldLayoutId id="2147483754" r:id="rId28"/>
    <p:sldLayoutId id="2147483752" r:id="rId29"/>
    <p:sldLayoutId id="2147483739" r:id="rId30"/>
    <p:sldLayoutId id="2147483758" r:id="rId31"/>
    <p:sldLayoutId id="2147483737" r:id="rId32"/>
    <p:sldLayoutId id="2147483740" r:id="rId33"/>
    <p:sldLayoutId id="2147483741" r:id="rId34"/>
    <p:sldLayoutId id="2147483742" r:id="rId35"/>
    <p:sldLayoutId id="2147483743" r:id="rId36"/>
    <p:sldLayoutId id="2147483744" r:id="rId37"/>
    <p:sldLayoutId id="2147483762" r:id="rId38"/>
    <p:sldLayoutId id="2147483763" r:id="rId39"/>
    <p:sldLayoutId id="2147483764" r:id="rId40"/>
  </p:sldLayoutIdLst>
  <p:hf sldNum="0" hdr="0"/>
  <p:txStyles>
    <p:titleStyle>
      <a:lvl1pPr algn="l" defTabSz="914377" rtl="0" eaLnBrk="1" latinLnBrk="0" hangingPunct="1">
        <a:lnSpc>
          <a:spcPts val="2800"/>
        </a:lnSpc>
        <a:spcBef>
          <a:spcPct val="0"/>
        </a:spcBef>
        <a:buNone/>
        <a:defRPr sz="2400" b="1" kern="1200">
          <a:solidFill>
            <a:schemeClr val="tx1"/>
          </a:solidFill>
          <a:latin typeface="+mj-lt"/>
          <a:ea typeface="+mj-ea"/>
          <a:cs typeface="Arial" panose="020B0604020202020204" pitchFamily="34" charset="0"/>
        </a:defRPr>
      </a:lvl1pPr>
    </p:titleStyle>
    <p:bodyStyle>
      <a:lvl1pPr marL="228594" indent="-228594" algn="l" defTabSz="914377" rtl="0" eaLnBrk="1" latinLnBrk="0" hangingPunct="1">
        <a:lnSpc>
          <a:spcPts val="2200"/>
        </a:lnSpc>
        <a:spcBef>
          <a:spcPts val="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1pPr>
      <a:lvl2pPr marL="453600" indent="-228594" algn="l" defTabSz="914377" rtl="0" eaLnBrk="1" latinLnBrk="0" hangingPunct="1">
        <a:lnSpc>
          <a:spcPts val="2200"/>
        </a:lnSpc>
        <a:spcBef>
          <a:spcPts val="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2pPr>
      <a:lvl3pPr marL="680400" indent="-228594" algn="l" defTabSz="914377" rtl="0" eaLnBrk="1" latinLnBrk="0" hangingPunct="1">
        <a:lnSpc>
          <a:spcPts val="2200"/>
        </a:lnSpc>
        <a:spcBef>
          <a:spcPts val="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3pPr>
      <a:lvl4pPr marL="907200" indent="-228594" algn="l" defTabSz="914377" rtl="0" eaLnBrk="1" latinLnBrk="0" hangingPunct="1">
        <a:lnSpc>
          <a:spcPts val="2200"/>
        </a:lnSpc>
        <a:spcBef>
          <a:spcPts val="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4pPr>
      <a:lvl5pPr marL="1134000" indent="-228594" algn="l" defTabSz="914377" rtl="0" eaLnBrk="1" latinLnBrk="0" hangingPunct="1">
        <a:lnSpc>
          <a:spcPts val="2200"/>
        </a:lnSpc>
        <a:spcBef>
          <a:spcPts val="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userDrawn="1">
          <p15:clr>
            <a:srgbClr val="F26B43"/>
          </p15:clr>
        </p15:guide>
        <p15:guide id="2" pos="7680" userDrawn="1">
          <p15:clr>
            <a:srgbClr val="F26B43"/>
          </p15:clr>
        </p15:guide>
        <p15:guide id="3" pos="393" userDrawn="1">
          <p15:clr>
            <a:srgbClr val="F26B43"/>
          </p15:clr>
        </p15:guide>
        <p15:guide id="4" pos="1194" userDrawn="1">
          <p15:clr>
            <a:srgbClr val="F26B43"/>
          </p15:clr>
        </p15:guide>
        <p15:guide id="5" pos="1493" userDrawn="1">
          <p15:clr>
            <a:srgbClr val="F26B43"/>
          </p15:clr>
        </p15:guide>
        <p15:guide id="6" pos="2294" userDrawn="1">
          <p15:clr>
            <a:srgbClr val="F26B43"/>
          </p15:clr>
        </p15:guide>
        <p15:guide id="7" pos="2594" userDrawn="1">
          <p15:clr>
            <a:srgbClr val="F26B43"/>
          </p15:clr>
        </p15:guide>
        <p15:guide id="8" pos="3395" userDrawn="1">
          <p15:clr>
            <a:srgbClr val="F26B43"/>
          </p15:clr>
        </p15:guide>
        <p15:guide id="9" pos="3694" userDrawn="1">
          <p15:clr>
            <a:srgbClr val="F26B43"/>
          </p15:clr>
        </p15:guide>
        <p15:guide id="10" pos="4495" userDrawn="1">
          <p15:clr>
            <a:srgbClr val="F26B43"/>
          </p15:clr>
        </p15:guide>
        <p15:guide id="11" pos="4794" userDrawn="1">
          <p15:clr>
            <a:srgbClr val="F26B43"/>
          </p15:clr>
        </p15:guide>
        <p15:guide id="12" pos="5595" userDrawn="1">
          <p15:clr>
            <a:srgbClr val="F26B43"/>
          </p15:clr>
        </p15:guide>
        <p15:guide id="13" pos="5894" userDrawn="1">
          <p15:clr>
            <a:srgbClr val="F26B43"/>
          </p15:clr>
        </p15:guide>
        <p15:guide id="14" pos="6695" userDrawn="1">
          <p15:clr>
            <a:srgbClr val="F26B43"/>
          </p15:clr>
        </p15:guide>
        <p15:guide id="15" orient="horz" userDrawn="1">
          <p15:clr>
            <a:srgbClr val="F26B43"/>
          </p15:clr>
        </p15:guide>
        <p15:guide id="16" orient="horz" pos="4320" userDrawn="1">
          <p15:clr>
            <a:srgbClr val="F26B43"/>
          </p15:clr>
        </p15:guide>
        <p15:guide id="17" orient="horz" pos="295" userDrawn="1">
          <p15:clr>
            <a:srgbClr val="F26B43"/>
          </p15:clr>
        </p15:guide>
        <p15:guide id="18" orient="horz" pos="4024" userDrawn="1">
          <p15:clr>
            <a:srgbClr val="F26B43"/>
          </p15:clr>
        </p15:guide>
        <p15:guide id="20" orient="horz" pos="3725" userDrawn="1">
          <p15:clr>
            <a:srgbClr val="F26B43"/>
          </p15:clr>
        </p15:guide>
        <p15:guide id="21" orient="horz" pos="95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0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0F7B49-6C9D-4DBF-AD20-9D4CFAB1C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935AC4D-C17D-4827-B693-43A34920A5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solidFill>
                <a:schemeClr val="tx1">
                  <a:lumMod val="50000"/>
                </a:schemeClr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Yasaswini Srisatya Lakshmi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Sahithi Jakki Reddy</a:t>
            </a:r>
          </a:p>
          <a:p>
            <a:endParaRPr lang="en-US" dirty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66C6D21-6780-4D8A-9B6F-582E0BD2DC2E}"/>
              </a:ext>
            </a:extLst>
          </p:cNvPr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FRONTEND DEVELOPMENT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CF1405A-05DA-4553-A7B3-B9592963C6B1}"/>
              </a:ext>
            </a:extLst>
          </p:cNvPr>
          <p:cNvSpPr>
            <a:spLocks noGrp="1"/>
          </p:cNvSpPr>
          <p:nvPr>
            <p:ph idx="18"/>
          </p:nvPr>
        </p:nvSpPr>
        <p:spPr/>
        <p:txBody>
          <a:bodyPr/>
          <a:lstStyle/>
          <a:p>
            <a:endParaRPr lang="en-US" sz="2000" dirty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Priya Kumari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Mansi</a:t>
            </a:r>
          </a:p>
          <a:p>
            <a:endParaRPr lang="en-US" dirty="0">
              <a:solidFill>
                <a:schemeClr val="tx1">
                  <a:lumMod val="50000"/>
                </a:schemeClr>
              </a:solidFill>
            </a:endParaRPr>
          </a:p>
          <a:p>
            <a:endParaRPr lang="en-US" dirty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0DE57B2-448D-4C8D-8B9C-FFDDFB0A9208}"/>
              </a:ext>
            </a:extLst>
          </p:cNvPr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BACKEND DEVELOPMENT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780C3E07-3509-4911-AFF9-20EA8F12D0A4}"/>
              </a:ext>
            </a:extLst>
          </p:cNvPr>
          <p:cNvSpPr>
            <a:spLocks noGrp="1"/>
          </p:cNvSpPr>
          <p:nvPr>
            <p:ph idx="20"/>
          </p:nvPr>
        </p:nvSpPr>
        <p:spPr>
          <a:xfrm>
            <a:off x="6216589" y="4295053"/>
            <a:ext cx="2588705" cy="1749005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Divyanshi Garg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FB9E2175-1C3C-4B3E-A872-A1B7E6D64D52}"/>
              </a:ext>
            </a:extLst>
          </p:cNvPr>
          <p:cNvSpPr>
            <a:spLocks noGrp="1"/>
          </p:cNvSpPr>
          <p:nvPr>
            <p:ph idx="2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AI/ML/PPT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4EAA9254-229F-4C3E-B078-B8912E5BBE98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9193537" y="4257105"/>
            <a:ext cx="2588705" cy="1749005"/>
          </a:xfrm>
        </p:spPr>
        <p:txBody>
          <a:bodyPr/>
          <a:lstStyle/>
          <a:p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https://github.com/DG121018/SC-Diversity-Hackathon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471C9CF1-70B0-46DB-869F-6DC53668898D}"/>
              </a:ext>
            </a:extLst>
          </p:cNvPr>
          <p:cNvSpPr>
            <a:spLocks noGrp="1"/>
          </p:cNvSpPr>
          <p:nvPr>
            <p:ph idx="23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GitHub Link</a:t>
            </a:r>
          </a:p>
        </p:txBody>
      </p:sp>
      <p:sp>
        <p:nvSpPr>
          <p:cNvPr id="25" name="Title 24">
            <a:extLst>
              <a:ext uri="{FF2B5EF4-FFF2-40B4-BE49-F238E27FC236}">
                <a16:creationId xmlns:a16="http://schemas.microsoft.com/office/drawing/2014/main" id="{D5A9D883-53B0-4273-8A79-9557D62B2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676062" cy="1190232"/>
          </a:xfrm>
        </p:spPr>
        <p:txBody>
          <a:bodyPr/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Diversity Hackathon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Career Friendly Application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A9D2448-1027-4867-9836-C5FDCED1DDEF}"/>
              </a:ext>
            </a:extLst>
          </p:cNvPr>
          <p:cNvSpPr txBox="1"/>
          <p:nvPr/>
        </p:nvSpPr>
        <p:spPr>
          <a:xfrm>
            <a:off x="436671" y="1056689"/>
            <a:ext cx="23758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No. : 19</a:t>
            </a:r>
          </a:p>
          <a:p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Contribution </a:t>
            </a:r>
          </a:p>
        </p:txBody>
      </p:sp>
      <p:pic>
        <p:nvPicPr>
          <p:cNvPr id="34" name="Picture Placeholder 33">
            <a:extLst>
              <a:ext uri="{FF2B5EF4-FFF2-40B4-BE49-F238E27FC236}">
                <a16:creationId xmlns:a16="http://schemas.microsoft.com/office/drawing/2014/main" id="{FD925C24-F7A9-4ADC-BF56-3EE18B6CCBB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33419" r="33419"/>
          <a:stretch>
            <a:fillRect/>
          </a:stretch>
        </p:blipFill>
        <p:spPr/>
      </p:pic>
      <p:pic>
        <p:nvPicPr>
          <p:cNvPr id="38" name="Picture Placeholder 37">
            <a:extLst>
              <a:ext uri="{FF2B5EF4-FFF2-40B4-BE49-F238E27FC236}">
                <a16:creationId xmlns:a16="http://schemas.microsoft.com/office/drawing/2014/main" id="{54BC8D05-1351-411E-B2B3-F13835867FFA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4"/>
          <a:srcRect/>
          <a:stretch>
            <a:fillRect/>
          </a:stretch>
        </p:blipFill>
        <p:spPr/>
      </p:pic>
      <p:pic>
        <p:nvPicPr>
          <p:cNvPr id="42" name="Picture Placeholder 41">
            <a:extLst>
              <a:ext uri="{FF2B5EF4-FFF2-40B4-BE49-F238E27FC236}">
                <a16:creationId xmlns:a16="http://schemas.microsoft.com/office/drawing/2014/main" id="{4ECEF072-EA79-4734-BF62-A00603ACA88F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5"/>
          <a:srcRect l="12500" r="12500"/>
          <a:stretch>
            <a:fillRect/>
          </a:stretch>
        </p:blipFill>
        <p:spPr/>
      </p:pic>
      <p:pic>
        <p:nvPicPr>
          <p:cNvPr id="48" name="Picture Placeholder 47">
            <a:extLst>
              <a:ext uri="{FF2B5EF4-FFF2-40B4-BE49-F238E27FC236}">
                <a16:creationId xmlns:a16="http://schemas.microsoft.com/office/drawing/2014/main" id="{4323ACE0-602E-468A-82E2-211340E2A836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6"/>
          <a:srcRect l="2273" r="2273"/>
          <a:stretch>
            <a:fillRect/>
          </a:stretch>
        </p:blipFill>
        <p:spPr/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DE0A1E31-53C6-433D-BCA9-C944EC7F641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78492" y="-6778"/>
            <a:ext cx="988817" cy="1625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634487"/>
      </p:ext>
    </p:extLst>
  </p:cSld>
  <p:clrMapOvr>
    <a:masterClrMapping/>
  </p:clrMapOvr>
</p:sld>
</file>

<file path=ppt/theme/theme1.xml><?xml version="1.0" encoding="utf-8"?>
<a:theme xmlns:a="http://schemas.openxmlformats.org/drawingml/2006/main" name="Standard Chartered">
  <a:themeElements>
    <a:clrScheme name="Standard Chartered Colours">
      <a:dk1>
        <a:srgbClr val="525355"/>
      </a:dk1>
      <a:lt1>
        <a:srgbClr val="FFFFFF"/>
      </a:lt1>
      <a:dk2>
        <a:srgbClr val="525355"/>
      </a:dk2>
      <a:lt2>
        <a:srgbClr val="FFFFFF"/>
      </a:lt2>
      <a:accent1>
        <a:srgbClr val="0473EA"/>
      </a:accent1>
      <a:accent2>
        <a:srgbClr val="38D200"/>
      </a:accent2>
      <a:accent3>
        <a:srgbClr val="D4D4D4"/>
      </a:accent3>
      <a:accent4>
        <a:srgbClr val="0083B3"/>
      </a:accent4>
      <a:accent5>
        <a:srgbClr val="20ACFF"/>
      </a:accent5>
      <a:accent6>
        <a:srgbClr val="52DAFF"/>
      </a:accent6>
      <a:hlink>
        <a:srgbClr val="525355"/>
      </a:hlink>
      <a:folHlink>
        <a:srgbClr val="525355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Accent 7">
      <a:srgbClr val="3BEB8D"/>
    </a:custClr>
    <a:custClr name="70% of SC Green">
      <a:srgbClr val="74DF4C"/>
    </a:custClr>
    <a:custClr name="50% of SC Green">
      <a:srgbClr val="9BE880"/>
    </a:custClr>
    <a:custClr name="20% of SC Green">
      <a:srgbClr val="D7F6CC"/>
    </a:custClr>
    <a:custClr name="70% of SC Blue">
      <a:srgbClr val="4F9DF0"/>
    </a:custClr>
    <a:custClr name="50% of SC Blue">
      <a:srgbClr val="81B9F4"/>
    </a:custClr>
    <a:custClr name="20% of SC Blue">
      <a:srgbClr val="CDE3FB"/>
    </a:custClr>
    <a:custClr name="70% of SC Grey">
      <a:srgbClr val="868788"/>
    </a:custClr>
    <a:custClr name="50% of SC Grey">
      <a:srgbClr val="A8A9AA"/>
    </a:custClr>
    <a:custClr name="25% of SC Grey">
      <a:srgbClr val="D4D4D4"/>
    </a:custClr>
    <a:custClr name="15% of SC Grey">
      <a:srgbClr val="E5E5E5"/>
    </a:custClr>
  </a:custClrLst>
  <a:extLst>
    <a:ext uri="{05A4C25C-085E-4340-85A3-A5531E510DB2}">
      <thm15:themeFamily xmlns:thm15="http://schemas.microsoft.com/office/thememl/2012/main" name="sc_powerpoint_theme" id="{577DC0E8-3A49-4D68-87FB-3CD77D2CF9C7}" vid="{80EE7458-B20C-4DD9-A2D0-8774EFB479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Standard Chartered Bank</Template>
  <TotalTime>525</TotalTime>
  <Words>48</Words>
  <Application>Microsoft Office PowerPoint</Application>
  <PresentationFormat>Widescreen</PresentationFormat>
  <Paragraphs>18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 New Roman</vt:lpstr>
      <vt:lpstr>Standard Chartered</vt:lpstr>
      <vt:lpstr>Diversity Hackathon   Career Friendly Application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Global PowerPoint</dc:title>
  <dc:creator>Singh, Shreya</dc:creator>
  <cp:lastModifiedBy>Divyanshi Garg</cp:lastModifiedBy>
  <cp:revision>10</cp:revision>
  <dcterms:created xsi:type="dcterms:W3CDTF">2022-03-07T12:36:31Z</dcterms:created>
  <dcterms:modified xsi:type="dcterms:W3CDTF">2022-03-12T12:14:54Z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40e60c6-cef6-4cc0-a98d-364c7249d74b_Enabled">
    <vt:lpwstr>True</vt:lpwstr>
  </property>
  <property fmtid="{D5CDD505-2E9C-101B-9397-08002B2CF9AE}" pid="3" name="MSIP_Label_840e60c6-cef6-4cc0-a98d-364c7249d74b_SiteId">
    <vt:lpwstr>b44900f1-2def-4c3b-9ec6-9020d604e19e</vt:lpwstr>
  </property>
  <property fmtid="{D5CDD505-2E9C-101B-9397-08002B2CF9AE}" pid="4" name="MSIP_Label_840e60c6-cef6-4cc0-a98d-364c7249d74b_Owner">
    <vt:lpwstr>1605587@zone1.scb.net</vt:lpwstr>
  </property>
  <property fmtid="{D5CDD505-2E9C-101B-9397-08002B2CF9AE}" pid="5" name="MSIP_Label_840e60c6-cef6-4cc0-a98d-364c7249d74b_SetDate">
    <vt:lpwstr>2022-03-07T12:46:26.8828741Z</vt:lpwstr>
  </property>
  <property fmtid="{D5CDD505-2E9C-101B-9397-08002B2CF9AE}" pid="6" name="MSIP_Label_840e60c6-cef6-4cc0-a98d-364c7249d74b_Name">
    <vt:lpwstr>Internal</vt:lpwstr>
  </property>
  <property fmtid="{D5CDD505-2E9C-101B-9397-08002B2CF9AE}" pid="7" name="MSIP_Label_840e60c6-cef6-4cc0-a98d-364c7249d74b_Application">
    <vt:lpwstr>Microsoft Azure Information Protection</vt:lpwstr>
  </property>
  <property fmtid="{D5CDD505-2E9C-101B-9397-08002B2CF9AE}" pid="8" name="MSIP_Label_840e60c6-cef6-4cc0-a98d-364c7249d74b_ActionId">
    <vt:lpwstr>13acf71e-cf3c-4c56-aad6-94f5776a0a0f</vt:lpwstr>
  </property>
  <property fmtid="{D5CDD505-2E9C-101B-9397-08002B2CF9AE}" pid="9" name="MSIP_Label_840e60c6-cef6-4cc0-a98d-364c7249d74b_Extended_MSFT_Method">
    <vt:lpwstr>Manual</vt:lpwstr>
  </property>
  <property fmtid="{D5CDD505-2E9C-101B-9397-08002B2CF9AE}" pid="10" name="Sensitivity">
    <vt:lpwstr>Internal</vt:lpwstr>
  </property>
</Properties>
</file>