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88" r:id="rId5"/>
    <p:sldId id="290" r:id="rId6"/>
    <p:sldId id="257" r:id="rId7"/>
    <p:sldId id="258" r:id="rId8"/>
    <p:sldId id="279" r:id="rId9"/>
    <p:sldId id="291" r:id="rId10"/>
    <p:sldId id="280" r:id="rId11"/>
    <p:sldId id="299" r:id="rId12"/>
    <p:sldId id="259" r:id="rId13"/>
    <p:sldId id="302" r:id="rId14"/>
    <p:sldId id="303" r:id="rId15"/>
    <p:sldId id="304" r:id="rId16"/>
    <p:sldId id="305" r:id="rId17"/>
    <p:sldId id="298" r:id="rId18"/>
    <p:sldId id="293" r:id="rId19"/>
    <p:sldId id="307" r:id="rId20"/>
    <p:sldId id="308" r:id="rId21"/>
    <p:sldId id="284" r:id="rId22"/>
    <p:sldId id="306" r:id="rId23"/>
    <p:sldId id="285" r:id="rId24"/>
    <p:sldId id="296" r:id="rId25"/>
    <p:sldId id="287" r:id="rId26"/>
    <p:sldId id="300" r:id="rId27"/>
    <p:sldId id="309" r:id="rId28"/>
    <p:sldId id="286"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D9075-77BB-4300-89DC-FEE23BEFE7A0}" v="2" dt="2023-11-18T13:30:10.69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718" autoAdjust="0"/>
  </p:normalViewPr>
  <p:slideViewPr>
    <p:cSldViewPr snapToGrid="0">
      <p:cViewPr varScale="1">
        <p:scale>
          <a:sx n="94" d="100"/>
          <a:sy n="94" d="100"/>
        </p:scale>
        <p:origin x="56" y="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arshan Natesan" userId="162886584a25243a" providerId="LiveId" clId="{9F77F4A5-2C36-4ED1-9A3A-F6856EA515E0}"/>
    <pc:docChg chg="undo redo custSel addSld delSld modSld sldOrd modMainMaster">
      <pc:chgData name="Sudarshan Natesan" userId="162886584a25243a" providerId="LiveId" clId="{9F77F4A5-2C36-4ED1-9A3A-F6856EA515E0}" dt="2023-10-04T20:23:47.598" v="2010"/>
      <pc:docMkLst>
        <pc:docMk/>
      </pc:docMkLst>
      <pc:sldChg chg="modSp mod modTransition">
        <pc:chgData name="Sudarshan Natesan" userId="162886584a25243a" providerId="LiveId" clId="{9F77F4A5-2C36-4ED1-9A3A-F6856EA515E0}" dt="2023-10-04T20:16:17.477" v="1923"/>
        <pc:sldMkLst>
          <pc:docMk/>
          <pc:sldMk cId="1325608595" sldId="257"/>
        </pc:sldMkLst>
        <pc:spChg chg="mod">
          <ac:chgData name="Sudarshan Natesan" userId="162886584a25243a" providerId="LiveId" clId="{9F77F4A5-2C36-4ED1-9A3A-F6856EA515E0}" dt="2023-10-04T18:42:39.650" v="498" actId="20577"/>
          <ac:spMkLst>
            <pc:docMk/>
            <pc:sldMk cId="1325608595" sldId="257"/>
            <ac:spMk id="3" creationId="{22788C46-D0BC-4307-AE55-7601A139E7CB}"/>
          </ac:spMkLst>
        </pc:spChg>
      </pc:sldChg>
      <pc:sldChg chg="modTransition">
        <pc:chgData name="Sudarshan Natesan" userId="162886584a25243a" providerId="LiveId" clId="{9F77F4A5-2C36-4ED1-9A3A-F6856EA515E0}" dt="2023-10-04T20:16:17.477" v="1923"/>
        <pc:sldMkLst>
          <pc:docMk/>
          <pc:sldMk cId="1639799154" sldId="258"/>
        </pc:sldMkLst>
      </pc:sldChg>
      <pc:sldChg chg="modSp mod modTransition">
        <pc:chgData name="Sudarshan Natesan" userId="162886584a25243a" providerId="LiveId" clId="{9F77F4A5-2C36-4ED1-9A3A-F6856EA515E0}" dt="2023-10-04T20:16:17.477" v="1923"/>
        <pc:sldMkLst>
          <pc:docMk/>
          <pc:sldMk cId="3446797337" sldId="259"/>
        </pc:sldMkLst>
        <pc:spChg chg="mod">
          <ac:chgData name="Sudarshan Natesan" userId="162886584a25243a" providerId="LiveId" clId="{9F77F4A5-2C36-4ED1-9A3A-F6856EA515E0}" dt="2023-10-04T20:02:23.973" v="1710" actId="20577"/>
          <ac:spMkLst>
            <pc:docMk/>
            <pc:sldMk cId="3446797337" sldId="259"/>
            <ac:spMk id="4" creationId="{D51A6D85-3837-435F-A342-5A3F98172B12}"/>
          </ac:spMkLst>
        </pc:spChg>
      </pc:sldChg>
      <pc:sldChg chg="modSp mod modTransition">
        <pc:chgData name="Sudarshan Natesan" userId="162886584a25243a" providerId="LiveId" clId="{9F77F4A5-2C36-4ED1-9A3A-F6856EA515E0}" dt="2023-10-04T20:16:17.477" v="1923"/>
        <pc:sldMkLst>
          <pc:docMk/>
          <pc:sldMk cId="926184573" sldId="275"/>
        </pc:sldMkLst>
        <pc:spChg chg="mod">
          <ac:chgData name="Sudarshan Natesan" userId="162886584a25243a" providerId="LiveId" clId="{9F77F4A5-2C36-4ED1-9A3A-F6856EA515E0}" dt="2023-10-04T20:02:01.349" v="1700" actId="1076"/>
          <ac:spMkLst>
            <pc:docMk/>
            <pc:sldMk cId="926184573" sldId="275"/>
            <ac:spMk id="2" creationId="{69FAE308-3076-43DB-B834-DA0B0AE19AF9}"/>
          </ac:spMkLst>
        </pc:spChg>
      </pc:sldChg>
      <pc:sldChg chg="modSp mod modTransition">
        <pc:chgData name="Sudarshan Natesan" userId="162886584a25243a" providerId="LiveId" clId="{9F77F4A5-2C36-4ED1-9A3A-F6856EA515E0}" dt="2023-10-04T20:16:17.477" v="1923"/>
        <pc:sldMkLst>
          <pc:docMk/>
          <pc:sldMk cId="4131671164" sldId="279"/>
        </pc:sldMkLst>
        <pc:spChg chg="mod">
          <ac:chgData name="Sudarshan Natesan" userId="162886584a25243a" providerId="LiveId" clId="{9F77F4A5-2C36-4ED1-9A3A-F6856EA515E0}" dt="2023-10-04T18:32:39.100" v="387" actId="14100"/>
          <ac:spMkLst>
            <pc:docMk/>
            <pc:sldMk cId="4131671164" sldId="279"/>
            <ac:spMk id="3" creationId="{5ABDEA34-CE77-5CB8-1513-CDDF46E48F2F}"/>
          </ac:spMkLst>
        </pc:spChg>
      </pc:sldChg>
      <pc:sldChg chg="modSp mod modTransition">
        <pc:chgData name="Sudarshan Natesan" userId="162886584a25243a" providerId="LiveId" clId="{9F77F4A5-2C36-4ED1-9A3A-F6856EA515E0}" dt="2023-10-04T20:16:17.477" v="1923"/>
        <pc:sldMkLst>
          <pc:docMk/>
          <pc:sldMk cId="321021846" sldId="280"/>
        </pc:sldMkLst>
        <pc:spChg chg="mod">
          <ac:chgData name="Sudarshan Natesan" userId="162886584a25243a" providerId="LiveId" clId="{9F77F4A5-2C36-4ED1-9A3A-F6856EA515E0}" dt="2023-10-04T19:00:22.200" v="590" actId="1076"/>
          <ac:spMkLst>
            <pc:docMk/>
            <pc:sldMk cId="321021846" sldId="280"/>
            <ac:spMk id="2" creationId="{24299C56-F65C-AE2A-5A9F-5F491252D908}"/>
          </ac:spMkLst>
        </pc:spChg>
        <pc:spChg chg="mod">
          <ac:chgData name="Sudarshan Natesan" userId="162886584a25243a" providerId="LiveId" clId="{9F77F4A5-2C36-4ED1-9A3A-F6856EA515E0}" dt="2023-10-04T19:24:35.526" v="942" actId="20577"/>
          <ac:spMkLst>
            <pc:docMk/>
            <pc:sldMk cId="321021846" sldId="280"/>
            <ac:spMk id="3" creationId="{B7D9CAA3-8A28-F36E-D2EF-585BCA4701E3}"/>
          </ac:spMkLst>
        </pc:spChg>
      </pc:sldChg>
      <pc:sldChg chg="del">
        <pc:chgData name="Sudarshan Natesan" userId="162886584a25243a" providerId="LiveId" clId="{9F77F4A5-2C36-4ED1-9A3A-F6856EA515E0}" dt="2023-10-04T18:33:02.934" v="390" actId="47"/>
        <pc:sldMkLst>
          <pc:docMk/>
          <pc:sldMk cId="3560145981" sldId="281"/>
        </pc:sldMkLst>
      </pc:sldChg>
      <pc:sldChg chg="del">
        <pc:chgData name="Sudarshan Natesan" userId="162886584a25243a" providerId="LiveId" clId="{9F77F4A5-2C36-4ED1-9A3A-F6856EA515E0}" dt="2023-10-04T18:32:59.632" v="389" actId="47"/>
        <pc:sldMkLst>
          <pc:docMk/>
          <pc:sldMk cId="1801073989" sldId="282"/>
        </pc:sldMkLst>
      </pc:sldChg>
      <pc:sldChg chg="del">
        <pc:chgData name="Sudarshan Natesan" userId="162886584a25243a" providerId="LiveId" clId="{9F77F4A5-2C36-4ED1-9A3A-F6856EA515E0}" dt="2023-10-04T18:32:57.815" v="388" actId="47"/>
        <pc:sldMkLst>
          <pc:docMk/>
          <pc:sldMk cId="2295509419" sldId="283"/>
        </pc:sldMkLst>
      </pc:sldChg>
      <pc:sldChg chg="modSp mod modTransition">
        <pc:chgData name="Sudarshan Natesan" userId="162886584a25243a" providerId="LiveId" clId="{9F77F4A5-2C36-4ED1-9A3A-F6856EA515E0}" dt="2023-10-04T20:16:17.477" v="1923"/>
        <pc:sldMkLst>
          <pc:docMk/>
          <pc:sldMk cId="680137653" sldId="284"/>
        </pc:sldMkLst>
        <pc:spChg chg="mod">
          <ac:chgData name="Sudarshan Natesan" userId="162886584a25243a" providerId="LiveId" clId="{9F77F4A5-2C36-4ED1-9A3A-F6856EA515E0}" dt="2023-10-04T18:13:54.227" v="30" actId="20577"/>
          <ac:spMkLst>
            <pc:docMk/>
            <pc:sldMk cId="680137653" sldId="284"/>
            <ac:spMk id="2" creationId="{D0D59BB0-D0E1-0D3B-762C-EEB94F70A2F3}"/>
          </ac:spMkLst>
        </pc:spChg>
      </pc:sldChg>
      <pc:sldChg chg="modTransition">
        <pc:chgData name="Sudarshan Natesan" userId="162886584a25243a" providerId="LiveId" clId="{9F77F4A5-2C36-4ED1-9A3A-F6856EA515E0}" dt="2023-10-04T20:16:17.477" v="1923"/>
        <pc:sldMkLst>
          <pc:docMk/>
          <pc:sldMk cId="1112487837" sldId="285"/>
        </pc:sldMkLst>
      </pc:sldChg>
      <pc:sldChg chg="modSp mod modTransition">
        <pc:chgData name="Sudarshan Natesan" userId="162886584a25243a" providerId="LiveId" clId="{9F77F4A5-2C36-4ED1-9A3A-F6856EA515E0}" dt="2023-10-04T20:17:42.391" v="1930" actId="14100"/>
        <pc:sldMkLst>
          <pc:docMk/>
          <pc:sldMk cId="2266681241" sldId="286"/>
        </pc:sldMkLst>
        <pc:spChg chg="mod">
          <ac:chgData name="Sudarshan Natesan" userId="162886584a25243a" providerId="LiveId" clId="{9F77F4A5-2C36-4ED1-9A3A-F6856EA515E0}" dt="2023-10-04T20:17:42.391" v="1930" actId="14100"/>
          <ac:spMkLst>
            <pc:docMk/>
            <pc:sldMk cId="2266681241" sldId="286"/>
            <ac:spMk id="2" creationId="{0578993C-595E-BFA4-83E7-814BEE0CCC2F}"/>
          </ac:spMkLst>
        </pc:spChg>
        <pc:spChg chg="mod">
          <ac:chgData name="Sudarshan Natesan" userId="162886584a25243a" providerId="LiveId" clId="{9F77F4A5-2C36-4ED1-9A3A-F6856EA515E0}" dt="2023-10-04T20:17:35.073" v="1929" actId="27636"/>
          <ac:spMkLst>
            <pc:docMk/>
            <pc:sldMk cId="2266681241" sldId="286"/>
            <ac:spMk id="3" creationId="{A1ED44DF-077C-5141-4027-DD8D273526D3}"/>
          </ac:spMkLst>
        </pc:spChg>
      </pc:sldChg>
      <pc:sldChg chg="modTransition">
        <pc:chgData name="Sudarshan Natesan" userId="162886584a25243a" providerId="LiveId" clId="{9F77F4A5-2C36-4ED1-9A3A-F6856EA515E0}" dt="2023-10-04T20:16:17.477" v="1923"/>
        <pc:sldMkLst>
          <pc:docMk/>
          <pc:sldMk cId="2834963819" sldId="287"/>
        </pc:sldMkLst>
      </pc:sldChg>
      <pc:sldChg chg="modSp mod modTransition">
        <pc:chgData name="Sudarshan Natesan" userId="162886584a25243a" providerId="LiveId" clId="{9F77F4A5-2C36-4ED1-9A3A-F6856EA515E0}" dt="2023-10-04T20:16:17.477" v="1923"/>
        <pc:sldMkLst>
          <pc:docMk/>
          <pc:sldMk cId="892557697" sldId="288"/>
        </pc:sldMkLst>
        <pc:spChg chg="mod">
          <ac:chgData name="Sudarshan Natesan" userId="162886584a25243a" providerId="LiveId" clId="{9F77F4A5-2C36-4ED1-9A3A-F6856EA515E0}" dt="2023-10-04T20:02:12.454" v="1709" actId="20577"/>
          <ac:spMkLst>
            <pc:docMk/>
            <pc:sldMk cId="892557697" sldId="288"/>
            <ac:spMk id="3" creationId="{8106C228-C22B-9BF2-3A6B-65AAE383AA8E}"/>
          </ac:spMkLst>
        </pc:spChg>
      </pc:sldChg>
      <pc:sldChg chg="modTransition">
        <pc:chgData name="Sudarshan Natesan" userId="162886584a25243a" providerId="LiveId" clId="{9F77F4A5-2C36-4ED1-9A3A-F6856EA515E0}" dt="2023-10-04T20:16:17.477" v="1923"/>
        <pc:sldMkLst>
          <pc:docMk/>
          <pc:sldMk cId="688005223" sldId="290"/>
        </pc:sldMkLst>
      </pc:sldChg>
      <pc:sldChg chg="delSp modSp mod modTransition">
        <pc:chgData name="Sudarshan Natesan" userId="162886584a25243a" providerId="LiveId" clId="{9F77F4A5-2C36-4ED1-9A3A-F6856EA515E0}" dt="2023-10-04T20:16:17.477" v="1923"/>
        <pc:sldMkLst>
          <pc:docMk/>
          <pc:sldMk cId="2400462073" sldId="291"/>
        </pc:sldMkLst>
        <pc:spChg chg="del">
          <ac:chgData name="Sudarshan Natesan" userId="162886584a25243a" providerId="LiveId" clId="{9F77F4A5-2C36-4ED1-9A3A-F6856EA515E0}" dt="2023-10-04T18:30:08.694" v="262" actId="478"/>
          <ac:spMkLst>
            <pc:docMk/>
            <pc:sldMk cId="2400462073" sldId="291"/>
            <ac:spMk id="2" creationId="{6A95E2E4-2192-C9EC-DFB0-085AB7A413C9}"/>
          </ac:spMkLst>
        </pc:spChg>
        <pc:spChg chg="mod">
          <ac:chgData name="Sudarshan Natesan" userId="162886584a25243a" providerId="LiveId" clId="{9F77F4A5-2C36-4ED1-9A3A-F6856EA515E0}" dt="2023-10-04T18:38:00.694" v="442" actId="14100"/>
          <ac:spMkLst>
            <pc:docMk/>
            <pc:sldMk cId="2400462073" sldId="291"/>
            <ac:spMk id="3" creationId="{9D0A3EB4-D0D9-09C8-03AD-09BBEAE04B19}"/>
          </ac:spMkLst>
        </pc:spChg>
      </pc:sldChg>
      <pc:sldChg chg="addSp delSp modSp new del mod ord">
        <pc:chgData name="Sudarshan Natesan" userId="162886584a25243a" providerId="LiveId" clId="{9F77F4A5-2C36-4ED1-9A3A-F6856EA515E0}" dt="2023-10-04T19:21:13.306" v="872" actId="47"/>
        <pc:sldMkLst>
          <pc:docMk/>
          <pc:sldMk cId="465259954" sldId="292"/>
        </pc:sldMkLst>
        <pc:spChg chg="mod">
          <ac:chgData name="Sudarshan Natesan" userId="162886584a25243a" providerId="LiveId" clId="{9F77F4A5-2C36-4ED1-9A3A-F6856EA515E0}" dt="2023-10-04T18:14:12.566" v="57" actId="20577"/>
          <ac:spMkLst>
            <pc:docMk/>
            <pc:sldMk cId="465259954" sldId="292"/>
            <ac:spMk id="2" creationId="{E3F8AEE4-0CE5-B495-507A-44F07713138D}"/>
          </ac:spMkLst>
        </pc:spChg>
        <pc:spChg chg="del">
          <ac:chgData name="Sudarshan Natesan" userId="162886584a25243a" providerId="LiveId" clId="{9F77F4A5-2C36-4ED1-9A3A-F6856EA515E0}" dt="2023-10-04T18:21:42.855" v="194" actId="478"/>
          <ac:spMkLst>
            <pc:docMk/>
            <pc:sldMk cId="465259954" sldId="292"/>
            <ac:spMk id="3" creationId="{DF65C976-4318-3E14-00BA-49EF84EEF065}"/>
          </ac:spMkLst>
        </pc:spChg>
        <pc:picChg chg="add mod">
          <ac:chgData name="Sudarshan Natesan" userId="162886584a25243a" providerId="LiveId" clId="{9F77F4A5-2C36-4ED1-9A3A-F6856EA515E0}" dt="2023-10-04T18:22:35.092" v="204" actId="1076"/>
          <ac:picMkLst>
            <pc:docMk/>
            <pc:sldMk cId="465259954" sldId="292"/>
            <ac:picMk id="7" creationId="{35527C89-B3A2-8B44-357F-6FA37C04696F}"/>
          </ac:picMkLst>
        </pc:picChg>
        <pc:picChg chg="add mod">
          <ac:chgData name="Sudarshan Natesan" userId="162886584a25243a" providerId="LiveId" clId="{9F77F4A5-2C36-4ED1-9A3A-F6856EA515E0}" dt="2023-10-04T18:22:31.490" v="203" actId="1076"/>
          <ac:picMkLst>
            <pc:docMk/>
            <pc:sldMk cId="465259954" sldId="292"/>
            <ac:picMk id="9" creationId="{6D12F13D-FB7F-AF02-DF35-220E30F129B7}"/>
          </ac:picMkLst>
        </pc:picChg>
        <pc:picChg chg="add mod">
          <ac:chgData name="Sudarshan Natesan" userId="162886584a25243a" providerId="LiveId" clId="{9F77F4A5-2C36-4ED1-9A3A-F6856EA515E0}" dt="2023-10-04T18:25:19.990" v="206" actId="1076"/>
          <ac:picMkLst>
            <pc:docMk/>
            <pc:sldMk cId="465259954" sldId="292"/>
            <ac:picMk id="11" creationId="{E80E2174-CD75-4D46-6D5F-4C118683166A}"/>
          </ac:picMkLst>
        </pc:picChg>
        <pc:picChg chg="add mod">
          <ac:chgData name="Sudarshan Natesan" userId="162886584a25243a" providerId="LiveId" clId="{9F77F4A5-2C36-4ED1-9A3A-F6856EA515E0}" dt="2023-10-04T18:26:29.807" v="213" actId="1076"/>
          <ac:picMkLst>
            <pc:docMk/>
            <pc:sldMk cId="465259954" sldId="292"/>
            <ac:picMk id="12" creationId="{A09C46C7-5B7B-133D-06F8-963ED5EB41C3}"/>
          </ac:picMkLst>
        </pc:picChg>
        <pc:picChg chg="add del mod">
          <ac:chgData name="Sudarshan Natesan" userId="162886584a25243a" providerId="LiveId" clId="{9F77F4A5-2C36-4ED1-9A3A-F6856EA515E0}" dt="2023-10-04T18:22:00.269" v="197" actId="478"/>
          <ac:picMkLst>
            <pc:docMk/>
            <pc:sldMk cId="465259954" sldId="292"/>
            <ac:picMk id="2050" creationId="{A77B53FB-426D-5535-A9AD-B6870BBAAE2F}"/>
          </ac:picMkLst>
        </pc:picChg>
      </pc:sldChg>
      <pc:sldChg chg="new del">
        <pc:chgData name="Sudarshan Natesan" userId="162886584a25243a" providerId="LiveId" clId="{9F77F4A5-2C36-4ED1-9A3A-F6856EA515E0}" dt="2023-10-04T18:16:23.414" v="59" actId="47"/>
        <pc:sldMkLst>
          <pc:docMk/>
          <pc:sldMk cId="270740293" sldId="293"/>
        </pc:sldMkLst>
      </pc:sldChg>
      <pc:sldChg chg="addSp delSp modSp new mod ord modTransition">
        <pc:chgData name="Sudarshan Natesan" userId="162886584a25243a" providerId="LiveId" clId="{9F77F4A5-2C36-4ED1-9A3A-F6856EA515E0}" dt="2023-10-04T20:16:17.477" v="1923"/>
        <pc:sldMkLst>
          <pc:docMk/>
          <pc:sldMk cId="4263135619" sldId="293"/>
        </pc:sldMkLst>
        <pc:spChg chg="del">
          <ac:chgData name="Sudarshan Natesan" userId="162886584a25243a" providerId="LiveId" clId="{9F77F4A5-2C36-4ED1-9A3A-F6856EA515E0}" dt="2023-10-04T18:16:44.541" v="61" actId="478"/>
          <ac:spMkLst>
            <pc:docMk/>
            <pc:sldMk cId="4263135619" sldId="293"/>
            <ac:spMk id="2" creationId="{CBC52E8E-2653-195C-8D45-D4A659963AA3}"/>
          </ac:spMkLst>
        </pc:spChg>
        <pc:spChg chg="mod">
          <ac:chgData name="Sudarshan Natesan" userId="162886584a25243a" providerId="LiveId" clId="{9F77F4A5-2C36-4ED1-9A3A-F6856EA515E0}" dt="2023-10-04T18:20:45.292" v="191" actId="403"/>
          <ac:spMkLst>
            <pc:docMk/>
            <pc:sldMk cId="4263135619" sldId="293"/>
            <ac:spMk id="3" creationId="{E3A88D5F-4ED9-D801-E1FF-7D09810918CA}"/>
          </ac:spMkLst>
        </pc:spChg>
        <pc:picChg chg="add del mod">
          <ac:chgData name="Sudarshan Natesan" userId="162886584a25243a" providerId="LiveId" clId="{9F77F4A5-2C36-4ED1-9A3A-F6856EA515E0}" dt="2023-10-04T18:17:14.949" v="107"/>
          <ac:picMkLst>
            <pc:docMk/>
            <pc:sldMk cId="4263135619" sldId="293"/>
            <ac:picMk id="1026" creationId="{280F630A-795A-7D0F-B08F-0B04CD89C08B}"/>
          </ac:picMkLst>
        </pc:picChg>
        <pc:picChg chg="add mod">
          <ac:chgData name="Sudarshan Natesan" userId="162886584a25243a" providerId="LiveId" clId="{9F77F4A5-2C36-4ED1-9A3A-F6856EA515E0}" dt="2023-10-04T18:20:55.189" v="193" actId="1076"/>
          <ac:picMkLst>
            <pc:docMk/>
            <pc:sldMk cId="4263135619" sldId="293"/>
            <ac:picMk id="1028" creationId="{905BCC30-93CB-0E40-F1C4-FAE1D54265D7}"/>
          </ac:picMkLst>
        </pc:picChg>
      </pc:sldChg>
      <pc:sldChg chg="addSp delSp modSp new del mod">
        <pc:chgData name="Sudarshan Natesan" userId="162886584a25243a" providerId="LiveId" clId="{9F77F4A5-2C36-4ED1-9A3A-F6856EA515E0}" dt="2023-10-04T19:21:15.504" v="873" actId="47"/>
        <pc:sldMkLst>
          <pc:docMk/>
          <pc:sldMk cId="2785380726" sldId="294"/>
        </pc:sldMkLst>
        <pc:spChg chg="del">
          <ac:chgData name="Sudarshan Natesan" userId="162886584a25243a" providerId="LiveId" clId="{9F77F4A5-2C36-4ED1-9A3A-F6856EA515E0}" dt="2023-10-04T18:25:26.679" v="208" actId="478"/>
          <ac:spMkLst>
            <pc:docMk/>
            <pc:sldMk cId="2785380726" sldId="294"/>
            <ac:spMk id="2" creationId="{8AEB7F9F-FC13-6D72-4073-20A5C3D5D2A3}"/>
          </ac:spMkLst>
        </pc:spChg>
        <pc:spChg chg="del">
          <ac:chgData name="Sudarshan Natesan" userId="162886584a25243a" providerId="LiveId" clId="{9F77F4A5-2C36-4ED1-9A3A-F6856EA515E0}" dt="2023-10-04T18:25:28.258" v="209" actId="478"/>
          <ac:spMkLst>
            <pc:docMk/>
            <pc:sldMk cId="2785380726" sldId="294"/>
            <ac:spMk id="3" creationId="{65A75957-17AD-944C-38E7-CF412542A4C7}"/>
          </ac:spMkLst>
        </pc:spChg>
        <pc:picChg chg="add del mod">
          <ac:chgData name="Sudarshan Natesan" userId="162886584a25243a" providerId="LiveId" clId="{9F77F4A5-2C36-4ED1-9A3A-F6856EA515E0}" dt="2023-10-04T18:26:38.080" v="214" actId="478"/>
          <ac:picMkLst>
            <pc:docMk/>
            <pc:sldMk cId="2785380726" sldId="294"/>
            <ac:picMk id="7" creationId="{55F7CA18-8A6A-D6CB-EA81-C85C9EE0EA7E}"/>
          </ac:picMkLst>
        </pc:picChg>
        <pc:picChg chg="add mod">
          <ac:chgData name="Sudarshan Natesan" userId="162886584a25243a" providerId="LiveId" clId="{9F77F4A5-2C36-4ED1-9A3A-F6856EA515E0}" dt="2023-10-04T18:27:16.525" v="217" actId="1076"/>
          <ac:picMkLst>
            <pc:docMk/>
            <pc:sldMk cId="2785380726" sldId="294"/>
            <ac:picMk id="9" creationId="{A9181ED7-A661-0FFA-B015-067B3DD85F2A}"/>
          </ac:picMkLst>
        </pc:picChg>
      </pc:sldChg>
      <pc:sldChg chg="new del">
        <pc:chgData name="Sudarshan Natesan" userId="162886584a25243a" providerId="LiveId" clId="{9F77F4A5-2C36-4ED1-9A3A-F6856EA515E0}" dt="2023-10-04T19:12:27.351" v="785" actId="47"/>
        <pc:sldMkLst>
          <pc:docMk/>
          <pc:sldMk cId="1498211781" sldId="295"/>
        </pc:sldMkLst>
      </pc:sldChg>
      <pc:sldChg chg="modSp new mod modTransition">
        <pc:chgData name="Sudarshan Natesan" userId="162886584a25243a" providerId="LiveId" clId="{9F77F4A5-2C36-4ED1-9A3A-F6856EA515E0}" dt="2023-10-04T20:16:17.477" v="1923"/>
        <pc:sldMkLst>
          <pc:docMk/>
          <pc:sldMk cId="1783718928" sldId="296"/>
        </pc:sldMkLst>
        <pc:spChg chg="mod">
          <ac:chgData name="Sudarshan Natesan" userId="162886584a25243a" providerId="LiveId" clId="{9F77F4A5-2C36-4ED1-9A3A-F6856EA515E0}" dt="2023-10-04T19:57:20.397" v="1535" actId="14100"/>
          <ac:spMkLst>
            <pc:docMk/>
            <pc:sldMk cId="1783718928" sldId="296"/>
            <ac:spMk id="2" creationId="{B2316CD7-98B4-E8E5-EEB4-6882AEDEF914}"/>
          </ac:spMkLst>
        </pc:spChg>
        <pc:spChg chg="mod">
          <ac:chgData name="Sudarshan Natesan" userId="162886584a25243a" providerId="LiveId" clId="{9F77F4A5-2C36-4ED1-9A3A-F6856EA515E0}" dt="2023-10-04T19:59:13.002" v="1566" actId="27636"/>
          <ac:spMkLst>
            <pc:docMk/>
            <pc:sldMk cId="1783718928" sldId="296"/>
            <ac:spMk id="3" creationId="{2EA41110-2531-CD25-758C-E9E916589D1B}"/>
          </ac:spMkLst>
        </pc:spChg>
      </pc:sldChg>
      <pc:sldChg chg="new del">
        <pc:chgData name="Sudarshan Natesan" userId="162886584a25243a" providerId="LiveId" clId="{9F77F4A5-2C36-4ED1-9A3A-F6856EA515E0}" dt="2023-10-04T19:11:12.386" v="770" actId="47"/>
        <pc:sldMkLst>
          <pc:docMk/>
          <pc:sldMk cId="982653595" sldId="297"/>
        </pc:sldMkLst>
      </pc:sldChg>
      <pc:sldChg chg="delSp modSp new mod modTransition">
        <pc:chgData name="Sudarshan Natesan" userId="162886584a25243a" providerId="LiveId" clId="{9F77F4A5-2C36-4ED1-9A3A-F6856EA515E0}" dt="2023-10-04T20:16:17.477" v="1923"/>
        <pc:sldMkLst>
          <pc:docMk/>
          <pc:sldMk cId="214278293" sldId="298"/>
        </pc:sldMkLst>
        <pc:spChg chg="mod">
          <ac:chgData name="Sudarshan Natesan" userId="162886584a25243a" providerId="LiveId" clId="{9F77F4A5-2C36-4ED1-9A3A-F6856EA515E0}" dt="2023-10-04T18:42:16.891" v="467" actId="1076"/>
          <ac:spMkLst>
            <pc:docMk/>
            <pc:sldMk cId="214278293" sldId="298"/>
            <ac:spMk id="2" creationId="{1379A4E3-B433-B6D6-D0A7-27533E301FC9}"/>
          </ac:spMkLst>
        </pc:spChg>
        <pc:spChg chg="del">
          <ac:chgData name="Sudarshan Natesan" userId="162886584a25243a" providerId="LiveId" clId="{9F77F4A5-2C36-4ED1-9A3A-F6856EA515E0}" dt="2023-10-04T18:42:07.438" v="444" actId="478"/>
          <ac:spMkLst>
            <pc:docMk/>
            <pc:sldMk cId="214278293" sldId="298"/>
            <ac:spMk id="3" creationId="{56445FFC-EA43-7A54-54FD-30B702CD7A52}"/>
          </ac:spMkLst>
        </pc:spChg>
      </pc:sldChg>
      <pc:sldChg chg="delSp modSp new mod modTransition">
        <pc:chgData name="Sudarshan Natesan" userId="162886584a25243a" providerId="LiveId" clId="{9F77F4A5-2C36-4ED1-9A3A-F6856EA515E0}" dt="2023-10-04T20:16:17.477" v="1923"/>
        <pc:sldMkLst>
          <pc:docMk/>
          <pc:sldMk cId="2418712399" sldId="299"/>
        </pc:sldMkLst>
        <pc:spChg chg="del">
          <ac:chgData name="Sudarshan Natesan" userId="162886584a25243a" providerId="LiveId" clId="{9F77F4A5-2C36-4ED1-9A3A-F6856EA515E0}" dt="2023-10-04T19:06:14.333" v="707" actId="478"/>
          <ac:spMkLst>
            <pc:docMk/>
            <pc:sldMk cId="2418712399" sldId="299"/>
            <ac:spMk id="2" creationId="{EE3CE1FA-B33A-3842-60C2-50870CDFE9E3}"/>
          </ac:spMkLst>
        </pc:spChg>
        <pc:spChg chg="mod">
          <ac:chgData name="Sudarshan Natesan" userId="162886584a25243a" providerId="LiveId" clId="{9F77F4A5-2C36-4ED1-9A3A-F6856EA515E0}" dt="2023-10-04T19:26:30.958" v="979" actId="1076"/>
          <ac:spMkLst>
            <pc:docMk/>
            <pc:sldMk cId="2418712399" sldId="299"/>
            <ac:spMk id="3" creationId="{20ED2362-E887-E91F-91D4-F3329B2437E8}"/>
          </ac:spMkLst>
        </pc:spChg>
      </pc:sldChg>
      <pc:sldChg chg="modSp new mod modTransition">
        <pc:chgData name="Sudarshan Natesan" userId="162886584a25243a" providerId="LiveId" clId="{9F77F4A5-2C36-4ED1-9A3A-F6856EA515E0}" dt="2023-10-04T20:16:17.477" v="1923"/>
        <pc:sldMkLst>
          <pc:docMk/>
          <pc:sldMk cId="496039265" sldId="300"/>
        </pc:sldMkLst>
        <pc:spChg chg="mod">
          <ac:chgData name="Sudarshan Natesan" userId="162886584a25243a" providerId="LiveId" clId="{9F77F4A5-2C36-4ED1-9A3A-F6856EA515E0}" dt="2023-10-04T19:57:01.106" v="1530" actId="1076"/>
          <ac:spMkLst>
            <pc:docMk/>
            <pc:sldMk cId="496039265" sldId="300"/>
            <ac:spMk id="2" creationId="{725DB565-2B96-FB62-BE5A-200180ADABD0}"/>
          </ac:spMkLst>
        </pc:spChg>
        <pc:spChg chg="mod">
          <ac:chgData name="Sudarshan Natesan" userId="162886584a25243a" providerId="LiveId" clId="{9F77F4A5-2C36-4ED1-9A3A-F6856EA515E0}" dt="2023-10-04T19:57:04.682" v="1532" actId="20577"/>
          <ac:spMkLst>
            <pc:docMk/>
            <pc:sldMk cId="496039265" sldId="300"/>
            <ac:spMk id="3" creationId="{974CEE56-36ED-7858-0D9B-9FC3C560E9C8}"/>
          </ac:spMkLst>
        </pc:spChg>
      </pc:sldChg>
      <pc:sldChg chg="modSp new del mod">
        <pc:chgData name="Sudarshan Natesan" userId="162886584a25243a" providerId="LiveId" clId="{9F77F4A5-2C36-4ED1-9A3A-F6856EA515E0}" dt="2023-10-04T19:21:20.888" v="874" actId="47"/>
        <pc:sldMkLst>
          <pc:docMk/>
          <pc:sldMk cId="4068341225" sldId="301"/>
        </pc:sldMkLst>
        <pc:spChg chg="mod">
          <ac:chgData name="Sudarshan Natesan" userId="162886584a25243a" providerId="LiveId" clId="{9F77F4A5-2C36-4ED1-9A3A-F6856EA515E0}" dt="2023-10-04T19:13:59.523" v="856"/>
          <ac:spMkLst>
            <pc:docMk/>
            <pc:sldMk cId="4068341225" sldId="301"/>
            <ac:spMk id="2" creationId="{B0073934-B2E5-EB32-326D-78DCD21BDD04}"/>
          </ac:spMkLst>
        </pc:spChg>
        <pc:spChg chg="mod">
          <ac:chgData name="Sudarshan Natesan" userId="162886584a25243a" providerId="LiveId" clId="{9F77F4A5-2C36-4ED1-9A3A-F6856EA515E0}" dt="2023-10-04T19:15:18.365" v="871" actId="5793"/>
          <ac:spMkLst>
            <pc:docMk/>
            <pc:sldMk cId="4068341225" sldId="301"/>
            <ac:spMk id="3" creationId="{1F662924-BBFE-BFAF-E36C-FD0782DE1133}"/>
          </ac:spMkLst>
        </pc:spChg>
      </pc:sldChg>
      <pc:sldChg chg="modSp new mod modTransition">
        <pc:chgData name="Sudarshan Natesan" userId="162886584a25243a" providerId="LiveId" clId="{9F77F4A5-2C36-4ED1-9A3A-F6856EA515E0}" dt="2023-10-04T20:16:17.477" v="1923"/>
        <pc:sldMkLst>
          <pc:docMk/>
          <pc:sldMk cId="513994152" sldId="302"/>
        </pc:sldMkLst>
        <pc:spChg chg="mod">
          <ac:chgData name="Sudarshan Natesan" userId="162886584a25243a" providerId="LiveId" clId="{9F77F4A5-2C36-4ED1-9A3A-F6856EA515E0}" dt="2023-10-04T19:59:58.657" v="1600" actId="20577"/>
          <ac:spMkLst>
            <pc:docMk/>
            <pc:sldMk cId="513994152" sldId="302"/>
            <ac:spMk id="2" creationId="{56E5E046-5367-BF8A-4BD3-11ED344FEA40}"/>
          </ac:spMkLst>
        </pc:spChg>
        <pc:spChg chg="mod">
          <ac:chgData name="Sudarshan Natesan" userId="162886584a25243a" providerId="LiveId" clId="{9F77F4A5-2C36-4ED1-9A3A-F6856EA515E0}" dt="2023-10-04T20:09:36.200" v="1780" actId="113"/>
          <ac:spMkLst>
            <pc:docMk/>
            <pc:sldMk cId="513994152" sldId="302"/>
            <ac:spMk id="3" creationId="{15AB54AF-B1EA-1F76-0371-0514A36E3CFE}"/>
          </ac:spMkLst>
        </pc:spChg>
      </pc:sldChg>
      <pc:sldChg chg="new del">
        <pc:chgData name="Sudarshan Natesan" userId="162886584a25243a" providerId="LiveId" clId="{9F77F4A5-2C36-4ED1-9A3A-F6856EA515E0}" dt="2023-10-04T19:11:50.807" v="777" actId="47"/>
        <pc:sldMkLst>
          <pc:docMk/>
          <pc:sldMk cId="3948266769" sldId="302"/>
        </pc:sldMkLst>
      </pc:sldChg>
      <pc:sldChg chg="new del">
        <pc:chgData name="Sudarshan Natesan" userId="162886584a25243a" providerId="LiveId" clId="{9F77F4A5-2C36-4ED1-9A3A-F6856EA515E0}" dt="2023-10-04T19:11:53.414" v="778" actId="47"/>
        <pc:sldMkLst>
          <pc:docMk/>
          <pc:sldMk cId="47803242" sldId="303"/>
        </pc:sldMkLst>
      </pc:sldChg>
      <pc:sldChg chg="modSp new mod modTransition">
        <pc:chgData name="Sudarshan Natesan" userId="162886584a25243a" providerId="LiveId" clId="{9F77F4A5-2C36-4ED1-9A3A-F6856EA515E0}" dt="2023-10-04T20:16:17.477" v="1923"/>
        <pc:sldMkLst>
          <pc:docMk/>
          <pc:sldMk cId="1786533142" sldId="303"/>
        </pc:sldMkLst>
        <pc:spChg chg="mod">
          <ac:chgData name="Sudarshan Natesan" userId="162886584a25243a" providerId="LiveId" clId="{9F77F4A5-2C36-4ED1-9A3A-F6856EA515E0}" dt="2023-10-04T20:00:10.352" v="1619" actId="20577"/>
          <ac:spMkLst>
            <pc:docMk/>
            <pc:sldMk cId="1786533142" sldId="303"/>
            <ac:spMk id="2" creationId="{6794CE81-F194-4208-4A55-057499E0BC9C}"/>
          </ac:spMkLst>
        </pc:spChg>
        <pc:spChg chg="mod">
          <ac:chgData name="Sudarshan Natesan" userId="162886584a25243a" providerId="LiveId" clId="{9F77F4A5-2C36-4ED1-9A3A-F6856EA515E0}" dt="2023-10-04T20:15:16.429" v="1895" actId="27636"/>
          <ac:spMkLst>
            <pc:docMk/>
            <pc:sldMk cId="1786533142" sldId="303"/>
            <ac:spMk id="3" creationId="{44C4D377-CCCB-8E16-47B0-59AD7A99321C}"/>
          </ac:spMkLst>
        </pc:spChg>
      </pc:sldChg>
      <pc:sldChg chg="modSp new mod modTransition">
        <pc:chgData name="Sudarshan Natesan" userId="162886584a25243a" providerId="LiveId" clId="{9F77F4A5-2C36-4ED1-9A3A-F6856EA515E0}" dt="2023-10-04T20:16:17.477" v="1923"/>
        <pc:sldMkLst>
          <pc:docMk/>
          <pc:sldMk cId="132804383" sldId="304"/>
        </pc:sldMkLst>
        <pc:spChg chg="mod">
          <ac:chgData name="Sudarshan Natesan" userId="162886584a25243a" providerId="LiveId" clId="{9F77F4A5-2C36-4ED1-9A3A-F6856EA515E0}" dt="2023-10-04T20:00:27.314" v="1644" actId="20577"/>
          <ac:spMkLst>
            <pc:docMk/>
            <pc:sldMk cId="132804383" sldId="304"/>
            <ac:spMk id="2" creationId="{C9E7FE7A-8782-C386-C2DD-A714EE03D95E}"/>
          </ac:spMkLst>
        </pc:spChg>
        <pc:spChg chg="mod">
          <ac:chgData name="Sudarshan Natesan" userId="162886584a25243a" providerId="LiveId" clId="{9F77F4A5-2C36-4ED1-9A3A-F6856EA515E0}" dt="2023-10-04T20:14:29.238" v="1889" actId="403"/>
          <ac:spMkLst>
            <pc:docMk/>
            <pc:sldMk cId="132804383" sldId="304"/>
            <ac:spMk id="3" creationId="{61999886-3AF3-D56D-5597-A772BEB46D32}"/>
          </ac:spMkLst>
        </pc:spChg>
      </pc:sldChg>
      <pc:sldChg chg="new del">
        <pc:chgData name="Sudarshan Natesan" userId="162886584a25243a" providerId="LiveId" clId="{9F77F4A5-2C36-4ED1-9A3A-F6856EA515E0}" dt="2023-10-04T19:11:54.060" v="779" actId="47"/>
        <pc:sldMkLst>
          <pc:docMk/>
          <pc:sldMk cId="1769726482" sldId="304"/>
        </pc:sldMkLst>
      </pc:sldChg>
      <pc:sldChg chg="new del">
        <pc:chgData name="Sudarshan Natesan" userId="162886584a25243a" providerId="LiveId" clId="{9F77F4A5-2C36-4ED1-9A3A-F6856EA515E0}" dt="2023-10-04T19:11:54.899" v="780" actId="47"/>
        <pc:sldMkLst>
          <pc:docMk/>
          <pc:sldMk cId="1441814529" sldId="305"/>
        </pc:sldMkLst>
      </pc:sldChg>
      <pc:sldChg chg="modSp new mod modTransition">
        <pc:chgData name="Sudarshan Natesan" userId="162886584a25243a" providerId="LiveId" clId="{9F77F4A5-2C36-4ED1-9A3A-F6856EA515E0}" dt="2023-10-04T20:16:17.477" v="1923"/>
        <pc:sldMkLst>
          <pc:docMk/>
          <pc:sldMk cId="2763218754" sldId="305"/>
        </pc:sldMkLst>
        <pc:spChg chg="mod">
          <ac:chgData name="Sudarshan Natesan" userId="162886584a25243a" providerId="LiveId" clId="{9F77F4A5-2C36-4ED1-9A3A-F6856EA515E0}" dt="2023-10-04T20:00:45.997" v="1657" actId="20577"/>
          <ac:spMkLst>
            <pc:docMk/>
            <pc:sldMk cId="2763218754" sldId="305"/>
            <ac:spMk id="2" creationId="{D0884AE9-200E-2D81-FB48-5AA9D2C7B1E0}"/>
          </ac:spMkLst>
        </pc:spChg>
        <pc:spChg chg="mod">
          <ac:chgData name="Sudarshan Natesan" userId="162886584a25243a" providerId="LiveId" clId="{9F77F4A5-2C36-4ED1-9A3A-F6856EA515E0}" dt="2023-10-04T20:12:54.720" v="1858" actId="20577"/>
          <ac:spMkLst>
            <pc:docMk/>
            <pc:sldMk cId="2763218754" sldId="305"/>
            <ac:spMk id="3" creationId="{A909093E-4F9A-7269-04CB-2AB17CB6DAC6}"/>
          </ac:spMkLst>
        </pc:spChg>
      </pc:sldChg>
      <pc:sldChg chg="modSp new mod modTransition">
        <pc:chgData name="Sudarshan Natesan" userId="162886584a25243a" providerId="LiveId" clId="{9F77F4A5-2C36-4ED1-9A3A-F6856EA515E0}" dt="2023-10-04T20:16:17.477" v="1923"/>
        <pc:sldMkLst>
          <pc:docMk/>
          <pc:sldMk cId="315975273" sldId="306"/>
        </pc:sldMkLst>
        <pc:spChg chg="mod">
          <ac:chgData name="Sudarshan Natesan" userId="162886584a25243a" providerId="LiveId" clId="{9F77F4A5-2C36-4ED1-9A3A-F6856EA515E0}" dt="2023-10-04T19:46:57.264" v="1181" actId="1076"/>
          <ac:spMkLst>
            <pc:docMk/>
            <pc:sldMk cId="315975273" sldId="306"/>
            <ac:spMk id="2" creationId="{38868DA8-0FD4-D00C-3580-90E3DA84FE45}"/>
          </ac:spMkLst>
        </pc:spChg>
        <pc:spChg chg="mod">
          <ac:chgData name="Sudarshan Natesan" userId="162886584a25243a" providerId="LiveId" clId="{9F77F4A5-2C36-4ED1-9A3A-F6856EA515E0}" dt="2023-10-04T19:51:23.655" v="1257" actId="113"/>
          <ac:spMkLst>
            <pc:docMk/>
            <pc:sldMk cId="315975273" sldId="306"/>
            <ac:spMk id="3" creationId="{153B6E40-6AE4-E5B3-81F6-846B3131AC59}"/>
          </ac:spMkLst>
        </pc:spChg>
        <pc:spChg chg="mod">
          <ac:chgData name="Sudarshan Natesan" userId="162886584a25243a" providerId="LiveId" clId="{9F77F4A5-2C36-4ED1-9A3A-F6856EA515E0}" dt="2023-10-04T19:57:34.439" v="1541" actId="20577"/>
          <ac:spMkLst>
            <pc:docMk/>
            <pc:sldMk cId="315975273" sldId="306"/>
            <ac:spMk id="4" creationId="{F8848278-5F0A-F51B-E7CC-AF16537CE50A}"/>
          </ac:spMkLst>
        </pc:spChg>
        <pc:spChg chg="mod">
          <ac:chgData name="Sudarshan Natesan" userId="162886584a25243a" providerId="LiveId" clId="{9F77F4A5-2C36-4ED1-9A3A-F6856EA515E0}" dt="2023-10-04T19:51:26.267" v="1258" actId="113"/>
          <ac:spMkLst>
            <pc:docMk/>
            <pc:sldMk cId="315975273" sldId="306"/>
            <ac:spMk id="5" creationId="{3A463160-B7B5-61F6-EECB-AE53C7CDA61B}"/>
          </ac:spMkLst>
        </pc:spChg>
        <pc:spChg chg="mod">
          <ac:chgData name="Sudarshan Natesan" userId="162886584a25243a" providerId="LiveId" clId="{9F77F4A5-2C36-4ED1-9A3A-F6856EA515E0}" dt="2023-10-04T19:58:36.239" v="1545" actId="14100"/>
          <ac:spMkLst>
            <pc:docMk/>
            <pc:sldMk cId="315975273" sldId="306"/>
            <ac:spMk id="6" creationId="{EFF08197-507E-509D-3970-CDBC92A3AEF6}"/>
          </ac:spMkLst>
        </pc:spChg>
      </pc:sldChg>
      <pc:sldChg chg="addSp delSp modSp new mod modTransition">
        <pc:chgData name="Sudarshan Natesan" userId="162886584a25243a" providerId="LiveId" clId="{9F77F4A5-2C36-4ED1-9A3A-F6856EA515E0}" dt="2023-10-04T20:16:17.477" v="1923"/>
        <pc:sldMkLst>
          <pc:docMk/>
          <pc:sldMk cId="2427459785" sldId="307"/>
        </pc:sldMkLst>
        <pc:spChg chg="mod">
          <ac:chgData name="Sudarshan Natesan" userId="162886584a25243a" providerId="LiveId" clId="{9F77F4A5-2C36-4ED1-9A3A-F6856EA515E0}" dt="2023-10-04T19:28:38.051" v="1049" actId="20577"/>
          <ac:spMkLst>
            <pc:docMk/>
            <pc:sldMk cId="2427459785" sldId="307"/>
            <ac:spMk id="2" creationId="{E4F75407-A84B-3939-9B16-ECB4DF1D83B5}"/>
          </ac:spMkLst>
        </pc:spChg>
        <pc:spChg chg="add del">
          <ac:chgData name="Sudarshan Natesan" userId="162886584a25243a" providerId="LiveId" clId="{9F77F4A5-2C36-4ED1-9A3A-F6856EA515E0}" dt="2023-10-04T19:28:45.643" v="1050"/>
          <ac:spMkLst>
            <pc:docMk/>
            <pc:sldMk cId="2427459785" sldId="307"/>
            <ac:spMk id="3" creationId="{FC483FF8-3F3C-0D2A-E34F-64E722AC6590}"/>
          </ac:spMkLst>
        </pc:spChg>
        <pc:spChg chg="add del mod">
          <ac:chgData name="Sudarshan Natesan" userId="162886584a25243a" providerId="LiveId" clId="{9F77F4A5-2C36-4ED1-9A3A-F6856EA515E0}" dt="2023-10-04T19:21:34.057" v="888"/>
          <ac:spMkLst>
            <pc:docMk/>
            <pc:sldMk cId="2427459785" sldId="307"/>
            <ac:spMk id="6" creationId="{A6471BE3-9BBB-1863-7654-F4D7DD9B88F5}"/>
          </ac:spMkLst>
        </pc:spChg>
        <pc:picChg chg="add mod">
          <ac:chgData name="Sudarshan Natesan" userId="162886584a25243a" providerId="LiveId" clId="{9F77F4A5-2C36-4ED1-9A3A-F6856EA515E0}" dt="2023-10-04T19:29:09.163" v="1055" actId="1076"/>
          <ac:picMkLst>
            <pc:docMk/>
            <pc:sldMk cId="2427459785" sldId="307"/>
            <ac:picMk id="3075" creationId="{C9D7BCDB-87E0-8C81-319C-4D70EB296964}"/>
          </ac:picMkLst>
        </pc:picChg>
      </pc:sldChg>
      <pc:sldChg chg="modSp new mod modTransition">
        <pc:chgData name="Sudarshan Natesan" userId="162886584a25243a" providerId="LiveId" clId="{9F77F4A5-2C36-4ED1-9A3A-F6856EA515E0}" dt="2023-10-04T20:16:17.477" v="1923"/>
        <pc:sldMkLst>
          <pc:docMk/>
          <pc:sldMk cId="2240351670" sldId="308"/>
        </pc:sldMkLst>
        <pc:spChg chg="mod">
          <ac:chgData name="Sudarshan Natesan" userId="162886584a25243a" providerId="LiveId" clId="{9F77F4A5-2C36-4ED1-9A3A-F6856EA515E0}" dt="2023-10-04T19:41:39.064" v="1058"/>
          <ac:spMkLst>
            <pc:docMk/>
            <pc:sldMk cId="2240351670" sldId="308"/>
            <ac:spMk id="2" creationId="{4C38BE5E-857D-F9FC-A617-3D17604DC769}"/>
          </ac:spMkLst>
        </pc:spChg>
        <pc:spChg chg="mod">
          <ac:chgData name="Sudarshan Natesan" userId="162886584a25243a" providerId="LiveId" clId="{9F77F4A5-2C36-4ED1-9A3A-F6856EA515E0}" dt="2023-10-04T19:48:14.166" v="1207" actId="21"/>
          <ac:spMkLst>
            <pc:docMk/>
            <pc:sldMk cId="2240351670" sldId="308"/>
            <ac:spMk id="3" creationId="{81F75299-9756-E86B-E429-6F28C01BF20C}"/>
          </ac:spMkLst>
        </pc:spChg>
      </pc:sldChg>
      <pc:sldChg chg="addSp delSp modSp new del mod">
        <pc:chgData name="Sudarshan Natesan" userId="162886584a25243a" providerId="LiveId" clId="{9F77F4A5-2C36-4ED1-9A3A-F6856EA515E0}" dt="2023-10-04T20:08:06.089" v="1767" actId="47"/>
        <pc:sldMkLst>
          <pc:docMk/>
          <pc:sldMk cId="1029159992" sldId="309"/>
        </pc:sldMkLst>
        <pc:spChg chg="mod">
          <ac:chgData name="Sudarshan Natesan" userId="162886584a25243a" providerId="LiveId" clId="{9F77F4A5-2C36-4ED1-9A3A-F6856EA515E0}" dt="2023-10-04T20:03:24.835" v="1741" actId="20577"/>
          <ac:spMkLst>
            <pc:docMk/>
            <pc:sldMk cId="1029159992" sldId="309"/>
            <ac:spMk id="2" creationId="{466B05FF-4FB2-B767-3D34-62E772E18170}"/>
          </ac:spMkLst>
        </pc:spChg>
        <pc:spChg chg="del">
          <ac:chgData name="Sudarshan Natesan" userId="162886584a25243a" providerId="LiveId" clId="{9F77F4A5-2C36-4ED1-9A3A-F6856EA515E0}" dt="2023-10-04T20:03:54.935" v="1742"/>
          <ac:spMkLst>
            <pc:docMk/>
            <pc:sldMk cId="1029159992" sldId="309"/>
            <ac:spMk id="3" creationId="{9CAE544C-7D81-257A-F234-2EEE84A170F6}"/>
          </ac:spMkLst>
        </pc:spChg>
        <pc:graphicFrameChg chg="add mod modGraphic">
          <ac:chgData name="Sudarshan Natesan" userId="162886584a25243a" providerId="LiveId" clId="{9F77F4A5-2C36-4ED1-9A3A-F6856EA515E0}" dt="2023-10-04T20:04:41.889" v="1766" actId="14100"/>
          <ac:graphicFrameMkLst>
            <pc:docMk/>
            <pc:sldMk cId="1029159992" sldId="309"/>
            <ac:graphicFrameMk id="6" creationId="{288E30EA-1C52-2330-0098-30A3B3A75159}"/>
          </ac:graphicFrameMkLst>
        </pc:graphicFrameChg>
      </pc:sldChg>
      <pc:sldChg chg="addSp delSp modSp new mod ord">
        <pc:chgData name="Sudarshan Natesan" userId="162886584a25243a" providerId="LiveId" clId="{9F77F4A5-2C36-4ED1-9A3A-F6856EA515E0}" dt="2023-10-04T20:23:47.598" v="2010"/>
        <pc:sldMkLst>
          <pc:docMk/>
          <pc:sldMk cId="1886128487" sldId="309"/>
        </pc:sldMkLst>
        <pc:spChg chg="mod">
          <ac:chgData name="Sudarshan Natesan" userId="162886584a25243a" providerId="LiveId" clId="{9F77F4A5-2C36-4ED1-9A3A-F6856EA515E0}" dt="2023-10-04T20:23:47.598" v="2010"/>
          <ac:spMkLst>
            <pc:docMk/>
            <pc:sldMk cId="1886128487" sldId="309"/>
            <ac:spMk id="2" creationId="{6A26FC8F-7ECA-B0DD-0EEC-5B162F170A0D}"/>
          </ac:spMkLst>
        </pc:spChg>
        <pc:spChg chg="add del mod">
          <ac:chgData name="Sudarshan Natesan" userId="162886584a25243a" providerId="LiveId" clId="{9F77F4A5-2C36-4ED1-9A3A-F6856EA515E0}" dt="2023-10-04T20:22:01.232" v="1985" actId="1076"/>
          <ac:spMkLst>
            <pc:docMk/>
            <pc:sldMk cId="1886128487" sldId="309"/>
            <ac:spMk id="3" creationId="{C67F8FF0-70C9-BDB4-6967-1192002ED4A1}"/>
          </ac:spMkLst>
        </pc:spChg>
        <pc:picChg chg="add del mod">
          <ac:chgData name="Sudarshan Natesan" userId="162886584a25243a" providerId="LiveId" clId="{9F77F4A5-2C36-4ED1-9A3A-F6856EA515E0}" dt="2023-10-04T20:20:02.528" v="1954"/>
          <ac:picMkLst>
            <pc:docMk/>
            <pc:sldMk cId="1886128487" sldId="309"/>
            <ac:picMk id="6" creationId="{6E205D3E-3260-B7D4-5F27-CF9EBC98EE6F}"/>
          </ac:picMkLst>
        </pc:picChg>
        <pc:picChg chg="add mod">
          <ac:chgData name="Sudarshan Natesan" userId="162886584a25243a" providerId="LiveId" clId="{9F77F4A5-2C36-4ED1-9A3A-F6856EA515E0}" dt="2023-10-04T20:22:11.209" v="1987" actId="1076"/>
          <ac:picMkLst>
            <pc:docMk/>
            <pc:sldMk cId="1886128487" sldId="309"/>
            <ac:picMk id="8" creationId="{3CE794FA-50B3-0E2F-D7D3-A8A8DDD03C1B}"/>
          </ac:picMkLst>
        </pc:picChg>
        <pc:picChg chg="add del mod">
          <ac:chgData name="Sudarshan Natesan" userId="162886584a25243a" providerId="LiveId" clId="{9F77F4A5-2C36-4ED1-9A3A-F6856EA515E0}" dt="2023-10-04T20:19:37.860" v="1946"/>
          <ac:picMkLst>
            <pc:docMk/>
            <pc:sldMk cId="1886128487" sldId="309"/>
            <ac:picMk id="2050" creationId="{DA69111B-0DDF-C6B9-EFC0-3DE032278B28}"/>
          </ac:picMkLst>
        </pc:picChg>
      </pc:sldChg>
      <pc:sldMasterChg chg="modTransition modSldLayout">
        <pc:chgData name="Sudarshan Natesan" userId="162886584a25243a" providerId="LiveId" clId="{9F77F4A5-2C36-4ED1-9A3A-F6856EA515E0}" dt="2023-10-04T20:16:17.477" v="1923"/>
        <pc:sldMasterMkLst>
          <pc:docMk/>
          <pc:sldMasterMk cId="1788353970" sldId="2147483648"/>
        </pc:sldMasterMkLst>
        <pc:sldLayoutChg chg="modTransition">
          <pc:chgData name="Sudarshan Natesan" userId="162886584a25243a" providerId="LiveId" clId="{9F77F4A5-2C36-4ED1-9A3A-F6856EA515E0}" dt="2023-10-04T20:16:17.477" v="1923"/>
          <pc:sldLayoutMkLst>
            <pc:docMk/>
            <pc:sldMasterMk cId="1788353970" sldId="2147483648"/>
            <pc:sldLayoutMk cId="2916498579" sldId="2147483649"/>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2782271272" sldId="2147483650"/>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2802635032" sldId="2147483651"/>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1476947594" sldId="2147483654"/>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3154419118" sldId="2147483658"/>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986529405" sldId="2147483659"/>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369781860" sldId="2147483660"/>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3190945164" sldId="2147483661"/>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2005721973" sldId="2147483662"/>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569275536" sldId="2147483663"/>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2131912741" sldId="2147483664"/>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2756976449" sldId="2147483665"/>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2544706900" sldId="2147483666"/>
          </pc:sldLayoutMkLst>
        </pc:sldLayoutChg>
        <pc:sldLayoutChg chg="modTransition">
          <pc:chgData name="Sudarshan Natesan" userId="162886584a25243a" providerId="LiveId" clId="{9F77F4A5-2C36-4ED1-9A3A-F6856EA515E0}" dt="2023-10-04T20:16:17.477" v="1923"/>
          <pc:sldLayoutMkLst>
            <pc:docMk/>
            <pc:sldMasterMk cId="1788353970" sldId="2147483648"/>
            <pc:sldLayoutMk cId="3790384497" sldId="2147483667"/>
          </pc:sldLayoutMkLst>
        </pc:sldLayoutChg>
      </pc:sldMasterChg>
    </pc:docChg>
  </pc:docChgLst>
  <pc:docChgLst>
    <pc:chgData name="Sudarshan Natesan" userId="162886584a25243a" providerId="LiveId" clId="{332D9075-77BB-4300-89DC-FEE23BEFE7A0}"/>
    <pc:docChg chg="undo custSel modSld">
      <pc:chgData name="Sudarshan Natesan" userId="162886584a25243a" providerId="LiveId" clId="{332D9075-77BB-4300-89DC-FEE23BEFE7A0}" dt="2023-11-18T13:30:10.699" v="3" actId="1036"/>
      <pc:docMkLst>
        <pc:docMk/>
      </pc:docMkLst>
      <pc:sldChg chg="modSp mod">
        <pc:chgData name="Sudarshan Natesan" userId="162886584a25243a" providerId="LiveId" clId="{332D9075-77BB-4300-89DC-FEE23BEFE7A0}" dt="2023-11-18T05:57:42.099" v="1" actId="1076"/>
        <pc:sldMkLst>
          <pc:docMk/>
          <pc:sldMk cId="1639799154" sldId="258"/>
        </pc:sldMkLst>
        <pc:spChg chg="mod">
          <ac:chgData name="Sudarshan Natesan" userId="162886584a25243a" providerId="LiveId" clId="{332D9075-77BB-4300-89DC-FEE23BEFE7A0}" dt="2023-11-18T05:57:42.099" v="1" actId="1076"/>
          <ac:spMkLst>
            <pc:docMk/>
            <pc:sldMk cId="1639799154" sldId="258"/>
            <ac:spMk id="3" creationId="{95B371F2-DBA5-415A-82C8-651F587B857A}"/>
          </ac:spMkLst>
        </pc:spChg>
      </pc:sldChg>
      <pc:sldChg chg="modSp">
        <pc:chgData name="Sudarshan Natesan" userId="162886584a25243a" providerId="LiveId" clId="{332D9075-77BB-4300-89DC-FEE23BEFE7A0}" dt="2023-11-18T13:30:10.699" v="3" actId="1036"/>
        <pc:sldMkLst>
          <pc:docMk/>
          <pc:sldMk cId="2427459785" sldId="307"/>
        </pc:sldMkLst>
        <pc:picChg chg="mod">
          <ac:chgData name="Sudarshan Natesan" userId="162886584a25243a" providerId="LiveId" clId="{332D9075-77BB-4300-89DC-FEE23BEFE7A0}" dt="2023-11-18T13:30:10.699" v="3" actId="1036"/>
          <ac:picMkLst>
            <pc:docMk/>
            <pc:sldMk cId="2427459785" sldId="307"/>
            <ac:picMk id="3075" creationId="{C9D7BCDB-87E0-8C81-319C-4D70EB29696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11/18/2023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04649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MAZE SOLVER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MAZE SOLVER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MAZE SOLVER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MAZE SOLVER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MAZE SOLVER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MAZE SOLVER</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MAZE SOLVER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MAZE SOLVER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MAZE SOLVER</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MAZE SOLVER</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MAZE SOLVER</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MAZE SOLVER</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transition>
    <p:pull/>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hyperlink" Target="https://towardinfinity.medium.com/" TargetMode="External"/><Relationship Id="rId3" Type="http://schemas.openxmlformats.org/officeDocument/2006/relationships/hyperlink" Target="https://sourceforge.net/" TargetMode="External"/><Relationship Id="rId7" Type="http://schemas.openxmlformats.org/officeDocument/2006/relationships/hyperlink" Target="https://www.programiz.com/dsa/"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medium.com/" TargetMode="External"/><Relationship Id="rId10" Type="http://schemas.openxmlformats.org/officeDocument/2006/relationships/hyperlink" Target="https://www.khanacademy.org/computing/computer-science/algorithms" TargetMode="External"/><Relationship Id="rId4" Type="http://schemas.openxmlformats.org/officeDocument/2006/relationships/hyperlink" Target="https://saturncloud.io/blog/" TargetMode="External"/><Relationship Id="rId9" Type="http://schemas.openxmlformats.org/officeDocument/2006/relationships/hyperlink" Target="https://www.geeksforgeeks.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225750225_A_survey_of_path_planning_and_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ournals.sagepub.com/doi/abs/10.1177/02783649880070020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62DF-E09D-2B29-9C00-C46DC2983AC8}"/>
              </a:ext>
            </a:extLst>
          </p:cNvPr>
          <p:cNvSpPr>
            <a:spLocks noGrp="1"/>
          </p:cNvSpPr>
          <p:nvPr>
            <p:ph type="ctrTitle"/>
          </p:nvPr>
        </p:nvSpPr>
        <p:spPr>
          <a:xfrm>
            <a:off x="1167493" y="151950"/>
            <a:ext cx="7096933" cy="3277050"/>
          </a:xfrm>
        </p:spPr>
        <p:txBody>
          <a:bodyPr/>
          <a:lstStyle/>
          <a:p>
            <a:r>
              <a:rPr lang="en-US" sz="4400" dirty="0"/>
              <a:t>BCSE202L</a:t>
            </a:r>
            <a:br>
              <a:rPr lang="en-US" sz="6000" dirty="0"/>
            </a:br>
            <a:r>
              <a:rPr lang="en-US" sz="6000" dirty="0"/>
              <a:t>Data Structures and Algorithms Project</a:t>
            </a:r>
            <a:endParaRPr lang="en-IN" dirty="0"/>
          </a:p>
        </p:txBody>
      </p:sp>
      <p:sp>
        <p:nvSpPr>
          <p:cNvPr id="3" name="Subtitle 2">
            <a:extLst>
              <a:ext uri="{FF2B5EF4-FFF2-40B4-BE49-F238E27FC236}">
                <a16:creationId xmlns:a16="http://schemas.microsoft.com/office/drawing/2014/main" id="{8106C228-C22B-9BF2-3A6B-65AAE383AA8E}"/>
              </a:ext>
            </a:extLst>
          </p:cNvPr>
          <p:cNvSpPr>
            <a:spLocks noGrp="1"/>
          </p:cNvSpPr>
          <p:nvPr>
            <p:ph type="subTitle" idx="1"/>
          </p:nvPr>
        </p:nvSpPr>
        <p:spPr>
          <a:xfrm>
            <a:off x="1167493" y="3494124"/>
            <a:ext cx="9857014" cy="1572329"/>
          </a:xfrm>
        </p:spPr>
        <p:txBody>
          <a:bodyPr/>
          <a:lstStyle/>
          <a:p>
            <a:r>
              <a:rPr lang="en-US" dirty="0"/>
              <a:t>Sudarshan N Sankaran </a:t>
            </a:r>
          </a:p>
          <a:p>
            <a:r>
              <a:rPr lang="en-US" dirty="0"/>
              <a:t>22BCE1045</a:t>
            </a:r>
          </a:p>
          <a:p>
            <a:endParaRPr lang="en-IN" dirty="0"/>
          </a:p>
        </p:txBody>
      </p:sp>
    </p:spTree>
    <p:extLst>
      <p:ext uri="{BB962C8B-B14F-4D97-AF65-F5344CB8AC3E}">
        <p14:creationId xmlns:p14="http://schemas.microsoft.com/office/powerpoint/2010/main" val="892557697"/>
      </p:ext>
    </p:extLst>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E046-5367-BF8A-4BD3-11ED344FEA40}"/>
              </a:ext>
            </a:extLst>
          </p:cNvPr>
          <p:cNvSpPr>
            <a:spLocks noGrp="1"/>
          </p:cNvSpPr>
          <p:nvPr>
            <p:ph type="title"/>
          </p:nvPr>
        </p:nvSpPr>
        <p:spPr/>
        <p:txBody>
          <a:bodyPr/>
          <a:lstStyle/>
          <a:p>
            <a:r>
              <a:rPr lang="en-IN" dirty="0"/>
              <a:t>Breadth First Search (BFS)</a:t>
            </a:r>
          </a:p>
        </p:txBody>
      </p:sp>
      <p:sp>
        <p:nvSpPr>
          <p:cNvPr id="3" name="Text Placeholder 2">
            <a:extLst>
              <a:ext uri="{FF2B5EF4-FFF2-40B4-BE49-F238E27FC236}">
                <a16:creationId xmlns:a16="http://schemas.microsoft.com/office/drawing/2014/main" id="{15AB54AF-B1EA-1F76-0371-0514A36E3CFE}"/>
              </a:ext>
            </a:extLst>
          </p:cNvPr>
          <p:cNvSpPr>
            <a:spLocks noGrp="1"/>
          </p:cNvSpPr>
          <p:nvPr>
            <p:ph type="body" idx="1"/>
          </p:nvPr>
        </p:nvSpPr>
        <p:spPr>
          <a:xfrm>
            <a:off x="1167492" y="2498651"/>
            <a:ext cx="9779183" cy="3857699"/>
          </a:xfrm>
        </p:spPr>
        <p:txBody>
          <a:bodyPr>
            <a:normAutofit lnSpcReduction="10000"/>
          </a:bodyPr>
          <a:lstStyle/>
          <a:p>
            <a:r>
              <a:rPr lang="en-US" dirty="0"/>
              <a:t>Breadth-First Search is an essential graph traversal algorithm used to explore and search for the shortest path in unweighted graphs or trees. It starts at the root node and explores all neighbor nodes at the current depth level before moving on to deeper levels. BFS is known for its </a:t>
            </a:r>
            <a:r>
              <a:rPr lang="en-US" b="1" dirty="0"/>
              <a:t>simplicity</a:t>
            </a:r>
            <a:r>
              <a:rPr lang="en-US" dirty="0"/>
              <a:t> and guarantee of finding the shortest path in unweighted graphs. It is commonly used in applications where finding the shortest path is essential, such as network routing and maze solving.</a:t>
            </a:r>
            <a:endParaRPr lang="en-IN" dirty="0"/>
          </a:p>
        </p:txBody>
      </p:sp>
      <p:sp>
        <p:nvSpPr>
          <p:cNvPr id="4" name="Footer Placeholder 3">
            <a:extLst>
              <a:ext uri="{FF2B5EF4-FFF2-40B4-BE49-F238E27FC236}">
                <a16:creationId xmlns:a16="http://schemas.microsoft.com/office/drawing/2014/main" id="{F4E472BF-963D-651F-3682-ACB233B2704F}"/>
              </a:ext>
            </a:extLst>
          </p:cNvPr>
          <p:cNvSpPr>
            <a:spLocks noGrp="1"/>
          </p:cNvSpPr>
          <p:nvPr>
            <p:ph type="ftr" sz="quarter" idx="11"/>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CAB9A189-DEF7-1D85-82B4-11FC7A83EF74}"/>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513994152"/>
      </p:ext>
    </p:extLst>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CE81-F194-4208-4A55-057499E0BC9C}"/>
              </a:ext>
            </a:extLst>
          </p:cNvPr>
          <p:cNvSpPr>
            <a:spLocks noGrp="1"/>
          </p:cNvSpPr>
          <p:nvPr>
            <p:ph type="title"/>
          </p:nvPr>
        </p:nvSpPr>
        <p:spPr/>
        <p:txBody>
          <a:bodyPr/>
          <a:lstStyle/>
          <a:p>
            <a:r>
              <a:rPr lang="en-IN" dirty="0"/>
              <a:t>Depth First Search (DFS)</a:t>
            </a:r>
          </a:p>
        </p:txBody>
      </p:sp>
      <p:sp>
        <p:nvSpPr>
          <p:cNvPr id="3" name="Text Placeholder 2">
            <a:extLst>
              <a:ext uri="{FF2B5EF4-FFF2-40B4-BE49-F238E27FC236}">
                <a16:creationId xmlns:a16="http://schemas.microsoft.com/office/drawing/2014/main" id="{44C4D377-CCCB-8E16-47B0-59AD7A99321C}"/>
              </a:ext>
            </a:extLst>
          </p:cNvPr>
          <p:cNvSpPr>
            <a:spLocks noGrp="1"/>
          </p:cNvSpPr>
          <p:nvPr>
            <p:ph type="body" idx="1"/>
          </p:nvPr>
        </p:nvSpPr>
        <p:spPr>
          <a:xfrm>
            <a:off x="1167492" y="2349795"/>
            <a:ext cx="9779183" cy="4371679"/>
          </a:xfrm>
        </p:spPr>
        <p:txBody>
          <a:bodyPr>
            <a:normAutofit lnSpcReduction="10000"/>
          </a:bodyPr>
          <a:lstStyle/>
          <a:p>
            <a:r>
              <a:rPr lang="en-US" dirty="0"/>
              <a:t>Depth-First Search is a graph traversal algorithm that explores as far as possible along a branch before backtracking. It is used to traverse and search </a:t>
            </a:r>
            <a:r>
              <a:rPr lang="en-US" b="1" dirty="0"/>
              <a:t>tree</a:t>
            </a:r>
            <a:r>
              <a:rPr lang="en-US" dirty="0"/>
              <a:t> and </a:t>
            </a:r>
            <a:r>
              <a:rPr lang="en-US" b="1" dirty="0"/>
              <a:t>graph</a:t>
            </a:r>
            <a:r>
              <a:rPr lang="en-US" dirty="0"/>
              <a:t> structures. DFS is </a:t>
            </a:r>
            <a:r>
              <a:rPr lang="en-US" b="1" dirty="0"/>
              <a:t>memory-efficient</a:t>
            </a:r>
            <a:r>
              <a:rPr lang="en-US" dirty="0"/>
              <a:t> as it uses a stack to keep track of visited nodes. DFS is more efficient than BFS for large graphs, but it can be less complete. It is well-suited for tasks like topological sorting, cycle detection, and solving puzzles, but it does not guarantee finding the shortest path, making it less suitable for certain applications like maze solving.</a:t>
            </a:r>
            <a:endParaRPr lang="en-IN" dirty="0"/>
          </a:p>
        </p:txBody>
      </p:sp>
      <p:sp>
        <p:nvSpPr>
          <p:cNvPr id="4" name="Footer Placeholder 3">
            <a:extLst>
              <a:ext uri="{FF2B5EF4-FFF2-40B4-BE49-F238E27FC236}">
                <a16:creationId xmlns:a16="http://schemas.microsoft.com/office/drawing/2014/main" id="{AB33E2BE-31FE-CCC1-A73E-B6C9144F9FF5}"/>
              </a:ext>
            </a:extLst>
          </p:cNvPr>
          <p:cNvSpPr>
            <a:spLocks noGrp="1"/>
          </p:cNvSpPr>
          <p:nvPr>
            <p:ph type="ftr" sz="quarter" idx="11"/>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209E9E6F-140B-1414-8493-1793519389A5}"/>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786533142"/>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FE7A-8782-C386-C2DD-A714EE03D95E}"/>
              </a:ext>
            </a:extLst>
          </p:cNvPr>
          <p:cNvSpPr>
            <a:spLocks noGrp="1"/>
          </p:cNvSpPr>
          <p:nvPr>
            <p:ph type="title"/>
          </p:nvPr>
        </p:nvSpPr>
        <p:spPr/>
        <p:txBody>
          <a:bodyPr/>
          <a:lstStyle/>
          <a:p>
            <a:r>
              <a:rPr lang="en-IN" dirty="0"/>
              <a:t>Dijkstra’s Algorithm</a:t>
            </a:r>
          </a:p>
        </p:txBody>
      </p:sp>
      <p:sp>
        <p:nvSpPr>
          <p:cNvPr id="3" name="Text Placeholder 2">
            <a:extLst>
              <a:ext uri="{FF2B5EF4-FFF2-40B4-BE49-F238E27FC236}">
                <a16:creationId xmlns:a16="http://schemas.microsoft.com/office/drawing/2014/main" id="{61999886-3AF3-D56D-5597-A772BEB46D32}"/>
              </a:ext>
            </a:extLst>
          </p:cNvPr>
          <p:cNvSpPr>
            <a:spLocks noGrp="1"/>
          </p:cNvSpPr>
          <p:nvPr>
            <p:ph type="body" idx="1"/>
          </p:nvPr>
        </p:nvSpPr>
        <p:spPr>
          <a:xfrm>
            <a:off x="1167492" y="2296633"/>
            <a:ext cx="9779183" cy="4424841"/>
          </a:xfrm>
        </p:spPr>
        <p:txBody>
          <a:bodyPr>
            <a:normAutofit fontScale="92500" lnSpcReduction="10000"/>
          </a:bodyPr>
          <a:lstStyle/>
          <a:p>
            <a:r>
              <a:rPr lang="en-US" dirty="0"/>
              <a:t>Dijkstra's Algorithm is a weighted graph traversal algorithm used for finding the shortest path from a single </a:t>
            </a:r>
            <a:r>
              <a:rPr lang="en-US" b="1" dirty="0"/>
              <a:t>source node</a:t>
            </a:r>
            <a:r>
              <a:rPr lang="en-US" dirty="0"/>
              <a:t> to all other nodes in a graph with non-negative edge weights. It maintains a priority queue to continuously select the node with the </a:t>
            </a:r>
            <a:r>
              <a:rPr lang="en-US" b="1" dirty="0"/>
              <a:t>smallest tentative distance </a:t>
            </a:r>
            <a:r>
              <a:rPr lang="en-US" dirty="0"/>
              <a:t>from the source and updates the distances as it explores the graph. In each iteration, Dijkstra's algorithm removes the node with the smallest distance from the unvisited set and adds it to the visited set. It then updates the distances of all of the neighbors of the removed node. It is primarily suitable for applications like network routing and GPS navigation.</a:t>
            </a:r>
            <a:endParaRPr lang="en-IN" dirty="0"/>
          </a:p>
        </p:txBody>
      </p:sp>
      <p:sp>
        <p:nvSpPr>
          <p:cNvPr id="4" name="Footer Placeholder 3">
            <a:extLst>
              <a:ext uri="{FF2B5EF4-FFF2-40B4-BE49-F238E27FC236}">
                <a16:creationId xmlns:a16="http://schemas.microsoft.com/office/drawing/2014/main" id="{5BD4E0E3-3070-937C-A077-AF70D63065C5}"/>
              </a:ext>
            </a:extLst>
          </p:cNvPr>
          <p:cNvSpPr>
            <a:spLocks noGrp="1"/>
          </p:cNvSpPr>
          <p:nvPr>
            <p:ph type="ftr" sz="quarter" idx="11"/>
          </p:nvPr>
        </p:nvSpPr>
        <p:spPr/>
        <p:txBody>
          <a:bodyPr/>
          <a:lstStyle/>
          <a:p>
            <a:r>
              <a:rPr lang="en-US" dirty="0"/>
              <a:t>MAZE SOLVER</a:t>
            </a:r>
          </a:p>
        </p:txBody>
      </p:sp>
      <p:sp>
        <p:nvSpPr>
          <p:cNvPr id="5" name="Slide Number Placeholder 4">
            <a:extLst>
              <a:ext uri="{FF2B5EF4-FFF2-40B4-BE49-F238E27FC236}">
                <a16:creationId xmlns:a16="http://schemas.microsoft.com/office/drawing/2014/main" id="{FA31CE17-9EE3-C6B8-15A8-7718D26838FC}"/>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32804383"/>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4AE9-200E-2D81-FB48-5AA9D2C7B1E0}"/>
              </a:ext>
            </a:extLst>
          </p:cNvPr>
          <p:cNvSpPr>
            <a:spLocks noGrp="1"/>
          </p:cNvSpPr>
          <p:nvPr>
            <p:ph type="title"/>
          </p:nvPr>
        </p:nvSpPr>
        <p:spPr/>
        <p:txBody>
          <a:bodyPr/>
          <a:lstStyle/>
          <a:p>
            <a:r>
              <a:rPr lang="en-IN" dirty="0"/>
              <a:t>A* (A star)</a:t>
            </a:r>
          </a:p>
        </p:txBody>
      </p:sp>
      <p:sp>
        <p:nvSpPr>
          <p:cNvPr id="3" name="Text Placeholder 2">
            <a:extLst>
              <a:ext uri="{FF2B5EF4-FFF2-40B4-BE49-F238E27FC236}">
                <a16:creationId xmlns:a16="http://schemas.microsoft.com/office/drawing/2014/main" id="{A909093E-4F9A-7269-04CB-2AB17CB6DAC6}"/>
              </a:ext>
            </a:extLst>
          </p:cNvPr>
          <p:cNvSpPr>
            <a:spLocks noGrp="1"/>
          </p:cNvSpPr>
          <p:nvPr>
            <p:ph type="body" idx="1"/>
          </p:nvPr>
        </p:nvSpPr>
        <p:spPr>
          <a:xfrm>
            <a:off x="1167492" y="2339163"/>
            <a:ext cx="9779183" cy="4518837"/>
          </a:xfrm>
        </p:spPr>
        <p:txBody>
          <a:bodyPr>
            <a:normAutofit fontScale="92500"/>
          </a:bodyPr>
          <a:lstStyle/>
          <a:p>
            <a:r>
              <a:rPr lang="en-US" dirty="0"/>
              <a:t>The A* Algorithm is a complex heuristic-based search algorithm used for finding the shortest path in graphs. It combines the advantages of both BFS and Dijkstra's Algorithm by considering both the actual cost from the start node and an estimated cost to reach the goal node. This allows A* search to focus its exploration on the most promising paths, leading to a shorter path to the goal node. A* intelligently selects nodes to explore based on a priority queue, optimizing efficiency. It is widely used in applications like video games, robotics, and route planning, where efficient pathfinding is crucial.</a:t>
            </a:r>
            <a:endParaRPr lang="en-IN" dirty="0"/>
          </a:p>
        </p:txBody>
      </p:sp>
      <p:sp>
        <p:nvSpPr>
          <p:cNvPr id="4" name="Footer Placeholder 3">
            <a:extLst>
              <a:ext uri="{FF2B5EF4-FFF2-40B4-BE49-F238E27FC236}">
                <a16:creationId xmlns:a16="http://schemas.microsoft.com/office/drawing/2014/main" id="{EB2E555D-9306-5AC7-B66B-73CE1F030A67}"/>
              </a:ext>
            </a:extLst>
          </p:cNvPr>
          <p:cNvSpPr>
            <a:spLocks noGrp="1"/>
          </p:cNvSpPr>
          <p:nvPr>
            <p:ph type="ftr" sz="quarter" idx="11"/>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B94EAD7B-5B55-B834-B37D-65F1D72F2C61}"/>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63218754"/>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A4E3-B433-B6D6-D0A7-27533E301FC9}"/>
              </a:ext>
            </a:extLst>
          </p:cNvPr>
          <p:cNvSpPr>
            <a:spLocks noGrp="1"/>
          </p:cNvSpPr>
          <p:nvPr>
            <p:ph type="ctrTitle"/>
          </p:nvPr>
        </p:nvSpPr>
        <p:spPr>
          <a:xfrm>
            <a:off x="1147174" y="990353"/>
            <a:ext cx="6245912" cy="3269447"/>
          </a:xfrm>
        </p:spPr>
        <p:txBody>
          <a:bodyPr/>
          <a:lstStyle/>
          <a:p>
            <a:r>
              <a:rPr lang="en-IN" dirty="0"/>
              <a:t>Design and Algorithm</a:t>
            </a:r>
          </a:p>
        </p:txBody>
      </p:sp>
    </p:spTree>
    <p:extLst>
      <p:ext uri="{BB962C8B-B14F-4D97-AF65-F5344CB8AC3E}">
        <p14:creationId xmlns:p14="http://schemas.microsoft.com/office/powerpoint/2010/main" val="214278293"/>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88D5F-4ED9-D801-E1FF-7D09810918CA}"/>
              </a:ext>
            </a:extLst>
          </p:cNvPr>
          <p:cNvSpPr>
            <a:spLocks noGrp="1"/>
          </p:cNvSpPr>
          <p:nvPr>
            <p:ph idx="1"/>
          </p:nvPr>
        </p:nvSpPr>
        <p:spPr>
          <a:xfrm>
            <a:off x="988906" y="440266"/>
            <a:ext cx="9890035" cy="4747589"/>
          </a:xfrm>
        </p:spPr>
        <p:txBody>
          <a:bodyPr/>
          <a:lstStyle/>
          <a:p>
            <a:r>
              <a:rPr lang="en-US" b="0" i="0" dirty="0">
                <a:solidFill>
                  <a:srgbClr val="242424"/>
                </a:solidFill>
                <a:effectLst/>
                <a:latin typeface="source-serif-pro"/>
              </a:rPr>
              <a:t>A </a:t>
            </a:r>
            <a:r>
              <a:rPr lang="en-US" b="1" i="0" dirty="0">
                <a:solidFill>
                  <a:srgbClr val="242424"/>
                </a:solidFill>
                <a:effectLst/>
                <a:latin typeface="source-serif-pro"/>
              </a:rPr>
              <a:t>maze </a:t>
            </a:r>
            <a:r>
              <a:rPr lang="en-US" b="0" i="0" dirty="0">
                <a:solidFill>
                  <a:srgbClr val="242424"/>
                </a:solidFill>
                <a:effectLst/>
                <a:latin typeface="source-serif-pro"/>
              </a:rPr>
              <a:t>is a tour puzzle in the form of a complex branching passage through which the solver must find a route. To explain it simply, a puzzle with twists and turns, where you try to find a path from the entrance to the exit without hitting dead ends. Both maze and labyrinth denote a complex and confusing series of pathways, but technically the maze is distinguished from the labyrinth, as the labyrinth has a single through-route with twists and turns but without branches. An example of a maze is:</a:t>
            </a:r>
            <a:endParaRPr lang="en-US" sz="3200" b="0" i="0" dirty="0">
              <a:solidFill>
                <a:srgbClr val="242424"/>
              </a:solidFill>
              <a:effectLst/>
              <a:latin typeface="source-serif-pro"/>
            </a:endParaRPr>
          </a:p>
          <a:p>
            <a:endParaRPr lang="en-IN" dirty="0"/>
          </a:p>
        </p:txBody>
      </p:sp>
      <p:sp>
        <p:nvSpPr>
          <p:cNvPr id="4" name="Footer Placeholder 3">
            <a:extLst>
              <a:ext uri="{FF2B5EF4-FFF2-40B4-BE49-F238E27FC236}">
                <a16:creationId xmlns:a16="http://schemas.microsoft.com/office/drawing/2014/main" id="{178EF4C6-1E1B-9F5D-EEE4-E6C4C2B9C36B}"/>
              </a:ext>
            </a:extLst>
          </p:cNvPr>
          <p:cNvSpPr>
            <a:spLocks noGrp="1"/>
          </p:cNvSpPr>
          <p:nvPr>
            <p:ph type="ftr" sz="quarter" idx="3"/>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6D4EF9FC-59F4-5E3B-632C-AC0B7BD30008}"/>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028" name="Picture 4">
            <a:extLst>
              <a:ext uri="{FF2B5EF4-FFF2-40B4-BE49-F238E27FC236}">
                <a16:creationId xmlns:a16="http://schemas.microsoft.com/office/drawing/2014/main" id="{905BCC30-93CB-0E40-F1C4-FAE1D5426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664" y="3576003"/>
            <a:ext cx="3931840" cy="3145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35619"/>
      </p:ext>
    </p:extLst>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5407-A84B-3939-9B16-ECB4DF1D83B5}"/>
              </a:ext>
            </a:extLst>
          </p:cNvPr>
          <p:cNvSpPr>
            <a:spLocks noGrp="1"/>
          </p:cNvSpPr>
          <p:nvPr>
            <p:ph type="title"/>
          </p:nvPr>
        </p:nvSpPr>
        <p:spPr/>
        <p:txBody>
          <a:bodyPr/>
          <a:lstStyle/>
          <a:p>
            <a:r>
              <a:rPr lang="en-IN" dirty="0"/>
              <a:t>Breadth First Search (BFS)</a:t>
            </a:r>
          </a:p>
        </p:txBody>
      </p:sp>
      <p:sp>
        <p:nvSpPr>
          <p:cNvPr id="4" name="Footer Placeholder 3">
            <a:extLst>
              <a:ext uri="{FF2B5EF4-FFF2-40B4-BE49-F238E27FC236}">
                <a16:creationId xmlns:a16="http://schemas.microsoft.com/office/drawing/2014/main" id="{5B8E17C8-164E-E4C1-6ACD-E67819786B74}"/>
              </a:ext>
            </a:extLst>
          </p:cNvPr>
          <p:cNvSpPr>
            <a:spLocks noGrp="1"/>
          </p:cNvSpPr>
          <p:nvPr>
            <p:ph type="ftr" sz="quarter" idx="3"/>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2A996966-D9D3-238D-80A3-C03D21AA7F43}"/>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3075" name="Picture 3">
            <a:extLst>
              <a:ext uri="{FF2B5EF4-FFF2-40B4-BE49-F238E27FC236}">
                <a16:creationId xmlns:a16="http://schemas.microsoft.com/office/drawing/2014/main" id="{C9D7BCDB-87E0-8C81-319C-4D70EB2969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390" y="2166725"/>
            <a:ext cx="7206046" cy="336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459785"/>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BE5E-857D-F9FC-A617-3D17604DC769}"/>
              </a:ext>
            </a:extLst>
          </p:cNvPr>
          <p:cNvSpPr>
            <a:spLocks noGrp="1"/>
          </p:cNvSpPr>
          <p:nvPr>
            <p:ph type="title"/>
          </p:nvPr>
        </p:nvSpPr>
        <p:spPr/>
        <p:txBody>
          <a:bodyPr/>
          <a:lstStyle/>
          <a:p>
            <a:r>
              <a:rPr lang="en-IN" u="sng" dirty="0"/>
              <a:t>Algorithm:</a:t>
            </a:r>
            <a:endParaRPr lang="en-IN" dirty="0"/>
          </a:p>
        </p:txBody>
      </p:sp>
      <p:sp>
        <p:nvSpPr>
          <p:cNvPr id="3" name="Content Placeholder 2">
            <a:extLst>
              <a:ext uri="{FF2B5EF4-FFF2-40B4-BE49-F238E27FC236}">
                <a16:creationId xmlns:a16="http://schemas.microsoft.com/office/drawing/2014/main" id="{81F75299-9756-E86B-E429-6F28C01BF20C}"/>
              </a:ext>
            </a:extLst>
          </p:cNvPr>
          <p:cNvSpPr>
            <a:spLocks noGrp="1"/>
          </p:cNvSpPr>
          <p:nvPr>
            <p:ph idx="1"/>
          </p:nvPr>
        </p:nvSpPr>
        <p:spPr/>
        <p:txBody>
          <a:bodyPr>
            <a:normAutofit lnSpcReduction="10000"/>
          </a:bodyPr>
          <a:lstStyle/>
          <a:p>
            <a:pPr marL="514350" indent="-514350">
              <a:buFont typeface="Arial" panose="020B0604020202020204" pitchFamily="34" charset="0"/>
              <a:buChar char="•"/>
            </a:pPr>
            <a:r>
              <a:rPr lang="en-US" b="0" i="0" dirty="0">
                <a:solidFill>
                  <a:srgbClr val="242424"/>
                </a:solidFill>
                <a:effectLst/>
                <a:latin typeface="source-code-pro"/>
              </a:rPr>
              <a:t>Add root node to the queue, and mark it as visited (already explored).</a:t>
            </a:r>
          </a:p>
          <a:p>
            <a:pPr marL="514350" indent="-514350">
              <a:buFont typeface="Arial" panose="020B0604020202020204" pitchFamily="34" charset="0"/>
              <a:buChar char="•"/>
            </a:pPr>
            <a:r>
              <a:rPr lang="en-US" b="0" i="0" dirty="0">
                <a:solidFill>
                  <a:srgbClr val="242424"/>
                </a:solidFill>
                <a:effectLst/>
                <a:latin typeface="source-code-pro"/>
              </a:rPr>
              <a:t>Loop on the queue as long as it's not empty.</a:t>
            </a:r>
          </a:p>
          <a:p>
            <a:pPr marL="971550" lvl="1" indent="-514350">
              <a:buFont typeface="Arial" panose="020B0604020202020204" pitchFamily="34" charset="0"/>
              <a:buChar char="•"/>
            </a:pPr>
            <a:r>
              <a:rPr lang="en-US" b="0" i="0" dirty="0">
                <a:solidFill>
                  <a:srgbClr val="242424"/>
                </a:solidFill>
                <a:effectLst/>
                <a:latin typeface="source-code-pro"/>
              </a:rPr>
              <a:t>Get and remove the node at the top of the queue (</a:t>
            </a:r>
            <a:r>
              <a:rPr lang="en-US" b="0" i="1" dirty="0">
                <a:solidFill>
                  <a:srgbClr val="242424"/>
                </a:solidFill>
                <a:effectLst/>
                <a:latin typeface="source-code-pro"/>
              </a:rPr>
              <a:t>current</a:t>
            </a:r>
            <a:r>
              <a:rPr lang="en-US" b="0" i="0" dirty="0">
                <a:solidFill>
                  <a:srgbClr val="242424"/>
                </a:solidFill>
                <a:effectLst/>
                <a:latin typeface="source-code-pro"/>
              </a:rPr>
              <a:t>).</a:t>
            </a:r>
          </a:p>
          <a:p>
            <a:pPr marL="971550" lvl="1" indent="-514350">
              <a:buFont typeface="Arial" panose="020B0604020202020204" pitchFamily="34" charset="0"/>
              <a:buChar char="•"/>
            </a:pPr>
            <a:r>
              <a:rPr lang="en-US" b="0" i="0" dirty="0">
                <a:solidFill>
                  <a:srgbClr val="242424"/>
                </a:solidFill>
                <a:effectLst/>
                <a:latin typeface="source-code-pro"/>
              </a:rPr>
              <a:t> For every non-visited </a:t>
            </a:r>
            <a:r>
              <a:rPr lang="en-US" b="0" i="1" dirty="0">
                <a:solidFill>
                  <a:srgbClr val="242424"/>
                </a:solidFill>
                <a:effectLst/>
                <a:latin typeface="source-code-pro"/>
              </a:rPr>
              <a:t>child </a:t>
            </a:r>
            <a:r>
              <a:rPr lang="en-US" b="0" i="0" dirty="0">
                <a:solidFill>
                  <a:srgbClr val="242424"/>
                </a:solidFill>
                <a:effectLst/>
                <a:latin typeface="source-code-pro"/>
              </a:rPr>
              <a:t>of the </a:t>
            </a:r>
            <a:r>
              <a:rPr lang="en-US" b="0" i="1" dirty="0">
                <a:solidFill>
                  <a:srgbClr val="242424"/>
                </a:solidFill>
                <a:effectLst/>
                <a:latin typeface="source-code-pro"/>
              </a:rPr>
              <a:t>current </a:t>
            </a:r>
            <a:r>
              <a:rPr lang="en-US" b="0" i="0" dirty="0">
                <a:solidFill>
                  <a:srgbClr val="242424"/>
                </a:solidFill>
                <a:effectLst/>
                <a:latin typeface="source-code-pro"/>
              </a:rPr>
              <a:t>node, do the following:</a:t>
            </a:r>
          </a:p>
          <a:p>
            <a:pPr marL="1428750" lvl="2" indent="-514350">
              <a:buFont typeface="Arial" panose="020B0604020202020204" pitchFamily="34" charset="0"/>
              <a:buChar char="•"/>
            </a:pPr>
            <a:r>
              <a:rPr lang="en-US" b="0" i="0" dirty="0">
                <a:solidFill>
                  <a:srgbClr val="242424"/>
                </a:solidFill>
                <a:effectLst/>
                <a:latin typeface="source-code-pro"/>
              </a:rPr>
              <a:t>Mark it as visited.</a:t>
            </a:r>
          </a:p>
          <a:p>
            <a:pPr marL="1428750" lvl="2" indent="-514350">
              <a:buFont typeface="Arial" panose="020B0604020202020204" pitchFamily="34" charset="0"/>
              <a:buChar char="•"/>
            </a:pPr>
            <a:r>
              <a:rPr lang="en-US" b="0" i="0" dirty="0">
                <a:solidFill>
                  <a:srgbClr val="242424"/>
                </a:solidFill>
                <a:effectLst/>
                <a:latin typeface="source-code-pro"/>
              </a:rPr>
              <a:t>Check if it's the </a:t>
            </a:r>
            <a:r>
              <a:rPr lang="en-US" b="0" i="1" dirty="0">
                <a:solidFill>
                  <a:srgbClr val="242424"/>
                </a:solidFill>
                <a:effectLst/>
                <a:latin typeface="source-code-pro"/>
              </a:rPr>
              <a:t>goal </a:t>
            </a:r>
            <a:r>
              <a:rPr lang="en-US" b="0" i="0" dirty="0">
                <a:solidFill>
                  <a:srgbClr val="242424"/>
                </a:solidFill>
                <a:effectLst/>
                <a:latin typeface="source-code-pro"/>
              </a:rPr>
              <a:t>node, If so, then return it.</a:t>
            </a:r>
          </a:p>
          <a:p>
            <a:pPr marL="1428750" lvl="2" indent="-514350">
              <a:buFont typeface="Arial" panose="020B0604020202020204" pitchFamily="34" charset="0"/>
              <a:buChar char="•"/>
            </a:pPr>
            <a:r>
              <a:rPr lang="en-US" b="0" i="0" dirty="0">
                <a:solidFill>
                  <a:srgbClr val="242424"/>
                </a:solidFill>
                <a:effectLst/>
                <a:latin typeface="source-code-pro"/>
              </a:rPr>
              <a:t>Otherwise, push it to the queue.</a:t>
            </a:r>
          </a:p>
          <a:p>
            <a:pPr marL="514350" indent="-514350">
              <a:buFont typeface="Arial" panose="020B0604020202020204" pitchFamily="34" charset="0"/>
              <a:buChar char="•"/>
            </a:pPr>
            <a:r>
              <a:rPr lang="en-US" b="0" i="0" dirty="0">
                <a:solidFill>
                  <a:srgbClr val="242424"/>
                </a:solidFill>
                <a:effectLst/>
                <a:latin typeface="source-code-pro"/>
              </a:rPr>
              <a:t>If queue is empty, then goal node was not found.</a:t>
            </a:r>
            <a:endParaRPr lang="en-IN" dirty="0"/>
          </a:p>
        </p:txBody>
      </p:sp>
      <p:sp>
        <p:nvSpPr>
          <p:cNvPr id="4" name="Footer Placeholder 3">
            <a:extLst>
              <a:ext uri="{FF2B5EF4-FFF2-40B4-BE49-F238E27FC236}">
                <a16:creationId xmlns:a16="http://schemas.microsoft.com/office/drawing/2014/main" id="{168631A8-267C-3E41-D7FA-32D26480DBA2}"/>
              </a:ext>
            </a:extLst>
          </p:cNvPr>
          <p:cNvSpPr>
            <a:spLocks noGrp="1"/>
          </p:cNvSpPr>
          <p:nvPr>
            <p:ph type="ftr" sz="quarter" idx="3"/>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D1163072-B29C-7116-DF79-C0F0BE08FD14}"/>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240351670"/>
      </p:ext>
    </p:extLst>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9BB0-D0E1-0D3B-762C-EEB94F70A2F3}"/>
              </a:ext>
            </a:extLst>
          </p:cNvPr>
          <p:cNvSpPr>
            <a:spLocks noGrp="1"/>
          </p:cNvSpPr>
          <p:nvPr>
            <p:ph type="title"/>
          </p:nvPr>
        </p:nvSpPr>
        <p:spPr/>
        <p:txBody>
          <a:bodyPr/>
          <a:lstStyle/>
          <a:p>
            <a:r>
              <a:rPr lang="en-IN" dirty="0"/>
              <a:t>Depth First Search (DFS)</a:t>
            </a:r>
          </a:p>
        </p:txBody>
      </p:sp>
      <p:sp>
        <p:nvSpPr>
          <p:cNvPr id="5" name="Footer Placeholder 4">
            <a:extLst>
              <a:ext uri="{FF2B5EF4-FFF2-40B4-BE49-F238E27FC236}">
                <a16:creationId xmlns:a16="http://schemas.microsoft.com/office/drawing/2014/main" id="{BD2E7026-1F7A-BF47-F9AF-94523CD6C1F0}"/>
              </a:ext>
            </a:extLst>
          </p:cNvPr>
          <p:cNvSpPr>
            <a:spLocks noGrp="1"/>
          </p:cNvSpPr>
          <p:nvPr>
            <p:ph type="ftr" sz="quarter" idx="3"/>
          </p:nvPr>
        </p:nvSpPr>
        <p:spPr/>
        <p:txBody>
          <a:bodyPr/>
          <a:lstStyle/>
          <a:p>
            <a:r>
              <a:rPr lang="en-US"/>
              <a:t>MAZE SOLVER</a:t>
            </a:r>
            <a:endParaRPr lang="en-US" dirty="0"/>
          </a:p>
        </p:txBody>
      </p:sp>
      <p:sp>
        <p:nvSpPr>
          <p:cNvPr id="6" name="Slide Number Placeholder 5">
            <a:extLst>
              <a:ext uri="{FF2B5EF4-FFF2-40B4-BE49-F238E27FC236}">
                <a16:creationId xmlns:a16="http://schemas.microsoft.com/office/drawing/2014/main" id="{49F97BC2-A531-4437-5E61-9AEFB9125E39}"/>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1026" name="Picture 2">
            <a:extLst>
              <a:ext uri="{FF2B5EF4-FFF2-40B4-BE49-F238E27FC236}">
                <a16:creationId xmlns:a16="http://schemas.microsoft.com/office/drawing/2014/main" id="{D8AB4016-493D-3CBC-521C-09A0E8A377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0590" y="2092220"/>
            <a:ext cx="7206046" cy="336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37653"/>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8DA8-0FD4-D00C-3580-90E3DA84FE45}"/>
              </a:ext>
            </a:extLst>
          </p:cNvPr>
          <p:cNvSpPr>
            <a:spLocks noGrp="1"/>
          </p:cNvSpPr>
          <p:nvPr>
            <p:ph type="title"/>
          </p:nvPr>
        </p:nvSpPr>
        <p:spPr>
          <a:xfrm>
            <a:off x="1166858" y="12886"/>
            <a:ext cx="9779183" cy="1570038"/>
          </a:xfrm>
        </p:spPr>
        <p:txBody>
          <a:bodyPr/>
          <a:lstStyle/>
          <a:p>
            <a:r>
              <a:rPr lang="en-IN" u="sng" dirty="0"/>
              <a:t>Algorithm:</a:t>
            </a:r>
          </a:p>
        </p:txBody>
      </p:sp>
      <p:sp>
        <p:nvSpPr>
          <p:cNvPr id="3" name="Text Placeholder 2">
            <a:extLst>
              <a:ext uri="{FF2B5EF4-FFF2-40B4-BE49-F238E27FC236}">
                <a16:creationId xmlns:a16="http://schemas.microsoft.com/office/drawing/2014/main" id="{153B6E40-6AE4-E5B3-81F6-846B3131AC59}"/>
              </a:ext>
            </a:extLst>
          </p:cNvPr>
          <p:cNvSpPr>
            <a:spLocks noGrp="1"/>
          </p:cNvSpPr>
          <p:nvPr>
            <p:ph type="body" sz="quarter" idx="13"/>
          </p:nvPr>
        </p:nvSpPr>
        <p:spPr>
          <a:xfrm>
            <a:off x="1166858" y="1794626"/>
            <a:ext cx="4664075" cy="469051"/>
          </a:xfrm>
        </p:spPr>
        <p:txBody>
          <a:bodyPr/>
          <a:lstStyle/>
          <a:p>
            <a:r>
              <a:rPr lang="en-IN" b="1" dirty="0"/>
              <a:t>Recursive</a:t>
            </a:r>
          </a:p>
        </p:txBody>
      </p:sp>
      <p:sp>
        <p:nvSpPr>
          <p:cNvPr id="4" name="Content Placeholder 3">
            <a:extLst>
              <a:ext uri="{FF2B5EF4-FFF2-40B4-BE49-F238E27FC236}">
                <a16:creationId xmlns:a16="http://schemas.microsoft.com/office/drawing/2014/main" id="{F8848278-5F0A-F51B-E7CC-AF16537CE50A}"/>
              </a:ext>
            </a:extLst>
          </p:cNvPr>
          <p:cNvSpPr>
            <a:spLocks noGrp="1"/>
          </p:cNvSpPr>
          <p:nvPr>
            <p:ph idx="1"/>
          </p:nvPr>
        </p:nvSpPr>
        <p:spPr>
          <a:xfrm>
            <a:off x="1167493" y="2241395"/>
            <a:ext cx="4663440" cy="4403245"/>
          </a:xfrm>
        </p:spPr>
        <p:txBody>
          <a:bodyPr>
            <a:normAutofit fontScale="92500" lnSpcReduction="20000"/>
          </a:bodyPr>
          <a:lstStyle/>
          <a:p>
            <a:pPr marL="342900" indent="-342900">
              <a:buFont typeface="Arial" panose="020B0604020202020204" pitchFamily="34" charset="0"/>
              <a:buChar char="•"/>
            </a:pPr>
            <a:r>
              <a:rPr lang="en-US" dirty="0"/>
              <a:t>Mark the current node as visited(initially current node is the root node)</a:t>
            </a:r>
          </a:p>
          <a:p>
            <a:pPr marL="342900" indent="-342900">
              <a:buFont typeface="Arial" panose="020B0604020202020204" pitchFamily="34" charset="0"/>
              <a:buChar char="•"/>
            </a:pPr>
            <a:r>
              <a:rPr lang="en-US" dirty="0"/>
              <a:t>Check if current node is the goal, If so, then return it.</a:t>
            </a:r>
          </a:p>
          <a:p>
            <a:pPr marL="342900" indent="-342900">
              <a:buFont typeface="Arial" panose="020B0604020202020204" pitchFamily="34" charset="0"/>
              <a:buChar char="•"/>
            </a:pPr>
            <a:r>
              <a:rPr lang="en-US" dirty="0"/>
              <a:t>Iterate over children nodes of current node, and do the following:</a:t>
            </a:r>
          </a:p>
          <a:p>
            <a:pPr marL="800100" lvl="1" indent="-342900">
              <a:buFont typeface="Arial" panose="020B0604020202020204" pitchFamily="34" charset="0"/>
              <a:buChar char="•"/>
            </a:pPr>
            <a:r>
              <a:rPr lang="en-US" dirty="0"/>
              <a:t>Check if a child node is not visited.</a:t>
            </a:r>
          </a:p>
          <a:p>
            <a:pPr marL="800100" lvl="1" indent="-342900">
              <a:buFont typeface="Arial" panose="020B0604020202020204" pitchFamily="34" charset="0"/>
              <a:buChar char="•"/>
            </a:pPr>
            <a:r>
              <a:rPr lang="en-US" dirty="0"/>
              <a:t>If so, then, mark it as visited.</a:t>
            </a:r>
          </a:p>
          <a:p>
            <a:pPr marL="800100" lvl="1" indent="-342900">
              <a:buFont typeface="Arial" panose="020B0604020202020204" pitchFamily="34" charset="0"/>
              <a:buChar char="•"/>
            </a:pPr>
            <a:r>
              <a:rPr lang="en-US" dirty="0"/>
              <a:t>Go to it's sub tree recursively until you find the goal node(In other words, do the same steps here passing the child node as the current node in the next recursive call).</a:t>
            </a:r>
          </a:p>
          <a:p>
            <a:pPr marL="800100" lvl="1" indent="-342900">
              <a:buFont typeface="Arial" panose="020B0604020202020204" pitchFamily="34" charset="0"/>
              <a:buChar char="•"/>
            </a:pPr>
            <a:r>
              <a:rPr lang="en-US" dirty="0"/>
              <a:t>If the child node has the goal node in this sub tree, then, return it.</a:t>
            </a:r>
          </a:p>
          <a:p>
            <a:pPr marL="342900" indent="-342900">
              <a:buFont typeface="Arial" panose="020B0604020202020204" pitchFamily="34" charset="0"/>
              <a:buChar char="•"/>
            </a:pPr>
            <a:r>
              <a:rPr lang="en-US" dirty="0"/>
              <a:t> If goal node is not found, then goal node is not in the tree.</a:t>
            </a:r>
          </a:p>
        </p:txBody>
      </p:sp>
      <p:sp>
        <p:nvSpPr>
          <p:cNvPr id="5" name="Text Placeholder 4">
            <a:extLst>
              <a:ext uri="{FF2B5EF4-FFF2-40B4-BE49-F238E27FC236}">
                <a16:creationId xmlns:a16="http://schemas.microsoft.com/office/drawing/2014/main" id="{3A463160-B7B5-61F6-EECB-AE53C7CDA61B}"/>
              </a:ext>
            </a:extLst>
          </p:cNvPr>
          <p:cNvSpPr>
            <a:spLocks noGrp="1"/>
          </p:cNvSpPr>
          <p:nvPr>
            <p:ph type="body" sz="quarter" idx="14"/>
          </p:nvPr>
        </p:nvSpPr>
        <p:spPr>
          <a:xfrm>
            <a:off x="6282600" y="1772344"/>
            <a:ext cx="4664075" cy="469051"/>
          </a:xfrm>
        </p:spPr>
        <p:txBody>
          <a:bodyPr/>
          <a:lstStyle/>
          <a:p>
            <a:r>
              <a:rPr lang="en-IN" b="1" dirty="0"/>
              <a:t>Iterative</a:t>
            </a:r>
          </a:p>
        </p:txBody>
      </p:sp>
      <p:sp>
        <p:nvSpPr>
          <p:cNvPr id="6" name="Content Placeholder 5">
            <a:extLst>
              <a:ext uri="{FF2B5EF4-FFF2-40B4-BE49-F238E27FC236}">
                <a16:creationId xmlns:a16="http://schemas.microsoft.com/office/drawing/2014/main" id="{EFF08197-507E-509D-3970-CDBC92A3AEF6}"/>
              </a:ext>
            </a:extLst>
          </p:cNvPr>
          <p:cNvSpPr>
            <a:spLocks noGrp="1"/>
          </p:cNvSpPr>
          <p:nvPr>
            <p:ph idx="10"/>
          </p:nvPr>
        </p:nvSpPr>
        <p:spPr>
          <a:xfrm>
            <a:off x="6273347" y="2186574"/>
            <a:ext cx="4663440" cy="3671965"/>
          </a:xfrm>
        </p:spPr>
        <p:txBody>
          <a:bodyPr>
            <a:normAutofit lnSpcReduction="10000"/>
          </a:bodyPr>
          <a:lstStyle/>
          <a:p>
            <a:pPr marL="342900" indent="-342900">
              <a:buFont typeface="Arial" panose="020B0604020202020204" pitchFamily="34" charset="0"/>
              <a:buChar char="•"/>
            </a:pPr>
            <a:r>
              <a:rPr lang="en-US" dirty="0"/>
              <a:t>Add root node to the stack.</a:t>
            </a:r>
          </a:p>
          <a:p>
            <a:pPr marL="342900" indent="-342900">
              <a:buFont typeface="Arial" panose="020B0604020202020204" pitchFamily="34" charset="0"/>
              <a:buChar char="•"/>
            </a:pPr>
            <a:r>
              <a:rPr lang="en-US" dirty="0"/>
              <a:t>Loop on the stack as long as it's not empty.</a:t>
            </a:r>
          </a:p>
          <a:p>
            <a:pPr marL="800100" lvl="1" indent="-342900">
              <a:buFont typeface="Arial" panose="020B0604020202020204" pitchFamily="34" charset="0"/>
              <a:buChar char="•"/>
            </a:pPr>
            <a:r>
              <a:rPr lang="en-US" dirty="0"/>
              <a:t>Get the node at the top of the stack(current), mark it as visited, and remove it.</a:t>
            </a:r>
          </a:p>
          <a:p>
            <a:pPr marL="800100" lvl="1" indent="-342900">
              <a:buFont typeface="Arial" panose="020B0604020202020204" pitchFamily="34" charset="0"/>
              <a:buChar char="•"/>
            </a:pPr>
            <a:r>
              <a:rPr lang="en-US" dirty="0"/>
              <a:t>For every non-visited child of the current node, do the following:</a:t>
            </a:r>
          </a:p>
          <a:p>
            <a:pPr marL="1257300" lvl="2" indent="-342900">
              <a:buFont typeface="Arial" panose="020B0604020202020204" pitchFamily="34" charset="0"/>
              <a:buChar char="•"/>
            </a:pPr>
            <a:r>
              <a:rPr lang="en-US" dirty="0"/>
              <a:t>Check if it's the goal node, If so, then return this child node.</a:t>
            </a:r>
          </a:p>
          <a:p>
            <a:pPr marL="1257300" lvl="2" indent="-342900">
              <a:buFont typeface="Arial" panose="020B0604020202020204" pitchFamily="34" charset="0"/>
              <a:buChar char="•"/>
            </a:pPr>
            <a:r>
              <a:rPr lang="en-US" dirty="0"/>
              <a:t>Otherwise, push it to the stack.</a:t>
            </a:r>
          </a:p>
          <a:p>
            <a:pPr marL="342900" indent="-342900">
              <a:buFont typeface="Arial" panose="020B0604020202020204" pitchFamily="34" charset="0"/>
              <a:buChar char="•"/>
            </a:pPr>
            <a:r>
              <a:rPr lang="en-US" dirty="0"/>
              <a:t>If stack is empty, then goal node was not found.</a:t>
            </a:r>
          </a:p>
        </p:txBody>
      </p:sp>
      <p:sp>
        <p:nvSpPr>
          <p:cNvPr id="7" name="Footer Placeholder 6">
            <a:extLst>
              <a:ext uri="{FF2B5EF4-FFF2-40B4-BE49-F238E27FC236}">
                <a16:creationId xmlns:a16="http://schemas.microsoft.com/office/drawing/2014/main" id="{63870605-35A4-08B0-5721-3B53D38CA755}"/>
              </a:ext>
            </a:extLst>
          </p:cNvPr>
          <p:cNvSpPr>
            <a:spLocks noGrp="1"/>
          </p:cNvSpPr>
          <p:nvPr>
            <p:ph type="ftr" sz="quarter" idx="3"/>
          </p:nvPr>
        </p:nvSpPr>
        <p:spPr/>
        <p:txBody>
          <a:bodyPr/>
          <a:lstStyle/>
          <a:p>
            <a:r>
              <a:rPr lang="en-US"/>
              <a:t>MAZE SOLVER</a:t>
            </a:r>
            <a:endParaRPr lang="en-US" dirty="0"/>
          </a:p>
        </p:txBody>
      </p:sp>
      <p:sp>
        <p:nvSpPr>
          <p:cNvPr id="8" name="Slide Number Placeholder 7">
            <a:extLst>
              <a:ext uri="{FF2B5EF4-FFF2-40B4-BE49-F238E27FC236}">
                <a16:creationId xmlns:a16="http://schemas.microsoft.com/office/drawing/2014/main" id="{E9C35B6A-009B-300A-8D9E-5031CFDE2752}"/>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15975273"/>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76FA-5DAF-A2BA-003B-A4C03FEA5953}"/>
              </a:ext>
            </a:extLst>
          </p:cNvPr>
          <p:cNvSpPr>
            <a:spLocks noGrp="1"/>
          </p:cNvSpPr>
          <p:nvPr>
            <p:ph type="title"/>
          </p:nvPr>
        </p:nvSpPr>
        <p:spPr>
          <a:xfrm>
            <a:off x="2424826" y="1071418"/>
            <a:ext cx="7342348" cy="3423380"/>
          </a:xfrm>
        </p:spPr>
        <p:txBody>
          <a:bodyPr/>
          <a:lstStyle/>
          <a:p>
            <a:r>
              <a:rPr lang="en-US" b="1" u="sng" dirty="0"/>
              <a:t>Maze Solver</a:t>
            </a:r>
            <a:r>
              <a:rPr lang="en-US" b="1" dirty="0"/>
              <a:t>: A Comparative Study of Pathfinding Algorithms for Maze Solving</a:t>
            </a:r>
            <a:endParaRPr lang="en-IN" b="1" dirty="0"/>
          </a:p>
        </p:txBody>
      </p:sp>
      <p:sp>
        <p:nvSpPr>
          <p:cNvPr id="8" name="Slide Number Placeholder 7">
            <a:extLst>
              <a:ext uri="{FF2B5EF4-FFF2-40B4-BE49-F238E27FC236}">
                <a16:creationId xmlns:a16="http://schemas.microsoft.com/office/drawing/2014/main" id="{CD7F83A4-4A14-3260-5C03-7526C57EF9CA}"/>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688005223"/>
      </p:ext>
    </p:extLst>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1D36-6EAC-F50B-7C80-ACE925D8AD64}"/>
              </a:ext>
            </a:extLst>
          </p:cNvPr>
          <p:cNvSpPr>
            <a:spLocks noGrp="1"/>
          </p:cNvSpPr>
          <p:nvPr>
            <p:ph type="title"/>
          </p:nvPr>
        </p:nvSpPr>
        <p:spPr/>
        <p:txBody>
          <a:bodyPr/>
          <a:lstStyle/>
          <a:p>
            <a:r>
              <a:rPr lang="en-IN" dirty="0"/>
              <a:t>Dijkstra</a:t>
            </a:r>
          </a:p>
        </p:txBody>
      </p:sp>
      <p:sp>
        <p:nvSpPr>
          <p:cNvPr id="5" name="Footer Placeholder 4">
            <a:extLst>
              <a:ext uri="{FF2B5EF4-FFF2-40B4-BE49-F238E27FC236}">
                <a16:creationId xmlns:a16="http://schemas.microsoft.com/office/drawing/2014/main" id="{DFA52BD4-95F8-0ED8-517D-1BB43AFBD4E4}"/>
              </a:ext>
            </a:extLst>
          </p:cNvPr>
          <p:cNvSpPr>
            <a:spLocks noGrp="1"/>
          </p:cNvSpPr>
          <p:nvPr>
            <p:ph type="ftr" sz="quarter" idx="3"/>
          </p:nvPr>
        </p:nvSpPr>
        <p:spPr/>
        <p:txBody>
          <a:bodyPr/>
          <a:lstStyle/>
          <a:p>
            <a:r>
              <a:rPr lang="en-US"/>
              <a:t>MAZE SOLVER</a:t>
            </a:r>
            <a:endParaRPr lang="en-US" dirty="0"/>
          </a:p>
        </p:txBody>
      </p:sp>
      <p:sp>
        <p:nvSpPr>
          <p:cNvPr id="6" name="Slide Number Placeholder 5">
            <a:extLst>
              <a:ext uri="{FF2B5EF4-FFF2-40B4-BE49-F238E27FC236}">
                <a16:creationId xmlns:a16="http://schemas.microsoft.com/office/drawing/2014/main" id="{EB9A022B-245B-E0C8-CB48-4C2790ABE328}"/>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2050" name="Picture 2">
            <a:extLst>
              <a:ext uri="{FF2B5EF4-FFF2-40B4-BE49-F238E27FC236}">
                <a16:creationId xmlns:a16="http://schemas.microsoft.com/office/drawing/2014/main" id="{D7755588-2962-133D-E703-E320B8D79C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950" y="2098993"/>
            <a:ext cx="7206046" cy="336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87837"/>
      </p:ext>
    </p:extLst>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6CD7-98B4-E8E5-EEB4-6882AEDEF914}"/>
              </a:ext>
            </a:extLst>
          </p:cNvPr>
          <p:cNvSpPr>
            <a:spLocks noGrp="1"/>
          </p:cNvSpPr>
          <p:nvPr>
            <p:ph type="title"/>
          </p:nvPr>
        </p:nvSpPr>
        <p:spPr>
          <a:xfrm>
            <a:off x="976106" y="1"/>
            <a:ext cx="9779183" cy="1065244"/>
          </a:xfrm>
        </p:spPr>
        <p:txBody>
          <a:bodyPr/>
          <a:lstStyle/>
          <a:p>
            <a:r>
              <a:rPr lang="en-IN" u="sng" dirty="0"/>
              <a:t>Algorithm:</a:t>
            </a:r>
            <a:endParaRPr lang="en-IN" dirty="0"/>
          </a:p>
        </p:txBody>
      </p:sp>
      <p:sp>
        <p:nvSpPr>
          <p:cNvPr id="3" name="Content Placeholder 2">
            <a:extLst>
              <a:ext uri="{FF2B5EF4-FFF2-40B4-BE49-F238E27FC236}">
                <a16:creationId xmlns:a16="http://schemas.microsoft.com/office/drawing/2014/main" id="{2EA41110-2531-CD25-758C-E9E916589D1B}"/>
              </a:ext>
            </a:extLst>
          </p:cNvPr>
          <p:cNvSpPr>
            <a:spLocks noGrp="1"/>
          </p:cNvSpPr>
          <p:nvPr>
            <p:ph idx="1"/>
          </p:nvPr>
        </p:nvSpPr>
        <p:spPr>
          <a:xfrm>
            <a:off x="976106" y="1065244"/>
            <a:ext cx="9779182" cy="5792755"/>
          </a:xfrm>
        </p:spPr>
        <p:txBody>
          <a:bodyPr>
            <a:normAutofit fontScale="92500" lnSpcReduction="20000"/>
          </a:bodyPr>
          <a:lstStyle/>
          <a:p>
            <a:pPr marL="457200" indent="-457200">
              <a:buFont typeface="Arial" panose="020B0604020202020204" pitchFamily="34" charset="0"/>
              <a:buChar char="•"/>
            </a:pPr>
            <a:r>
              <a:rPr lang="en-US" dirty="0"/>
              <a:t>Assign dis[v] for all nodes = INT_MAX (distance from root node to every other node).</a:t>
            </a:r>
          </a:p>
          <a:p>
            <a:pPr marL="457200" indent="-457200">
              <a:buFont typeface="Arial" panose="020B0604020202020204" pitchFamily="34" charset="0"/>
              <a:buChar char="•"/>
            </a:pPr>
            <a:r>
              <a:rPr lang="en-US" dirty="0"/>
              <a:t>Assign dis[root] = 0(distance from root node to itself).</a:t>
            </a:r>
          </a:p>
          <a:p>
            <a:pPr marL="457200" indent="-457200">
              <a:buFont typeface="Arial" panose="020B0604020202020204" pitchFamily="34" charset="0"/>
              <a:buChar char="•"/>
            </a:pPr>
            <a:r>
              <a:rPr lang="en-US" dirty="0"/>
              <a:t>Add all nodes to a priority queue.</a:t>
            </a:r>
          </a:p>
          <a:p>
            <a:pPr marL="457200" indent="-457200">
              <a:buFont typeface="Arial" panose="020B0604020202020204" pitchFamily="34" charset="0"/>
              <a:buChar char="•"/>
            </a:pPr>
            <a:r>
              <a:rPr lang="en-US" dirty="0"/>
              <a:t>Loop on the queue as long as it's not empty.</a:t>
            </a:r>
          </a:p>
          <a:p>
            <a:pPr marL="914400" lvl="1" indent="-457200">
              <a:buFont typeface="Arial" panose="020B0604020202020204" pitchFamily="34" charset="0"/>
              <a:buChar char="•"/>
            </a:pPr>
            <a:r>
              <a:rPr lang="en-US" dirty="0"/>
              <a:t>In every loop, choose the node with the minimum distance from the root node in the queue(root node will be selected first).</a:t>
            </a:r>
          </a:p>
          <a:p>
            <a:pPr marL="914400" lvl="1" indent="-457200">
              <a:buFont typeface="Arial" panose="020B0604020202020204" pitchFamily="34" charset="0"/>
              <a:buChar char="•"/>
            </a:pPr>
            <a:r>
              <a:rPr lang="en-US" dirty="0"/>
              <a:t>Remove the current chosen node from the queue (vis[current] = true).</a:t>
            </a:r>
          </a:p>
          <a:p>
            <a:pPr marL="914400" lvl="1" indent="-457200">
              <a:buFont typeface="Arial" panose="020B0604020202020204" pitchFamily="34" charset="0"/>
              <a:buChar char="•"/>
            </a:pPr>
            <a:r>
              <a:rPr lang="en-US" dirty="0"/>
              <a:t>If the current chosen node is the goal node, then return it.</a:t>
            </a:r>
          </a:p>
          <a:p>
            <a:pPr marL="914400" lvl="1" indent="-457200">
              <a:buFont typeface="Arial" panose="020B0604020202020204" pitchFamily="34" charset="0"/>
              <a:buChar char="•"/>
            </a:pPr>
            <a:r>
              <a:rPr lang="en-US" dirty="0"/>
              <a:t>For every child of the current node, do the following:</a:t>
            </a:r>
          </a:p>
          <a:p>
            <a:pPr marL="1371600" lvl="2" indent="-457200">
              <a:buFont typeface="Arial" panose="020B0604020202020204" pitchFamily="34" charset="0"/>
              <a:buChar char="•"/>
            </a:pPr>
            <a:r>
              <a:rPr lang="en-US" dirty="0"/>
              <a:t>If child node is not already in the queue (already visited), then skip this iteration.</a:t>
            </a:r>
          </a:p>
          <a:p>
            <a:pPr marL="1371600" lvl="2" indent="-457200">
              <a:buFont typeface="Arial" panose="020B0604020202020204" pitchFamily="34" charset="0"/>
              <a:buChar char="•"/>
            </a:pPr>
            <a:r>
              <a:rPr lang="en-US" dirty="0"/>
              <a:t>Assign temp = </a:t>
            </a:r>
            <a:r>
              <a:rPr lang="en-US" dirty="0" err="1"/>
              <a:t>dist</a:t>
            </a:r>
            <a:r>
              <a:rPr lang="en-US" dirty="0"/>
              <a:t>[current] + distance from current to child node.</a:t>
            </a:r>
          </a:p>
          <a:p>
            <a:pPr marL="1371600" lvl="2" indent="-457200">
              <a:buFont typeface="Arial" panose="020B0604020202020204" pitchFamily="34" charset="0"/>
              <a:buChar char="•"/>
            </a:pPr>
            <a:r>
              <a:rPr lang="en-US" dirty="0"/>
              <a:t>If temp &lt; </a:t>
            </a:r>
            <a:r>
              <a:rPr lang="en-US" dirty="0" err="1"/>
              <a:t>dist</a:t>
            </a:r>
            <a:r>
              <a:rPr lang="en-US" dirty="0"/>
              <a:t>[child], then, assign </a:t>
            </a:r>
            <a:r>
              <a:rPr lang="en-US" dirty="0" err="1"/>
              <a:t>dist</a:t>
            </a:r>
            <a:r>
              <a:rPr lang="en-US" dirty="0"/>
              <a:t>[child] = temp. This denotes a shorter path to child node has been found.</a:t>
            </a:r>
          </a:p>
          <a:p>
            <a:pPr marL="457200" indent="-457200">
              <a:buFont typeface="Arial" panose="020B0604020202020204" pitchFamily="34" charset="0"/>
              <a:buChar char="•"/>
            </a:pPr>
            <a:r>
              <a:rPr lang="en-US" dirty="0"/>
              <a:t>If queue is empty, then goal node was </a:t>
            </a:r>
          </a:p>
          <a:p>
            <a:r>
              <a:rPr lang="en-US" dirty="0"/>
              <a:t>     not found.</a:t>
            </a:r>
            <a:endParaRPr lang="en-IN" dirty="0"/>
          </a:p>
        </p:txBody>
      </p:sp>
      <p:sp>
        <p:nvSpPr>
          <p:cNvPr id="4" name="Footer Placeholder 3">
            <a:extLst>
              <a:ext uri="{FF2B5EF4-FFF2-40B4-BE49-F238E27FC236}">
                <a16:creationId xmlns:a16="http://schemas.microsoft.com/office/drawing/2014/main" id="{6F8D4DC0-D054-CF94-B2E0-B0ADA2DD5DB1}"/>
              </a:ext>
            </a:extLst>
          </p:cNvPr>
          <p:cNvSpPr>
            <a:spLocks noGrp="1"/>
          </p:cNvSpPr>
          <p:nvPr>
            <p:ph type="ftr" sz="quarter" idx="3"/>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B765989C-6332-69DD-DCA6-BB0EA8371AF3}"/>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783718928"/>
      </p:ext>
    </p:extLst>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3230-F37E-AC43-0F41-825CF8D0FDCD}"/>
              </a:ext>
            </a:extLst>
          </p:cNvPr>
          <p:cNvSpPr>
            <a:spLocks noGrp="1"/>
          </p:cNvSpPr>
          <p:nvPr>
            <p:ph type="title"/>
          </p:nvPr>
        </p:nvSpPr>
        <p:spPr/>
        <p:txBody>
          <a:bodyPr/>
          <a:lstStyle/>
          <a:p>
            <a:r>
              <a:rPr lang="en-IN" dirty="0"/>
              <a:t>A-Star (A*)</a:t>
            </a:r>
          </a:p>
        </p:txBody>
      </p:sp>
      <p:sp>
        <p:nvSpPr>
          <p:cNvPr id="5" name="Footer Placeholder 4">
            <a:extLst>
              <a:ext uri="{FF2B5EF4-FFF2-40B4-BE49-F238E27FC236}">
                <a16:creationId xmlns:a16="http://schemas.microsoft.com/office/drawing/2014/main" id="{357CE20F-4177-80F9-46D4-DA9C256F2E2D}"/>
              </a:ext>
            </a:extLst>
          </p:cNvPr>
          <p:cNvSpPr>
            <a:spLocks noGrp="1"/>
          </p:cNvSpPr>
          <p:nvPr>
            <p:ph type="ftr" sz="quarter" idx="3"/>
          </p:nvPr>
        </p:nvSpPr>
        <p:spPr/>
        <p:txBody>
          <a:bodyPr/>
          <a:lstStyle/>
          <a:p>
            <a:r>
              <a:rPr lang="en-US"/>
              <a:t>MAZE SOLVER</a:t>
            </a:r>
            <a:endParaRPr lang="en-US" dirty="0"/>
          </a:p>
        </p:txBody>
      </p:sp>
      <p:sp>
        <p:nvSpPr>
          <p:cNvPr id="6" name="Slide Number Placeholder 5">
            <a:extLst>
              <a:ext uri="{FF2B5EF4-FFF2-40B4-BE49-F238E27FC236}">
                <a16:creationId xmlns:a16="http://schemas.microsoft.com/office/drawing/2014/main" id="{239CB4EE-2AE7-DA63-64CD-313ED16B4A9C}"/>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3074" name="Picture 2">
            <a:extLst>
              <a:ext uri="{FF2B5EF4-FFF2-40B4-BE49-F238E27FC236}">
                <a16:creationId xmlns:a16="http://schemas.microsoft.com/office/drawing/2014/main" id="{B094B349-A3FB-DF6F-9D95-92C166A554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3177" y="2159953"/>
            <a:ext cx="7206046" cy="336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963819"/>
      </p:ext>
    </p:extLst>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B565-2B96-FB62-BE5A-200180ADABD0}"/>
              </a:ext>
            </a:extLst>
          </p:cNvPr>
          <p:cNvSpPr>
            <a:spLocks noGrp="1"/>
          </p:cNvSpPr>
          <p:nvPr>
            <p:ph type="title"/>
          </p:nvPr>
        </p:nvSpPr>
        <p:spPr>
          <a:xfrm>
            <a:off x="1071800" y="284480"/>
            <a:ext cx="9779183" cy="1002137"/>
          </a:xfrm>
        </p:spPr>
        <p:txBody>
          <a:bodyPr/>
          <a:lstStyle/>
          <a:p>
            <a:r>
              <a:rPr lang="en-IN" u="sng" dirty="0"/>
              <a:t>Algorithm:</a:t>
            </a:r>
            <a:endParaRPr lang="en-IN" dirty="0"/>
          </a:p>
        </p:txBody>
      </p:sp>
      <p:sp>
        <p:nvSpPr>
          <p:cNvPr id="3" name="Content Placeholder 2">
            <a:extLst>
              <a:ext uri="{FF2B5EF4-FFF2-40B4-BE49-F238E27FC236}">
                <a16:creationId xmlns:a16="http://schemas.microsoft.com/office/drawing/2014/main" id="{974CEE56-36ED-7858-0D9B-9FC3C560E9C8}"/>
              </a:ext>
            </a:extLst>
          </p:cNvPr>
          <p:cNvSpPr>
            <a:spLocks noGrp="1"/>
          </p:cNvSpPr>
          <p:nvPr>
            <p:ph idx="1"/>
          </p:nvPr>
        </p:nvSpPr>
        <p:spPr>
          <a:xfrm>
            <a:off x="1071800" y="1286617"/>
            <a:ext cx="9779182" cy="4900083"/>
          </a:xfrm>
        </p:spPr>
        <p:txBody>
          <a:bodyPr>
            <a:normAutofit fontScale="85000" lnSpcReduction="20000"/>
          </a:bodyPr>
          <a:lstStyle/>
          <a:p>
            <a:pPr marL="457200" indent="-457200">
              <a:buFont typeface="Arial" panose="020B0604020202020204" pitchFamily="34" charset="0"/>
              <a:buChar char="•"/>
            </a:pPr>
            <a:r>
              <a:rPr lang="en-US" dirty="0"/>
              <a:t>Assign dis[v] for all nodes = INT_MAX (distance from root node + heuristics of every node).</a:t>
            </a:r>
          </a:p>
          <a:p>
            <a:pPr marL="457200" indent="-457200">
              <a:buFont typeface="Arial" panose="020B0604020202020204" pitchFamily="34" charset="0"/>
              <a:buChar char="•"/>
            </a:pPr>
            <a:r>
              <a:rPr lang="en-US" dirty="0"/>
              <a:t>Assign dis[root] = 0 + heuristic(root, goal) (distance from root node to itself + heuristics).</a:t>
            </a:r>
          </a:p>
          <a:p>
            <a:pPr marL="457200" indent="-457200">
              <a:buFont typeface="Arial" panose="020B0604020202020204" pitchFamily="34" charset="0"/>
              <a:buChar char="•"/>
            </a:pPr>
            <a:r>
              <a:rPr lang="en-US" dirty="0"/>
              <a:t>Add root node to priority queue.</a:t>
            </a:r>
          </a:p>
          <a:p>
            <a:pPr marL="457200" indent="-457200">
              <a:buFont typeface="Arial" panose="020B0604020202020204" pitchFamily="34" charset="0"/>
              <a:buChar char="•"/>
            </a:pPr>
            <a:r>
              <a:rPr lang="en-US" dirty="0"/>
              <a:t>Loop on the queue as long as it's not empty.</a:t>
            </a:r>
          </a:p>
          <a:p>
            <a:pPr marL="914400" lvl="1" indent="-457200">
              <a:buFont typeface="Arial" panose="020B0604020202020204" pitchFamily="34" charset="0"/>
              <a:buChar char="•"/>
            </a:pPr>
            <a:r>
              <a:rPr lang="en-US" dirty="0"/>
              <a:t>In every loop, choose the node with the minimum distance from the root node in the queue + heuristic (root node will be selected first).</a:t>
            </a:r>
          </a:p>
          <a:p>
            <a:pPr marL="914400" lvl="1" indent="-457200">
              <a:buFont typeface="Arial" panose="020B0604020202020204" pitchFamily="34" charset="0"/>
              <a:buChar char="•"/>
            </a:pPr>
            <a:r>
              <a:rPr lang="en-US" dirty="0"/>
              <a:t>Remove the current chosen node from the queue (vis[current] = true).   </a:t>
            </a:r>
          </a:p>
          <a:p>
            <a:pPr marL="914400" lvl="1" indent="-457200">
              <a:buFont typeface="Arial" panose="020B0604020202020204" pitchFamily="34" charset="0"/>
              <a:buChar char="•"/>
            </a:pPr>
            <a:r>
              <a:rPr lang="en-US" dirty="0"/>
              <a:t>If the current node is the goal node, then return it.</a:t>
            </a:r>
          </a:p>
          <a:p>
            <a:pPr marL="914400" lvl="1" indent="-457200">
              <a:buFont typeface="Arial" panose="020B0604020202020204" pitchFamily="34" charset="0"/>
              <a:buChar char="•"/>
            </a:pPr>
            <a:r>
              <a:rPr lang="en-US" dirty="0"/>
              <a:t>For every child of the current node, do the following:</a:t>
            </a:r>
          </a:p>
          <a:p>
            <a:pPr marL="1371600" lvl="2" indent="-457200">
              <a:buFont typeface="Arial" panose="020B0604020202020204" pitchFamily="34" charset="0"/>
              <a:buChar char="•"/>
            </a:pPr>
            <a:r>
              <a:rPr lang="en-US" dirty="0"/>
              <a:t>Assign temp = distance(root, current) + distance(current, child) + heuristic(child, goal).</a:t>
            </a:r>
          </a:p>
          <a:p>
            <a:pPr marL="1371600" lvl="2" indent="-457200">
              <a:buFont typeface="Arial" panose="020B0604020202020204" pitchFamily="34" charset="0"/>
              <a:buChar char="•"/>
            </a:pPr>
            <a:r>
              <a:rPr lang="en-US" dirty="0"/>
              <a:t>If temp &lt; dis[child], then, assign </a:t>
            </a:r>
            <a:r>
              <a:rPr lang="en-US" dirty="0" err="1"/>
              <a:t>dist</a:t>
            </a:r>
            <a:r>
              <a:rPr lang="en-US" dirty="0"/>
              <a:t>[child] = temp. This denotes a shorter path to child node has been found.</a:t>
            </a:r>
          </a:p>
          <a:p>
            <a:pPr marL="1371600" lvl="2" indent="-457200">
              <a:buFont typeface="Arial" panose="020B0604020202020204" pitchFamily="34" charset="0"/>
              <a:buChar char="•"/>
            </a:pPr>
            <a:r>
              <a:rPr lang="en-US" dirty="0"/>
              <a:t>And, add child node to the queue if not already in the queue (thus, it's now marked as not visited again).</a:t>
            </a:r>
          </a:p>
          <a:p>
            <a:pPr marL="457200" indent="-457200">
              <a:buFont typeface="Arial" panose="020B0604020202020204" pitchFamily="34" charset="0"/>
              <a:buChar char="•"/>
            </a:pPr>
            <a:r>
              <a:rPr lang="en-US" dirty="0"/>
              <a:t>If queue is empty, then goal node was not found.</a:t>
            </a:r>
            <a:endParaRPr lang="en-IN" dirty="0"/>
          </a:p>
        </p:txBody>
      </p:sp>
      <p:sp>
        <p:nvSpPr>
          <p:cNvPr id="4" name="Footer Placeholder 3">
            <a:extLst>
              <a:ext uri="{FF2B5EF4-FFF2-40B4-BE49-F238E27FC236}">
                <a16:creationId xmlns:a16="http://schemas.microsoft.com/office/drawing/2014/main" id="{C3F66B58-07FE-3F00-49F5-F28857F9749C}"/>
              </a:ext>
            </a:extLst>
          </p:cNvPr>
          <p:cNvSpPr>
            <a:spLocks noGrp="1"/>
          </p:cNvSpPr>
          <p:nvPr>
            <p:ph type="ftr" sz="quarter" idx="3"/>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461934B2-72D3-EC6A-5C3D-16DEA5EB8BBF}"/>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96039265"/>
      </p:ext>
    </p:extLst>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FC8F-7ECA-B0DD-0EEC-5B162F170A0D}"/>
              </a:ext>
            </a:extLst>
          </p:cNvPr>
          <p:cNvSpPr>
            <a:spLocks noGrp="1"/>
          </p:cNvSpPr>
          <p:nvPr>
            <p:ph type="title"/>
          </p:nvPr>
        </p:nvSpPr>
        <p:spPr/>
        <p:txBody>
          <a:bodyPr/>
          <a:lstStyle/>
          <a:p>
            <a:r>
              <a:rPr lang="en-IN" dirty="0"/>
              <a:t>Comparison of the algorithms:</a:t>
            </a:r>
          </a:p>
        </p:txBody>
      </p:sp>
      <p:sp>
        <p:nvSpPr>
          <p:cNvPr id="3" name="Content Placeholder 2">
            <a:extLst>
              <a:ext uri="{FF2B5EF4-FFF2-40B4-BE49-F238E27FC236}">
                <a16:creationId xmlns:a16="http://schemas.microsoft.com/office/drawing/2014/main" id="{C67F8FF0-70C9-BDB4-6967-1192002ED4A1}"/>
              </a:ext>
            </a:extLst>
          </p:cNvPr>
          <p:cNvSpPr>
            <a:spLocks noGrp="1"/>
          </p:cNvSpPr>
          <p:nvPr>
            <p:ph idx="1"/>
          </p:nvPr>
        </p:nvSpPr>
        <p:spPr>
          <a:xfrm>
            <a:off x="2325734" y="1844488"/>
            <a:ext cx="7644614" cy="537584"/>
          </a:xfrm>
        </p:spPr>
        <p:txBody>
          <a:bodyPr>
            <a:normAutofit/>
          </a:bodyPr>
          <a:lstStyle/>
          <a:p>
            <a:r>
              <a:rPr lang="en-IN" sz="1400" dirty="0"/>
              <a:t>Reference: https://www.youtube.com/watch?v=aW9kZcJx64o&amp;ab_channel=JamesRobinson</a:t>
            </a:r>
          </a:p>
        </p:txBody>
      </p:sp>
      <p:sp>
        <p:nvSpPr>
          <p:cNvPr id="4" name="Footer Placeholder 3">
            <a:extLst>
              <a:ext uri="{FF2B5EF4-FFF2-40B4-BE49-F238E27FC236}">
                <a16:creationId xmlns:a16="http://schemas.microsoft.com/office/drawing/2014/main" id="{FF0137E2-C27F-FA41-CD60-CA9DB9D8F69C}"/>
              </a:ext>
            </a:extLst>
          </p:cNvPr>
          <p:cNvSpPr>
            <a:spLocks noGrp="1"/>
          </p:cNvSpPr>
          <p:nvPr>
            <p:ph type="ftr" sz="quarter" idx="3"/>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7F85E39B-CEDD-74EA-56B1-874F4C527BF5}"/>
              </a:ext>
            </a:extLst>
          </p:cNvPr>
          <p:cNvSpPr>
            <a:spLocks noGrp="1"/>
          </p:cNvSpPr>
          <p:nvPr>
            <p:ph type="sldNum" sz="quarter" idx="4"/>
          </p:nvPr>
        </p:nvSpPr>
        <p:spPr/>
        <p:txBody>
          <a:bodyPr/>
          <a:lstStyle/>
          <a:p>
            <a:fld id="{294A09A9-5501-47C1-A89A-A340965A2BE2}" type="slidenum">
              <a:rPr lang="en-US" smtClean="0"/>
              <a:pPr/>
              <a:t>24</a:t>
            </a:fld>
            <a:endParaRPr lang="en-US" dirty="0"/>
          </a:p>
        </p:txBody>
      </p:sp>
      <p:pic>
        <p:nvPicPr>
          <p:cNvPr id="8" name="Picture 7">
            <a:extLst>
              <a:ext uri="{FF2B5EF4-FFF2-40B4-BE49-F238E27FC236}">
                <a16:creationId xmlns:a16="http://schemas.microsoft.com/office/drawing/2014/main" id="{3CE794FA-50B3-0E2F-D7D3-A8A8DDD03C1B}"/>
              </a:ext>
            </a:extLst>
          </p:cNvPr>
          <p:cNvPicPr>
            <a:picLocks noChangeAspect="1"/>
          </p:cNvPicPr>
          <p:nvPr/>
        </p:nvPicPr>
        <p:blipFill>
          <a:blip r:embed="rId2"/>
          <a:stretch>
            <a:fillRect/>
          </a:stretch>
        </p:blipFill>
        <p:spPr>
          <a:xfrm>
            <a:off x="2413686" y="2102940"/>
            <a:ext cx="6947061" cy="4062790"/>
          </a:xfrm>
          <a:prstGeom prst="rect">
            <a:avLst/>
          </a:prstGeom>
        </p:spPr>
      </p:pic>
    </p:spTree>
    <p:extLst>
      <p:ext uri="{BB962C8B-B14F-4D97-AF65-F5344CB8AC3E}">
        <p14:creationId xmlns:p14="http://schemas.microsoft.com/office/powerpoint/2010/main" val="1886128487"/>
      </p:ext>
    </p:extLst>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993C-595E-BFA4-83E7-814BEE0CCC2F}"/>
              </a:ext>
            </a:extLst>
          </p:cNvPr>
          <p:cNvSpPr>
            <a:spLocks noGrp="1"/>
          </p:cNvSpPr>
          <p:nvPr>
            <p:ph type="title"/>
          </p:nvPr>
        </p:nvSpPr>
        <p:spPr>
          <a:xfrm>
            <a:off x="1167492" y="136526"/>
            <a:ext cx="9779183" cy="1570038"/>
          </a:xfrm>
        </p:spPr>
        <p:txBody>
          <a:bodyPr/>
          <a:lstStyle/>
          <a:p>
            <a:r>
              <a:rPr lang="en-IN" sz="5400" dirty="0"/>
              <a:t>References</a:t>
            </a:r>
          </a:p>
        </p:txBody>
      </p:sp>
      <p:sp>
        <p:nvSpPr>
          <p:cNvPr id="3" name="Content Placeholder 2">
            <a:extLst>
              <a:ext uri="{FF2B5EF4-FFF2-40B4-BE49-F238E27FC236}">
                <a16:creationId xmlns:a16="http://schemas.microsoft.com/office/drawing/2014/main" id="{A1ED44DF-077C-5141-4027-DD8D273526D3}"/>
              </a:ext>
            </a:extLst>
          </p:cNvPr>
          <p:cNvSpPr>
            <a:spLocks noGrp="1"/>
          </p:cNvSpPr>
          <p:nvPr>
            <p:ph idx="1"/>
          </p:nvPr>
        </p:nvSpPr>
        <p:spPr>
          <a:xfrm>
            <a:off x="1167493" y="1706564"/>
            <a:ext cx="9779182" cy="4649786"/>
          </a:xfrm>
        </p:spPr>
        <p:txBody>
          <a:bodyPr>
            <a:normAutofit/>
          </a:bodyPr>
          <a:lstStyle/>
          <a:p>
            <a:pPr marL="457200" indent="-457200">
              <a:buFont typeface="Arial" panose="020B0604020202020204" pitchFamily="34" charset="0"/>
              <a:buChar char="•"/>
            </a:pPr>
            <a:r>
              <a:rPr lang="en-IN" dirty="0">
                <a:hlinkClick r:id="rId2"/>
              </a:rPr>
              <a:t>https://github.com/</a:t>
            </a:r>
            <a:endParaRPr lang="en-IN" dirty="0"/>
          </a:p>
          <a:p>
            <a:pPr marL="457200" indent="-457200">
              <a:buFont typeface="Arial" panose="020B0604020202020204" pitchFamily="34" charset="0"/>
              <a:buChar char="•"/>
            </a:pPr>
            <a:r>
              <a:rPr lang="en-IN" b="0" i="0" u="sng" dirty="0">
                <a:effectLst/>
                <a:latin typeface="Söhne"/>
                <a:hlinkClick r:id="rId3"/>
              </a:rPr>
              <a:t>https://sourceforge.net/</a:t>
            </a:r>
            <a:endParaRPr lang="en-IN" b="0" i="0" u="sng" dirty="0">
              <a:effectLst/>
              <a:latin typeface="Söhne"/>
            </a:endParaRPr>
          </a:p>
          <a:p>
            <a:pPr marL="457200" indent="-457200">
              <a:buFont typeface="Arial" panose="020B0604020202020204" pitchFamily="34" charset="0"/>
              <a:buChar char="•"/>
            </a:pPr>
            <a:r>
              <a:rPr lang="en-IN" dirty="0">
                <a:hlinkClick r:id="rId4"/>
              </a:rPr>
              <a:t>https://saturncloud.io/blog/</a:t>
            </a:r>
            <a:endParaRPr lang="en-IN" u="sng" dirty="0">
              <a:latin typeface="Söhne"/>
            </a:endParaRPr>
          </a:p>
          <a:p>
            <a:pPr marL="457200" indent="-457200">
              <a:buFont typeface="Arial" panose="020B0604020202020204" pitchFamily="34" charset="0"/>
              <a:buChar char="•"/>
            </a:pPr>
            <a:r>
              <a:rPr lang="en-IN" dirty="0">
                <a:hlinkClick r:id="rId5"/>
              </a:rPr>
              <a:t>https://medium.com/</a:t>
            </a:r>
            <a:endParaRPr lang="en-IN" dirty="0"/>
          </a:p>
          <a:p>
            <a:pPr marL="457200" indent="-457200">
              <a:buFont typeface="Arial" panose="020B0604020202020204" pitchFamily="34" charset="0"/>
              <a:buChar char="•"/>
            </a:pPr>
            <a:r>
              <a:rPr lang="en-IN" dirty="0">
                <a:hlinkClick r:id="rId6"/>
              </a:rPr>
              <a:t>https://stackoverflow.com/</a:t>
            </a:r>
            <a:endParaRPr lang="en-IN" dirty="0"/>
          </a:p>
          <a:p>
            <a:pPr marL="457200" indent="-457200">
              <a:buFont typeface="Arial" panose="020B0604020202020204" pitchFamily="34" charset="0"/>
              <a:buChar char="•"/>
            </a:pPr>
            <a:r>
              <a:rPr lang="en-IN" dirty="0">
                <a:hlinkClick r:id="rId7"/>
              </a:rPr>
              <a:t>https://www.programiz.com/dsa/</a:t>
            </a:r>
            <a:endParaRPr lang="en-IN" dirty="0"/>
          </a:p>
          <a:p>
            <a:pPr marL="457200" indent="-457200">
              <a:buFont typeface="Arial" panose="020B0604020202020204" pitchFamily="34" charset="0"/>
              <a:buChar char="•"/>
            </a:pPr>
            <a:r>
              <a:rPr lang="en-IN" dirty="0">
                <a:hlinkClick r:id="rId8"/>
              </a:rPr>
              <a:t>https://towardinfinity.medium.com/</a:t>
            </a:r>
            <a:endParaRPr lang="en-IN" dirty="0"/>
          </a:p>
          <a:p>
            <a:pPr marL="457200" indent="-457200">
              <a:buFont typeface="Arial" panose="020B0604020202020204" pitchFamily="34" charset="0"/>
              <a:buChar char="•"/>
            </a:pPr>
            <a:r>
              <a:rPr lang="en-IN" b="0" i="0" u="sng" dirty="0">
                <a:effectLst/>
                <a:latin typeface="Söhne"/>
                <a:hlinkClick r:id="rId9"/>
              </a:rPr>
              <a:t>https://www.geeksforgeeks.org/</a:t>
            </a:r>
            <a:endParaRPr lang="en-IN" b="0" i="0" u="sng" dirty="0">
              <a:effectLst/>
              <a:latin typeface="Söhne"/>
            </a:endParaRPr>
          </a:p>
          <a:p>
            <a:pPr marL="457200" indent="-457200">
              <a:buFont typeface="Arial" panose="020B0604020202020204" pitchFamily="34" charset="0"/>
              <a:buChar char="•"/>
            </a:pPr>
            <a:r>
              <a:rPr lang="en-IN" b="0" i="0" u="sng" dirty="0">
                <a:effectLst/>
                <a:latin typeface="Söhne"/>
                <a:hlinkClick r:id="rId10"/>
              </a:rPr>
              <a:t>https://www.khanacademy.org/computing/</a:t>
            </a:r>
            <a:endParaRPr lang="en-IN" dirty="0"/>
          </a:p>
          <a:p>
            <a:pPr marL="457200" indent="-457200">
              <a:buFont typeface="Arial" panose="020B0604020202020204" pitchFamily="34" charset="0"/>
              <a:buChar char="•"/>
            </a:pPr>
            <a:endParaRPr lang="en-IN" dirty="0"/>
          </a:p>
        </p:txBody>
      </p:sp>
      <p:sp>
        <p:nvSpPr>
          <p:cNvPr id="5" name="Footer Placeholder 4">
            <a:extLst>
              <a:ext uri="{FF2B5EF4-FFF2-40B4-BE49-F238E27FC236}">
                <a16:creationId xmlns:a16="http://schemas.microsoft.com/office/drawing/2014/main" id="{29A85D44-24A7-EBFC-6F91-30338565EB45}"/>
              </a:ext>
            </a:extLst>
          </p:cNvPr>
          <p:cNvSpPr>
            <a:spLocks noGrp="1"/>
          </p:cNvSpPr>
          <p:nvPr>
            <p:ph type="ftr" sz="quarter" idx="3"/>
          </p:nvPr>
        </p:nvSpPr>
        <p:spPr/>
        <p:txBody>
          <a:bodyPr/>
          <a:lstStyle/>
          <a:p>
            <a:r>
              <a:rPr lang="en-US"/>
              <a:t>MAZE SOLVER</a:t>
            </a:r>
            <a:endParaRPr lang="en-US" dirty="0"/>
          </a:p>
        </p:txBody>
      </p:sp>
      <p:sp>
        <p:nvSpPr>
          <p:cNvPr id="6" name="Slide Number Placeholder 5">
            <a:extLst>
              <a:ext uri="{FF2B5EF4-FFF2-40B4-BE49-F238E27FC236}">
                <a16:creationId xmlns:a16="http://schemas.microsoft.com/office/drawing/2014/main" id="{3D1FCE3A-F0FF-F21D-D9B4-C27A97BD55D8}"/>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266681241"/>
      </p:ext>
    </p:extLst>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78195" y="2147776"/>
            <a:ext cx="7091916" cy="1956391"/>
          </a:xfrm>
        </p:spPr>
        <p:txBody>
          <a:bodyPr/>
          <a:lstStyle/>
          <a:p>
            <a:r>
              <a:rPr lang="en-US" sz="9600" dirty="0"/>
              <a:t>THANK YOU </a:t>
            </a:r>
          </a:p>
        </p:txBody>
      </p:sp>
    </p:spTree>
    <p:extLst>
      <p:ext uri="{BB962C8B-B14F-4D97-AF65-F5344CB8AC3E}">
        <p14:creationId xmlns:p14="http://schemas.microsoft.com/office/powerpoint/2010/main" val="926184573"/>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Content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Problem Definition</a:t>
            </a:r>
          </a:p>
          <a:p>
            <a:r>
              <a:rPr lang="en-US" dirty="0"/>
              <a:t>Abstract</a:t>
            </a:r>
          </a:p>
          <a:p>
            <a:r>
              <a:rPr lang="en-US" dirty="0"/>
              <a:t>Literature survey</a:t>
            </a:r>
          </a:p>
          <a:p>
            <a:r>
              <a:rPr lang="en-US" dirty="0"/>
              <a:t>Proposed architecture</a:t>
            </a:r>
          </a:p>
          <a:p>
            <a:r>
              <a:rPr lang="en-US" dirty="0"/>
              <a:t>Design and Algorithm</a:t>
            </a:r>
          </a:p>
          <a:p>
            <a:r>
              <a:rPr lang="en-US" dirty="0"/>
              <a:t>References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MAZE SOLVER</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Problem Definition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16481"/>
            <a:ext cx="9779183" cy="3773170"/>
          </a:xfrm>
        </p:spPr>
        <p:txBody>
          <a:bodyPr vert="horz" lIns="91440" tIns="45720" rIns="91440" bIns="45720" rtlCol="0" anchor="t">
            <a:normAutofit fontScale="92500" lnSpcReduction="20000"/>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This project addresses the need for a versatile maze-solving tool that enables users, including students, educators, and developers, to efficiently navigate mazes while comparing the performance of different pathfinding algorithms. </a:t>
            </a:r>
            <a:r>
              <a:rPr lang="en-US" dirty="0">
                <a:latin typeface="Calibri" panose="020F0502020204030204" pitchFamily="34" charset="0"/>
                <a:ea typeface="Calibri" panose="020F0502020204030204" pitchFamily="34" charset="0"/>
                <a:cs typeface="Times New Roman" panose="02020603050405020304" pitchFamily="18" charset="0"/>
              </a:rPr>
              <a:t>It </a:t>
            </a:r>
            <a:r>
              <a:rPr lang="en-US" dirty="0">
                <a:effectLst/>
                <a:latin typeface="Calibri" panose="020F0502020204030204" pitchFamily="34" charset="0"/>
                <a:ea typeface="Calibri" panose="020F0502020204030204" pitchFamily="34" charset="0"/>
                <a:cs typeface="Times New Roman" panose="02020603050405020304" pitchFamily="18" charset="0"/>
              </a:rPr>
              <a:t>involves efficiently solving mazes with defined Start and Exit points while comparing the performance of multiple pathfinding algorithms. The challenge lies in finding the shortest path while avoiding obstacles within the maze. The project also generates mazes of varying complexities, aiming to help users select the most suitable pathfinding algorithm for their specific maze-solving needs. </a:t>
            </a:r>
            <a:endParaRPr lang="en-US" sz="2800"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
        <p:nvSpPr>
          <p:cNvPr id="7" name="Footer Placeholder 6">
            <a:extLst>
              <a:ext uri="{FF2B5EF4-FFF2-40B4-BE49-F238E27FC236}">
                <a16:creationId xmlns:a16="http://schemas.microsoft.com/office/drawing/2014/main" id="{235A65B2-8C76-6278-EA81-EFD3E013CB00}"/>
              </a:ext>
            </a:extLst>
          </p:cNvPr>
          <p:cNvSpPr>
            <a:spLocks noGrp="1"/>
          </p:cNvSpPr>
          <p:nvPr>
            <p:ph type="ftr" sz="quarter" idx="11"/>
          </p:nvPr>
        </p:nvSpPr>
        <p:spPr/>
        <p:txBody>
          <a:bodyPr/>
          <a:lstStyle/>
          <a:p>
            <a:r>
              <a:rPr lang="en-US"/>
              <a:t>MAZE SOLVER</a:t>
            </a:r>
            <a:endParaRPr lang="en-US" dirty="0"/>
          </a:p>
        </p:txBody>
      </p:sp>
    </p:spTree>
    <p:extLst>
      <p:ext uri="{BB962C8B-B14F-4D97-AF65-F5344CB8AC3E}">
        <p14:creationId xmlns:p14="http://schemas.microsoft.com/office/powerpoint/2010/main" val="1639799154"/>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AD4D-2A7B-26AB-FE4B-E8CF2F8B893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ABDEA34-CE77-5CB8-1513-CDDF46E48F2F}"/>
              </a:ext>
            </a:extLst>
          </p:cNvPr>
          <p:cNvSpPr>
            <a:spLocks noGrp="1"/>
          </p:cNvSpPr>
          <p:nvPr>
            <p:ph idx="1"/>
          </p:nvPr>
        </p:nvSpPr>
        <p:spPr>
          <a:xfrm>
            <a:off x="1167492" y="1834587"/>
            <a:ext cx="9779182" cy="4017573"/>
          </a:xfrm>
        </p:spPr>
        <p:txBody>
          <a:bodyPr>
            <a:normAutofit fontScale="92500" lnSpcReduction="20000"/>
          </a:bodyPr>
          <a:lstStyle/>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A Maze is given as N*N binary matrix of blocks where source block is the upper left most block i.e., maze[0][0] and destination block is lower rightmost block i.e., maze[N-1][N-1]. The user starts from source and has to reach the destination and can move only in two directions: forward and down. In the maze matrix, 0 means the block is a dead end and 1 means the block can be used in the path from source to destination. For example, a more complex version can be that the user can move in 4 directions and a more complex version can be with a limited number of moves.</a:t>
            </a:r>
            <a:r>
              <a:rPr lang="en-US" kern="100" dirty="0">
                <a:effectLst/>
                <a:latin typeface="Calibri" panose="020F0502020204030204" pitchFamily="34" charset="0"/>
                <a:ea typeface="Calibri" panose="020F0502020204030204" pitchFamily="34" charset="0"/>
                <a:cs typeface="Times New Roman" panose="02020603050405020304" pitchFamily="18" charset="0"/>
              </a:rPr>
              <a:t> The project generates random mazes, and compares algorithm performance in terms of execution time, path length, and memory usage. </a:t>
            </a:r>
            <a:endParaRPr lang="en-IN" sz="4000" dirty="0"/>
          </a:p>
        </p:txBody>
      </p:sp>
      <p:sp>
        <p:nvSpPr>
          <p:cNvPr id="5" name="Footer Placeholder 4">
            <a:extLst>
              <a:ext uri="{FF2B5EF4-FFF2-40B4-BE49-F238E27FC236}">
                <a16:creationId xmlns:a16="http://schemas.microsoft.com/office/drawing/2014/main" id="{1748ECB0-0B50-DCC7-0208-0B118E45BBDF}"/>
              </a:ext>
            </a:extLst>
          </p:cNvPr>
          <p:cNvSpPr>
            <a:spLocks noGrp="1"/>
          </p:cNvSpPr>
          <p:nvPr>
            <p:ph type="ftr" sz="quarter" idx="3"/>
          </p:nvPr>
        </p:nvSpPr>
        <p:spPr/>
        <p:txBody>
          <a:bodyPr/>
          <a:lstStyle/>
          <a:p>
            <a:r>
              <a:rPr lang="en-US"/>
              <a:t>MAZE SOLVER</a:t>
            </a:r>
            <a:endParaRPr lang="en-US" dirty="0"/>
          </a:p>
        </p:txBody>
      </p:sp>
      <p:sp>
        <p:nvSpPr>
          <p:cNvPr id="6" name="Slide Number Placeholder 5">
            <a:extLst>
              <a:ext uri="{FF2B5EF4-FFF2-40B4-BE49-F238E27FC236}">
                <a16:creationId xmlns:a16="http://schemas.microsoft.com/office/drawing/2014/main" id="{7B9B377D-F760-A5AD-9783-867CEBF11C86}"/>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131671164"/>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A3EB4-D0D9-09C8-03AD-09BBEAE04B19}"/>
              </a:ext>
            </a:extLst>
          </p:cNvPr>
          <p:cNvSpPr>
            <a:spLocks noGrp="1"/>
          </p:cNvSpPr>
          <p:nvPr>
            <p:ph idx="1"/>
          </p:nvPr>
        </p:nvSpPr>
        <p:spPr>
          <a:xfrm>
            <a:off x="957520" y="1009227"/>
            <a:ext cx="9779182" cy="5127413"/>
          </a:xfrm>
        </p:spPr>
        <p:txBody>
          <a:bodyPr>
            <a:normAutofit/>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This project</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serves as a valuable tool for users seeking efficient maze-solving solutions across different applications. Performance analysis plays a crucial role in evaluating the efficiency of each algorithm. In this context, various aspects are explored, such as time complexity, space complexity, and the impact of different maze sizes and complexities on the algorithm's execution time. It also presents the results of experiments comparing the performance of the algorithms on a set of test mazes, with the results showing that A* search is the most efficient one out of the four types of algorithms explored in this project in terms of time and space complexity and that it consistently outperforms them in finding the shortest path to the goal node.</a:t>
            </a:r>
            <a:endParaRPr lang="en-IN" dirty="0"/>
          </a:p>
        </p:txBody>
      </p:sp>
      <p:sp>
        <p:nvSpPr>
          <p:cNvPr id="4" name="Footer Placeholder 3">
            <a:extLst>
              <a:ext uri="{FF2B5EF4-FFF2-40B4-BE49-F238E27FC236}">
                <a16:creationId xmlns:a16="http://schemas.microsoft.com/office/drawing/2014/main" id="{D2A93658-B72A-EF95-AB67-D0B7F0AEA9EB}"/>
              </a:ext>
            </a:extLst>
          </p:cNvPr>
          <p:cNvSpPr>
            <a:spLocks noGrp="1"/>
          </p:cNvSpPr>
          <p:nvPr>
            <p:ph type="ftr" sz="quarter" idx="3"/>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5550E402-F973-92E7-C7B1-0EA9D51420CD}"/>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400462073"/>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9C56-F65C-AE2A-5A9F-5F491252D908}"/>
              </a:ext>
            </a:extLst>
          </p:cNvPr>
          <p:cNvSpPr>
            <a:spLocks noGrp="1"/>
          </p:cNvSpPr>
          <p:nvPr>
            <p:ph type="title"/>
          </p:nvPr>
        </p:nvSpPr>
        <p:spPr>
          <a:xfrm>
            <a:off x="1167491" y="0"/>
            <a:ext cx="9779183" cy="1570038"/>
          </a:xfrm>
        </p:spPr>
        <p:txBody>
          <a:bodyPr/>
          <a:lstStyle/>
          <a:p>
            <a:r>
              <a:rPr lang="en-IN" dirty="0"/>
              <a:t>Literature Survey</a:t>
            </a:r>
          </a:p>
        </p:txBody>
      </p:sp>
      <p:sp>
        <p:nvSpPr>
          <p:cNvPr id="3" name="Content Placeholder 2">
            <a:extLst>
              <a:ext uri="{FF2B5EF4-FFF2-40B4-BE49-F238E27FC236}">
                <a16:creationId xmlns:a16="http://schemas.microsoft.com/office/drawing/2014/main" id="{B7D9CAA3-8A28-F36E-D2EF-585BCA4701E3}"/>
              </a:ext>
            </a:extLst>
          </p:cNvPr>
          <p:cNvSpPr>
            <a:spLocks noGrp="1"/>
          </p:cNvSpPr>
          <p:nvPr>
            <p:ph idx="1"/>
          </p:nvPr>
        </p:nvSpPr>
        <p:spPr>
          <a:xfrm>
            <a:off x="1167491" y="1570038"/>
            <a:ext cx="9947548" cy="4975883"/>
          </a:xfrm>
        </p:spPr>
        <p:txBody>
          <a:bodyPr/>
          <a:lstStyle/>
          <a:p>
            <a:r>
              <a:rPr lang="en-US" sz="2400" dirty="0"/>
              <a:t>Here are a few research papers that delve into the topic and provide valuable insights into the state of the art and recent advancements in the field:</a:t>
            </a:r>
          </a:p>
          <a:p>
            <a:pPr marL="457200" indent="-457200">
              <a:buFont typeface="Arial" panose="020B0604020202020204" pitchFamily="34" charset="0"/>
              <a:buChar char="•"/>
            </a:pPr>
            <a:r>
              <a:rPr lang="en-IN" sz="1800" dirty="0"/>
              <a:t>"A* Search Algorithm" by Peter Hart, Nils Nilsson, and Bertram Raphael.</a:t>
            </a:r>
          </a:p>
          <a:p>
            <a:r>
              <a:rPr lang="en-IN" sz="1800" dirty="0"/>
              <a:t>This seminal paper introduces the A* algorithm, a widely used pathfinding algorithm applicable to maze solving.</a:t>
            </a:r>
          </a:p>
          <a:p>
            <a:r>
              <a:rPr lang="en-IN" sz="1600" dirty="0"/>
              <a:t>Paper Link: https://www.cs.auckland.ac.nz/courses/compsci709s2c/lectures/H120_20.pdf</a:t>
            </a:r>
          </a:p>
          <a:p>
            <a:pPr marL="457200" indent="-457200">
              <a:buFont typeface="Arial" panose="020B0604020202020204" pitchFamily="34" charset="0"/>
              <a:buChar char="•"/>
            </a:pPr>
            <a:r>
              <a:rPr lang="en-US" sz="1800" dirty="0"/>
              <a:t>"A Survey of Path Planning and Solving Techniques for Robotic Mazes" by </a:t>
            </a:r>
            <a:r>
              <a:rPr lang="en-US" sz="1800" dirty="0" err="1"/>
              <a:t>Marios</a:t>
            </a:r>
            <a:r>
              <a:rPr lang="en-US" sz="1800" dirty="0"/>
              <a:t> K. </a:t>
            </a:r>
            <a:r>
              <a:rPr lang="en-US" sz="1800" dirty="0" err="1"/>
              <a:t>Papachristou</a:t>
            </a:r>
            <a:r>
              <a:rPr lang="en-US" sz="1800" dirty="0"/>
              <a:t> </a:t>
            </a:r>
          </a:p>
          <a:p>
            <a:r>
              <a:rPr lang="en-US" sz="1800" dirty="0"/>
              <a:t>This survey paper provides an overview of various path planning and maze-solving 	techniques used in robotics.</a:t>
            </a:r>
          </a:p>
          <a:p>
            <a:r>
              <a:rPr lang="en-US" sz="1600" dirty="0"/>
              <a:t>Paper Link: </a:t>
            </a:r>
            <a:r>
              <a:rPr lang="en-US" sz="1600" dirty="0">
                <a:hlinkClick r:id="rId2"/>
              </a:rPr>
              <a:t>https://www.researchgate.net/publication/225750225_A_survey_of_path_planning_and_s</a:t>
            </a:r>
            <a:r>
              <a:rPr lang="en-US" sz="1600" dirty="0"/>
              <a:t>	</a:t>
            </a:r>
            <a:r>
              <a:rPr lang="en-US" sz="1600" dirty="0" err="1"/>
              <a:t>olving_techniques_for_robotic_mazes</a:t>
            </a:r>
            <a:endParaRPr lang="en-US" sz="1600" dirty="0"/>
          </a:p>
          <a:p>
            <a:pPr marL="457200" indent="-457200">
              <a:buFont typeface="Arial" panose="020B0604020202020204" pitchFamily="34" charset="0"/>
              <a:buChar char="•"/>
            </a:pPr>
            <a:endParaRPr lang="en-IN" sz="1800" dirty="0"/>
          </a:p>
        </p:txBody>
      </p:sp>
      <p:sp>
        <p:nvSpPr>
          <p:cNvPr id="5" name="Footer Placeholder 4">
            <a:extLst>
              <a:ext uri="{FF2B5EF4-FFF2-40B4-BE49-F238E27FC236}">
                <a16:creationId xmlns:a16="http://schemas.microsoft.com/office/drawing/2014/main" id="{C7B95313-0DC3-F83C-91B9-0AB17ED99B89}"/>
              </a:ext>
            </a:extLst>
          </p:cNvPr>
          <p:cNvSpPr>
            <a:spLocks noGrp="1"/>
          </p:cNvSpPr>
          <p:nvPr>
            <p:ph type="ftr" sz="quarter" idx="3"/>
          </p:nvPr>
        </p:nvSpPr>
        <p:spPr/>
        <p:txBody>
          <a:bodyPr/>
          <a:lstStyle/>
          <a:p>
            <a:r>
              <a:rPr lang="en-US"/>
              <a:t>MAZE SOLVER</a:t>
            </a:r>
            <a:endParaRPr lang="en-US" dirty="0"/>
          </a:p>
        </p:txBody>
      </p:sp>
      <p:sp>
        <p:nvSpPr>
          <p:cNvPr id="6" name="Slide Number Placeholder 5">
            <a:extLst>
              <a:ext uri="{FF2B5EF4-FFF2-40B4-BE49-F238E27FC236}">
                <a16:creationId xmlns:a16="http://schemas.microsoft.com/office/drawing/2014/main" id="{9724D1C6-1D1F-DCD9-1FF2-FE96ACA02788}"/>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21021846"/>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D2362-E887-E91F-91D4-F3329B2437E8}"/>
              </a:ext>
            </a:extLst>
          </p:cNvPr>
          <p:cNvSpPr>
            <a:spLocks noGrp="1"/>
          </p:cNvSpPr>
          <p:nvPr>
            <p:ph idx="1"/>
          </p:nvPr>
        </p:nvSpPr>
        <p:spPr>
          <a:xfrm>
            <a:off x="765386" y="541868"/>
            <a:ext cx="10661227" cy="6096000"/>
          </a:xfrm>
        </p:spPr>
        <p:txBody>
          <a:bodyPr>
            <a:normAutofit/>
          </a:bodyPr>
          <a:lstStyle/>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"Solving mazes with parallel processes" by A. C. Yao</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paper explores the use of parallel processing for solving mazes efficiently.</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Paper Link: https://dl.acm.org/doi/10.1145/800119.803890</a:t>
            </a:r>
          </a:p>
          <a:p>
            <a:pPr marL="285750" indent="-285750">
              <a:lnSpc>
                <a:spcPct val="107000"/>
              </a:lnSpc>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"Robot Navigation in Unknown Terrains by Virtual Sensing" by Avinash Kak</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paper discusses the use of virtual sensing and path planning for maze solving.</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Paper Link: https://www.researchgate.net/publication/2426983_Robot_Navigation_in_Unknown_Terrains_by_Virtual_Sensing</a:t>
            </a:r>
          </a:p>
          <a:p>
            <a:pPr marL="285750" indent="-285750">
              <a:lnSpc>
                <a:spcPct val="107000"/>
              </a:lnSpc>
              <a:spcAft>
                <a:spcPts val="800"/>
              </a:spcAft>
              <a:buFont typeface="Arial" panose="020B0604020202020204" pitchFamily="34" charset="0"/>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 New Approach to Path Planning for Redundant Robots" by Mark A. Minor and Robert L. Wainwright</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paper discusses path planning for redundant robots, which can be relevant for maze-solving scenarios.	</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Paper Link: </a:t>
            </a:r>
            <a:r>
              <a:rPr lang="en-IN"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https://journals.sagepub.com/doi/abs/10.1177/027836498800700205</a:t>
            </a:r>
            <a:endParaRPr lang="en-IN" sz="16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IN" sz="1800" dirty="0"/>
          </a:p>
        </p:txBody>
      </p:sp>
      <p:sp>
        <p:nvSpPr>
          <p:cNvPr id="4" name="Footer Placeholder 3">
            <a:extLst>
              <a:ext uri="{FF2B5EF4-FFF2-40B4-BE49-F238E27FC236}">
                <a16:creationId xmlns:a16="http://schemas.microsoft.com/office/drawing/2014/main" id="{0C8E1682-2D25-FDA1-3A9C-D05E676F7C78}"/>
              </a:ext>
            </a:extLst>
          </p:cNvPr>
          <p:cNvSpPr>
            <a:spLocks noGrp="1"/>
          </p:cNvSpPr>
          <p:nvPr>
            <p:ph type="ftr" sz="quarter" idx="3"/>
          </p:nvPr>
        </p:nvSpPr>
        <p:spPr/>
        <p:txBody>
          <a:bodyPr/>
          <a:lstStyle/>
          <a:p>
            <a:r>
              <a:rPr lang="en-US"/>
              <a:t>MAZE SOLVER</a:t>
            </a:r>
            <a:endParaRPr lang="en-US" dirty="0"/>
          </a:p>
        </p:txBody>
      </p:sp>
      <p:sp>
        <p:nvSpPr>
          <p:cNvPr id="5" name="Slide Number Placeholder 4">
            <a:extLst>
              <a:ext uri="{FF2B5EF4-FFF2-40B4-BE49-F238E27FC236}">
                <a16:creationId xmlns:a16="http://schemas.microsoft.com/office/drawing/2014/main" id="{318E16FD-E655-E382-C4D1-D5CB78F1C7B9}"/>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418712399"/>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3307" y="880534"/>
            <a:ext cx="6245912" cy="1970413"/>
          </a:xfrm>
        </p:spPr>
        <p:txBody>
          <a:bodyPr/>
          <a:lstStyle/>
          <a:p>
            <a:r>
              <a:rPr lang="en-US" dirty="0"/>
              <a:t>Proposed Architecture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0720" y="2944255"/>
            <a:ext cx="6245912" cy="2860491"/>
          </a:xfrm>
        </p:spPr>
        <p:txBody>
          <a:bodyPr vert="horz" lIns="91440" tIns="45720" rIns="91440" bIns="45720" rtlCol="0" anchor="t">
            <a:normAutofit/>
          </a:bodyPr>
          <a:lstStyle/>
          <a:p>
            <a:pPr marL="457200" indent="-457200">
              <a:buFont typeface="Arial" panose="020B0604020202020204" pitchFamily="34" charset="0"/>
              <a:buChar char="•"/>
            </a:pPr>
            <a:r>
              <a:rPr lang="en-US" dirty="0"/>
              <a:t>Breadth First Search (BFS)</a:t>
            </a:r>
          </a:p>
          <a:p>
            <a:pPr marL="457200" indent="-457200">
              <a:buFont typeface="Arial" panose="020B0604020202020204" pitchFamily="34" charset="0"/>
              <a:buChar char="•"/>
            </a:pPr>
            <a:r>
              <a:rPr lang="en-US" dirty="0"/>
              <a:t>Depth First Search (DFS)</a:t>
            </a:r>
          </a:p>
          <a:p>
            <a:pPr marL="457200" indent="-457200">
              <a:buFont typeface="Arial" panose="020B0604020202020204" pitchFamily="34" charset="0"/>
              <a:buChar char="•"/>
            </a:pPr>
            <a:r>
              <a:rPr lang="en-US" dirty="0"/>
              <a:t>Dijkstra’s Algorithm</a:t>
            </a:r>
          </a:p>
          <a:p>
            <a:pPr marL="457200" indent="-457200">
              <a:buFont typeface="Arial" panose="020B0604020202020204" pitchFamily="34" charset="0"/>
              <a:buChar char="•"/>
            </a:pPr>
            <a:r>
              <a:rPr lang="en-US" dirty="0"/>
              <a:t>A* (A-star)</a:t>
            </a:r>
          </a:p>
        </p:txBody>
      </p:sp>
    </p:spTree>
    <p:extLst>
      <p:ext uri="{BB962C8B-B14F-4D97-AF65-F5344CB8AC3E}">
        <p14:creationId xmlns:p14="http://schemas.microsoft.com/office/powerpoint/2010/main" val="3446797337"/>
      </p:ext>
    </p:extLst>
  </p:cSld>
  <p:clrMapOvr>
    <a:masterClrMapping/>
  </p:clrMapOvr>
  <p:transition>
    <p:pull/>
  </p:transition>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752</TotalTime>
  <Words>2213</Words>
  <Application>Microsoft Office PowerPoint</Application>
  <PresentationFormat>Widescreen</PresentationFormat>
  <Paragraphs>166</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Söhne</vt:lpstr>
      <vt:lpstr>source-code-pro</vt:lpstr>
      <vt:lpstr>source-serif-pro</vt:lpstr>
      <vt:lpstr>Tenorite</vt:lpstr>
      <vt:lpstr>Custom</vt:lpstr>
      <vt:lpstr>BCSE202L Data Structures and Algorithms Project</vt:lpstr>
      <vt:lpstr>Maze Solver: A Comparative Study of Pathfinding Algorithms for Maze Solving</vt:lpstr>
      <vt:lpstr>Content</vt:lpstr>
      <vt:lpstr>Problem Definition</vt:lpstr>
      <vt:lpstr>Abstract</vt:lpstr>
      <vt:lpstr>PowerPoint Presentation</vt:lpstr>
      <vt:lpstr>Literature Survey</vt:lpstr>
      <vt:lpstr>PowerPoint Presentation</vt:lpstr>
      <vt:lpstr>Proposed Architecture</vt:lpstr>
      <vt:lpstr>Breadth First Search (BFS)</vt:lpstr>
      <vt:lpstr>Depth First Search (DFS)</vt:lpstr>
      <vt:lpstr>Dijkstra’s Algorithm</vt:lpstr>
      <vt:lpstr>A* (A star)</vt:lpstr>
      <vt:lpstr>Design and Algorithm</vt:lpstr>
      <vt:lpstr>PowerPoint Presentation</vt:lpstr>
      <vt:lpstr>Breadth First Search (BFS)</vt:lpstr>
      <vt:lpstr>Algorithm:</vt:lpstr>
      <vt:lpstr>Depth First Search (DFS)</vt:lpstr>
      <vt:lpstr>Algorithm:</vt:lpstr>
      <vt:lpstr>Dijkstra</vt:lpstr>
      <vt:lpstr>Algorithm:</vt:lpstr>
      <vt:lpstr>A-Star (A*)</vt:lpstr>
      <vt:lpstr>Algorithm:</vt:lpstr>
      <vt:lpstr>Comparison of the algorithms: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BCSE202L Data Structures and Algorithms Project</dc:title>
  <dc:creator>Sudarshan Natesan</dc:creator>
  <cp:lastModifiedBy>Sudarshan Natesan</cp:lastModifiedBy>
  <cp:revision>1</cp:revision>
  <dcterms:created xsi:type="dcterms:W3CDTF">2023-10-04T16:16:02Z</dcterms:created>
  <dcterms:modified xsi:type="dcterms:W3CDTF">2023-11-18T13:30:21Z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