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47EFEF9-A93E-441C-9E27-354F16A7345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bike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48BCDB8-783F-42A1-AB90-8F4445F34BF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13-05-2020 16:51:09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341FA9E3-F20A-4C68-BC82-80455011C1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2020-05-13T11:21:09Z</dcterms:created>
  <dcterms:modified xsi:type="dcterms:W3CDTF">2020-05-13T11:21:09Z</dcterms:modified>
</cp:coreProperties>
</file>