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3047-870F-4E89-95EA-5684088E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9FEB4-F812-4696-ACBF-550699E2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E39D-0448-4635-89DB-1255F29B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1FF6-240C-4F85-897A-4E02BA88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6640-69A6-43EB-8FB4-B662555E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C412-2E9D-47A3-9639-FC6BC457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C3293-1C83-4F95-991D-5780D836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F444-CD9C-4F5B-88EB-ADD2C546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F819-2639-4B2F-9E72-6F70AE8B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9C87-CBC3-4184-B2B6-944575C0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CF98E-3475-499E-B3D1-7E8A99A56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1B68C-1811-4DFC-BA85-7ED78118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5FF9-76E2-4D72-8AE0-3848F830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7BD6-C382-4F68-B2EC-4D2EDFA7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D2F1-4821-4B42-B2EC-E48683A9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2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0D57-CE7A-405A-831A-39386480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F78B-48F7-4864-8B99-EC2BA826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0714-8835-4B6B-B9E2-BD05A378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E2FA-A38A-4C25-872F-45F96823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FA7D-9F15-4BF9-A0D1-70068EFE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622C-8E8C-442C-8A95-E5AAB19E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719C-BF8C-42B3-9AF2-C63AE0CB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E8A8-C7C6-450F-BD73-1879533B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D922-7730-43BA-97FD-6FC2DD1B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C264-A4E7-4B9C-A797-C53CC34F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0E54-9B7B-46D7-8FCE-A39D35F3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8BED-5CC7-4BE6-B2AF-F0CEE073E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02DB-2665-401D-9F67-180FAF0E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6D98C-59E1-4FDE-A16A-137A201F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FAB1F-6EAC-4B44-95B7-35C663DC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05C5-5B2D-4D4E-85E3-87745D6A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19E5-0066-4D6F-B416-02C7332E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05C39-4450-4614-9189-FA50B4F0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B5254-EF45-4406-A717-2B860B3E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DD39D-CB07-490E-A79A-35939FB5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46620-B200-43C3-B1E6-4E41656B1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E2FAF-A98B-4D83-9A7B-2C1C913C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4D61C-F26F-47AE-A114-86206C60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78774-FDD1-485C-B88D-D2C3C033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FE2-DF7A-4690-BDCB-CA619915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9AC3-CFFE-4FFA-B25B-3FAD3766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57287-35BC-4758-8C64-B917AC43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F7CF-850E-40A4-8828-21555559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607CA-3BDA-4534-8CA8-3552FC32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25BE1-896F-4EF3-B84B-9BE4E66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046FD-C3B0-4CA0-8F36-2E978A49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EBC3-F33A-4D02-9BC7-5FB300B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C961-DFA7-4AF5-86EA-8FEE20A4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47367-A965-4FBD-9F51-C0B84F68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989B0-84E9-43E8-B611-BF84C8EC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DE2B-0CD4-445B-B389-48437049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71B14-0337-4102-9106-4A57DEE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8DD7-1543-49CB-988A-C3E00593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731F8-CF2C-41A0-A86F-6F4C322E5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9ECA8-3108-48B1-BB8D-D38C5693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9FD3C-C224-4675-A383-8F1E3056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73ACA-7BD6-4545-8C8B-284084C0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EDBB9-71B4-46E2-A332-03FFD5D9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99CB9-D7F3-4232-8D9E-AC0A10C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7882-8E27-4D94-B933-4CC59F5F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C582-BB43-45C9-94D7-7055AF0B2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8D9F-C3C4-4814-BA01-5654A2CBC35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83C3-E3CD-4FA1-B10B-7AD8FF667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A82A-C113-4D96-A71D-93FE816F9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AA01-AAFE-4CB7-8FC0-672A5511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E11-B4DE-4E45-AB2B-DC7145F2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42998"/>
              </p:ext>
            </p:extLst>
          </p:nvPr>
        </p:nvGraphicFramePr>
        <p:xfrm>
          <a:off x="1996341" y="446018"/>
          <a:ext cx="8128000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1432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0264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0641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140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068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mustache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8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4D540AB-7D46-48B5-9F88-A84FDF3E2D8F}"/>
              </a:ext>
            </a:extLst>
          </p:cNvPr>
          <p:cNvSpPr txBox="1"/>
          <p:nvPr/>
        </p:nvSpPr>
        <p:spPr>
          <a:xfrm>
            <a:off x="1996341" y="49732"/>
            <a:ext cx="75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Default	Frosh	Reset	Instructions	Save	Load</a:t>
            </a:r>
          </a:p>
        </p:txBody>
      </p:sp>
      <p:pic>
        <p:nvPicPr>
          <p:cNvPr id="36" name="Picture 35" descr="A picture containing floor, table&#10;&#10;Description generated with high confidence">
            <a:extLst>
              <a:ext uri="{FF2B5EF4-FFF2-40B4-BE49-F238E27FC236}">
                <a16:creationId xmlns:a16="http://schemas.microsoft.com/office/drawing/2014/main" id="{00EA5E4D-0F0D-4129-9932-6DB0A05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2366256"/>
            <a:ext cx="2095500" cy="714375"/>
          </a:xfrm>
          <a:prstGeom prst="rect">
            <a:avLst/>
          </a:prstGeom>
        </p:spPr>
      </p:pic>
      <p:pic>
        <p:nvPicPr>
          <p:cNvPr id="38" name="Picture 37" descr="A picture containing snow&#10;&#10;Description generated with high confidence">
            <a:extLst>
              <a:ext uri="{FF2B5EF4-FFF2-40B4-BE49-F238E27FC236}">
                <a16:creationId xmlns:a16="http://schemas.microsoft.com/office/drawing/2014/main" id="{9562CAC7-4F61-4E44-8A9E-46333356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738568"/>
            <a:ext cx="2095500" cy="1905000"/>
          </a:xfrm>
          <a:prstGeom prst="rect">
            <a:avLst/>
          </a:prstGeom>
        </p:spPr>
      </p:pic>
      <p:pic>
        <p:nvPicPr>
          <p:cNvPr id="40" name="Picture 39" descr="A picture containing indoor, orange&#10;&#10;Description generated with high confidence">
            <a:extLst>
              <a:ext uri="{FF2B5EF4-FFF2-40B4-BE49-F238E27FC236}">
                <a16:creationId xmlns:a16="http://schemas.microsoft.com/office/drawing/2014/main" id="{0BB2A076-EF5A-489B-B213-30F8BD784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937506"/>
            <a:ext cx="2095500" cy="1428750"/>
          </a:xfrm>
          <a:prstGeom prst="rect">
            <a:avLst/>
          </a:prstGeom>
        </p:spPr>
      </p:pic>
      <p:pic>
        <p:nvPicPr>
          <p:cNvPr id="42" name="Picture 41" descr="A picture containing floor, indoor&#10;&#10;Description generated with very high confidence">
            <a:extLst>
              <a:ext uri="{FF2B5EF4-FFF2-40B4-BE49-F238E27FC236}">
                <a16:creationId xmlns:a16="http://schemas.microsoft.com/office/drawing/2014/main" id="{AD659577-29BE-4A29-897B-DCEFA751D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024193"/>
            <a:ext cx="2095500" cy="714375"/>
          </a:xfrm>
          <a:prstGeom prst="rect">
            <a:avLst/>
          </a:prstGeom>
        </p:spPr>
      </p:pic>
      <p:pic>
        <p:nvPicPr>
          <p:cNvPr id="44" name="Picture 4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58D62FA-B980-4996-B6C3-63BB7710F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3082960"/>
            <a:ext cx="2095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4CE4063-8C4A-4554-84D9-C2375D9E9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43" y="919870"/>
            <a:ext cx="1809750" cy="5715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EFEA3E8-3A63-47EF-836A-4CBF9862D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93" y="937506"/>
            <a:ext cx="1809750" cy="5715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2EFEB4F-CA23-4E9F-9085-435E17DBA0D0}"/>
              </a:ext>
            </a:extLst>
          </p:cNvPr>
          <p:cNvSpPr txBox="1"/>
          <p:nvPr/>
        </p:nvSpPr>
        <p:spPr>
          <a:xfrm>
            <a:off x="576843" y="3080631"/>
            <a:ext cx="2716863" cy="147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link/button pressed will be highlighted in yellow, and the next page will show the result. This is the starting state.</a:t>
            </a:r>
          </a:p>
        </p:txBody>
      </p:sp>
    </p:spTree>
    <p:extLst>
      <p:ext uri="{BB962C8B-B14F-4D97-AF65-F5344CB8AC3E}">
        <p14:creationId xmlns:p14="http://schemas.microsoft.com/office/powerpoint/2010/main" val="148845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E11-B4DE-4E45-AB2B-DC7145F20EDF}"/>
              </a:ext>
            </a:extLst>
          </p:cNvPr>
          <p:cNvGraphicFramePr>
            <a:graphicFrameLocks noGrp="1"/>
          </p:cNvGraphicFramePr>
          <p:nvPr/>
        </p:nvGraphicFramePr>
        <p:xfrm>
          <a:off x="1996341" y="446018"/>
          <a:ext cx="8128000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1432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0264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0641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140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068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mustache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8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4D540AB-7D46-48B5-9F88-A84FDF3E2D8F}"/>
              </a:ext>
            </a:extLst>
          </p:cNvPr>
          <p:cNvSpPr txBox="1"/>
          <p:nvPr/>
        </p:nvSpPr>
        <p:spPr>
          <a:xfrm>
            <a:off x="1996341" y="49732"/>
            <a:ext cx="75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Default	Frosh	Reset	Instructions	Save	Load</a:t>
            </a:r>
          </a:p>
        </p:txBody>
      </p:sp>
      <p:pic>
        <p:nvPicPr>
          <p:cNvPr id="36" name="Picture 35" descr="A picture containing floor, table&#10;&#10;Description generated with high confidence">
            <a:extLst>
              <a:ext uri="{FF2B5EF4-FFF2-40B4-BE49-F238E27FC236}">
                <a16:creationId xmlns:a16="http://schemas.microsoft.com/office/drawing/2014/main" id="{00EA5E4D-0F0D-4129-9932-6DB0A05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2366256"/>
            <a:ext cx="2095500" cy="714375"/>
          </a:xfrm>
          <a:prstGeom prst="rect">
            <a:avLst/>
          </a:prstGeom>
        </p:spPr>
      </p:pic>
      <p:pic>
        <p:nvPicPr>
          <p:cNvPr id="38" name="Picture 37" descr="A picture containing snow&#10;&#10;Description generated with high confidence">
            <a:extLst>
              <a:ext uri="{FF2B5EF4-FFF2-40B4-BE49-F238E27FC236}">
                <a16:creationId xmlns:a16="http://schemas.microsoft.com/office/drawing/2014/main" id="{9562CAC7-4F61-4E44-8A9E-46333356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738568"/>
            <a:ext cx="2095500" cy="1905000"/>
          </a:xfrm>
          <a:prstGeom prst="rect">
            <a:avLst/>
          </a:prstGeom>
        </p:spPr>
      </p:pic>
      <p:pic>
        <p:nvPicPr>
          <p:cNvPr id="40" name="Picture 39" descr="A picture containing indoor, orange&#10;&#10;Description generated with high confidence">
            <a:extLst>
              <a:ext uri="{FF2B5EF4-FFF2-40B4-BE49-F238E27FC236}">
                <a16:creationId xmlns:a16="http://schemas.microsoft.com/office/drawing/2014/main" id="{0BB2A076-EF5A-489B-B213-30F8BD784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937506"/>
            <a:ext cx="2095500" cy="1428750"/>
          </a:xfrm>
          <a:prstGeom prst="rect">
            <a:avLst/>
          </a:prstGeom>
        </p:spPr>
      </p:pic>
      <p:pic>
        <p:nvPicPr>
          <p:cNvPr id="42" name="Picture 41" descr="A picture containing floor, indoor&#10;&#10;Description generated with very high confidence">
            <a:extLst>
              <a:ext uri="{FF2B5EF4-FFF2-40B4-BE49-F238E27FC236}">
                <a16:creationId xmlns:a16="http://schemas.microsoft.com/office/drawing/2014/main" id="{AD659577-29BE-4A29-897B-DCEFA751D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024193"/>
            <a:ext cx="2095500" cy="714375"/>
          </a:xfrm>
          <a:prstGeom prst="rect">
            <a:avLst/>
          </a:prstGeom>
        </p:spPr>
      </p:pic>
      <p:pic>
        <p:nvPicPr>
          <p:cNvPr id="44" name="Picture 4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58D62FA-B980-4996-B6C3-63BB7710F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3082960"/>
            <a:ext cx="2095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4CE4063-8C4A-4554-84D9-C2375D9E9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43" y="919870"/>
            <a:ext cx="1809750" cy="5715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EFEA3E8-3A63-47EF-836A-4CBF9862D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93" y="937506"/>
            <a:ext cx="1809750" cy="5715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6C10F0-6087-4A47-B044-D37EBCDE74BE}"/>
              </a:ext>
            </a:extLst>
          </p:cNvPr>
          <p:cNvSpPr/>
          <p:nvPr/>
        </p:nvSpPr>
        <p:spPr>
          <a:xfrm>
            <a:off x="6619444" y="1098646"/>
            <a:ext cx="1094424" cy="385246"/>
          </a:xfrm>
          <a:prstGeom prst="roundRect">
            <a:avLst/>
          </a:prstGeom>
          <a:solidFill>
            <a:srgbClr val="FFC000">
              <a:alpha val="25882"/>
            </a:srgb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E11-B4DE-4E45-AB2B-DC7145F20EDF}"/>
              </a:ext>
            </a:extLst>
          </p:cNvPr>
          <p:cNvGraphicFramePr>
            <a:graphicFrameLocks noGrp="1"/>
          </p:cNvGraphicFramePr>
          <p:nvPr/>
        </p:nvGraphicFramePr>
        <p:xfrm>
          <a:off x="1996341" y="446018"/>
          <a:ext cx="8128000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1432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0264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0641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140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068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mustache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8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4D540AB-7D46-48B5-9F88-A84FDF3E2D8F}"/>
              </a:ext>
            </a:extLst>
          </p:cNvPr>
          <p:cNvSpPr txBox="1"/>
          <p:nvPr/>
        </p:nvSpPr>
        <p:spPr>
          <a:xfrm>
            <a:off x="1996341" y="49732"/>
            <a:ext cx="75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Default	Frosh	Reset	Instructions	Save	Load</a:t>
            </a:r>
          </a:p>
        </p:txBody>
      </p:sp>
      <p:pic>
        <p:nvPicPr>
          <p:cNvPr id="36" name="Picture 35" descr="A picture containing floor, table&#10;&#10;Description generated with high confidence">
            <a:extLst>
              <a:ext uri="{FF2B5EF4-FFF2-40B4-BE49-F238E27FC236}">
                <a16:creationId xmlns:a16="http://schemas.microsoft.com/office/drawing/2014/main" id="{00EA5E4D-0F0D-4129-9932-6DB0A05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2366256"/>
            <a:ext cx="2095500" cy="714375"/>
          </a:xfrm>
          <a:prstGeom prst="rect">
            <a:avLst/>
          </a:prstGeom>
        </p:spPr>
      </p:pic>
      <p:pic>
        <p:nvPicPr>
          <p:cNvPr id="40" name="Picture 39" descr="A picture containing indoor, orange&#10;&#10;Description generated with high confidence">
            <a:extLst>
              <a:ext uri="{FF2B5EF4-FFF2-40B4-BE49-F238E27FC236}">
                <a16:creationId xmlns:a16="http://schemas.microsoft.com/office/drawing/2014/main" id="{0BB2A076-EF5A-489B-B213-30F8BD78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937506"/>
            <a:ext cx="2095500" cy="1428750"/>
          </a:xfrm>
          <a:prstGeom prst="rect">
            <a:avLst/>
          </a:prstGeom>
        </p:spPr>
      </p:pic>
      <p:pic>
        <p:nvPicPr>
          <p:cNvPr id="42" name="Picture 41" descr="A picture containing floor, indoor&#10;&#10;Description generated with very high confidence">
            <a:extLst>
              <a:ext uri="{FF2B5EF4-FFF2-40B4-BE49-F238E27FC236}">
                <a16:creationId xmlns:a16="http://schemas.microsoft.com/office/drawing/2014/main" id="{AD659577-29BE-4A29-897B-DCEFA751D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024193"/>
            <a:ext cx="2095500" cy="714375"/>
          </a:xfrm>
          <a:prstGeom prst="rect">
            <a:avLst/>
          </a:prstGeom>
        </p:spPr>
      </p:pic>
      <p:pic>
        <p:nvPicPr>
          <p:cNvPr id="44" name="Picture 4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58D62FA-B980-4996-B6C3-63BB7710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3082960"/>
            <a:ext cx="2095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4CE4063-8C4A-4554-84D9-C2375D9E91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43" y="919870"/>
            <a:ext cx="1809750" cy="5715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EFEA3E8-3A63-47EF-836A-4CBF9862D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93" y="937506"/>
            <a:ext cx="1809750" cy="5715000"/>
          </a:xfrm>
          <a:prstGeom prst="rect">
            <a:avLst/>
          </a:prstGeom>
        </p:spPr>
      </p:pic>
      <p:pic>
        <p:nvPicPr>
          <p:cNvPr id="3" name="Picture 2" descr="A picture containing blue, table, sitting, indoor&#10;&#10;Description generated with high confidence">
            <a:extLst>
              <a:ext uri="{FF2B5EF4-FFF2-40B4-BE49-F238E27FC236}">
                <a16:creationId xmlns:a16="http://schemas.microsoft.com/office/drawing/2014/main" id="{7690DFB9-F5A5-46CC-A541-D3025EC863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743157"/>
            <a:ext cx="2095500" cy="1905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772F9C-20AB-46AC-9B54-F92076A10B4B}"/>
              </a:ext>
            </a:extLst>
          </p:cNvPr>
          <p:cNvSpPr/>
          <p:nvPr/>
        </p:nvSpPr>
        <p:spPr>
          <a:xfrm>
            <a:off x="3456366" y="1124822"/>
            <a:ext cx="1094424" cy="385246"/>
          </a:xfrm>
          <a:prstGeom prst="roundRect">
            <a:avLst/>
          </a:prstGeom>
          <a:solidFill>
            <a:srgbClr val="FFC000">
              <a:alpha val="25882"/>
            </a:srgb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E11-B4DE-4E45-AB2B-DC7145F20EDF}"/>
              </a:ext>
            </a:extLst>
          </p:cNvPr>
          <p:cNvGraphicFramePr>
            <a:graphicFrameLocks noGrp="1"/>
          </p:cNvGraphicFramePr>
          <p:nvPr/>
        </p:nvGraphicFramePr>
        <p:xfrm>
          <a:off x="1996341" y="446018"/>
          <a:ext cx="8128000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1432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0264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0641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140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068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mustache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8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4D540AB-7D46-48B5-9F88-A84FDF3E2D8F}"/>
              </a:ext>
            </a:extLst>
          </p:cNvPr>
          <p:cNvSpPr txBox="1"/>
          <p:nvPr/>
        </p:nvSpPr>
        <p:spPr>
          <a:xfrm>
            <a:off x="1996341" y="49732"/>
            <a:ext cx="75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Default	Frosh	Reset	Instructions	Save	Load</a:t>
            </a:r>
          </a:p>
        </p:txBody>
      </p:sp>
      <p:pic>
        <p:nvPicPr>
          <p:cNvPr id="40" name="Picture 39" descr="A picture containing indoor, orange&#10;&#10;Description generated with high confidence">
            <a:extLst>
              <a:ext uri="{FF2B5EF4-FFF2-40B4-BE49-F238E27FC236}">
                <a16:creationId xmlns:a16="http://schemas.microsoft.com/office/drawing/2014/main" id="{0BB2A076-EF5A-489B-B213-30F8BD784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937506"/>
            <a:ext cx="2095500" cy="1428750"/>
          </a:xfrm>
          <a:prstGeom prst="rect">
            <a:avLst/>
          </a:prstGeom>
        </p:spPr>
      </p:pic>
      <p:pic>
        <p:nvPicPr>
          <p:cNvPr id="42" name="Picture 41" descr="A picture containing floor, indoor&#10;&#10;Description generated with very high confidence">
            <a:extLst>
              <a:ext uri="{FF2B5EF4-FFF2-40B4-BE49-F238E27FC236}">
                <a16:creationId xmlns:a16="http://schemas.microsoft.com/office/drawing/2014/main" id="{AD659577-29BE-4A29-897B-DCEFA751D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024193"/>
            <a:ext cx="2095500" cy="714375"/>
          </a:xfrm>
          <a:prstGeom prst="rect">
            <a:avLst/>
          </a:prstGeom>
        </p:spPr>
      </p:pic>
      <p:pic>
        <p:nvPicPr>
          <p:cNvPr id="44" name="Picture 4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58D62FA-B980-4996-B6C3-63BB7710F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3082960"/>
            <a:ext cx="2095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4CE4063-8C4A-4554-84D9-C2375D9E9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43" y="919870"/>
            <a:ext cx="1809750" cy="5715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EFEA3E8-3A63-47EF-836A-4CBF9862D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93" y="937506"/>
            <a:ext cx="1809750" cy="5715000"/>
          </a:xfrm>
          <a:prstGeom prst="rect">
            <a:avLst/>
          </a:prstGeom>
        </p:spPr>
      </p:pic>
      <p:pic>
        <p:nvPicPr>
          <p:cNvPr id="3" name="Picture 2" descr="A picture containing blue, table, sitting, indoor&#10;&#10;Description generated with high confidence">
            <a:extLst>
              <a:ext uri="{FF2B5EF4-FFF2-40B4-BE49-F238E27FC236}">
                <a16:creationId xmlns:a16="http://schemas.microsoft.com/office/drawing/2014/main" id="{7690DFB9-F5A5-46CC-A541-D3025EC86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743157"/>
            <a:ext cx="2095500" cy="1905000"/>
          </a:xfrm>
          <a:prstGeom prst="rect">
            <a:avLst/>
          </a:prstGeom>
        </p:spPr>
      </p:pic>
      <p:pic>
        <p:nvPicPr>
          <p:cNvPr id="5" name="Picture 4" descr="A picture containing indoor, table, sitting&#10;&#10;Description generated with very high confidence">
            <a:extLst>
              <a:ext uri="{FF2B5EF4-FFF2-40B4-BE49-F238E27FC236}">
                <a16:creationId xmlns:a16="http://schemas.microsoft.com/office/drawing/2014/main" id="{7FC6D448-3358-4BCD-9FB6-ECBEB6CF8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93" y="2363996"/>
            <a:ext cx="2857500" cy="7143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162445-44B0-4B92-B600-F8C23D5DBA8A}"/>
              </a:ext>
            </a:extLst>
          </p:cNvPr>
          <p:cNvSpPr/>
          <p:nvPr/>
        </p:nvSpPr>
        <p:spPr>
          <a:xfrm>
            <a:off x="4510725" y="51954"/>
            <a:ext cx="1094424" cy="385246"/>
          </a:xfrm>
          <a:prstGeom prst="roundRect">
            <a:avLst/>
          </a:prstGeom>
          <a:solidFill>
            <a:srgbClr val="FFC000">
              <a:alpha val="25882"/>
            </a:srgb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E11-B4DE-4E45-AB2B-DC7145F2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50482"/>
              </p:ext>
            </p:extLst>
          </p:nvPr>
        </p:nvGraphicFramePr>
        <p:xfrm>
          <a:off x="1996341" y="446018"/>
          <a:ext cx="8128002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05143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302642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641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1401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0680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12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mustache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fishing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8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4D540AB-7D46-48B5-9F88-A84FDF3E2D8F}"/>
              </a:ext>
            </a:extLst>
          </p:cNvPr>
          <p:cNvSpPr txBox="1"/>
          <p:nvPr/>
        </p:nvSpPr>
        <p:spPr>
          <a:xfrm>
            <a:off x="1996341" y="49732"/>
            <a:ext cx="75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Default	Frosh	Reset	Instructions	Save	Load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C18AC4-29E9-4D6D-A95D-B21FE94D17D6}"/>
              </a:ext>
            </a:extLst>
          </p:cNvPr>
          <p:cNvGrpSpPr/>
          <p:nvPr/>
        </p:nvGrpSpPr>
        <p:grpSpPr>
          <a:xfrm>
            <a:off x="2903743" y="951478"/>
            <a:ext cx="5715000" cy="5715000"/>
            <a:chOff x="2903743" y="951478"/>
            <a:chExt cx="5715000" cy="5715000"/>
          </a:xfrm>
        </p:grpSpPr>
        <p:pic>
          <p:nvPicPr>
            <p:cNvPr id="3" name="Picture 2" descr="A picture containing blue, table, sitting, indoor&#10;&#10;Description generated with high confidence">
              <a:extLst>
                <a:ext uri="{FF2B5EF4-FFF2-40B4-BE49-F238E27FC236}">
                  <a16:creationId xmlns:a16="http://schemas.microsoft.com/office/drawing/2014/main" id="{7690DFB9-F5A5-46CC-A541-D3025EC8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3" y="4743157"/>
              <a:ext cx="2095500" cy="1905000"/>
            </a:xfrm>
            <a:prstGeom prst="rect">
              <a:avLst/>
            </a:prstGeom>
          </p:spPr>
        </p:pic>
        <p:pic>
          <p:nvPicPr>
            <p:cNvPr id="5" name="Picture 4" descr="A picture containing indoor, table, sitting&#10;&#10;Description generated with very high confidence">
              <a:extLst>
                <a:ext uri="{FF2B5EF4-FFF2-40B4-BE49-F238E27FC236}">
                  <a16:creationId xmlns:a16="http://schemas.microsoft.com/office/drawing/2014/main" id="{7FC6D448-3358-4BCD-9FB6-ECBEB6CF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493" y="2363996"/>
              <a:ext cx="2857500" cy="7143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0776AB-202A-4F70-89DB-89535181D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48" y="1000648"/>
              <a:ext cx="2022389" cy="1378901"/>
            </a:xfrm>
            <a:prstGeom prst="rect">
              <a:avLst/>
            </a:prstGeom>
          </p:spPr>
        </p:pic>
        <p:pic>
          <p:nvPicPr>
            <p:cNvPr id="8" name="Picture 7" descr="A picture containing indoor, table, sitting, orange&#10;&#10;Description generated with very high confidence">
              <a:extLst>
                <a:ext uri="{FF2B5EF4-FFF2-40B4-BE49-F238E27FC236}">
                  <a16:creationId xmlns:a16="http://schemas.microsoft.com/office/drawing/2014/main" id="{EF02059B-A576-40D9-BD0C-E020B57B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3" y="3082960"/>
              <a:ext cx="2095500" cy="952500"/>
            </a:xfrm>
            <a:prstGeom prst="rect">
              <a:avLst/>
            </a:prstGeom>
          </p:spPr>
        </p:pic>
        <p:pic>
          <p:nvPicPr>
            <p:cNvPr id="10" name="Picture 9" descr="A picture containing indoor, table, sitting&#10;&#10;Description generated with high confidence">
              <a:extLst>
                <a:ext uri="{FF2B5EF4-FFF2-40B4-BE49-F238E27FC236}">
                  <a16:creationId xmlns:a16="http://schemas.microsoft.com/office/drawing/2014/main" id="{7B89B6E4-EA32-4DE5-8A09-779FA51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4" y="4035460"/>
              <a:ext cx="2095500" cy="714375"/>
            </a:xfrm>
            <a:prstGeom prst="rect">
              <a:avLst/>
            </a:prstGeom>
          </p:spPr>
        </p:pic>
        <p:pic>
          <p:nvPicPr>
            <p:cNvPr id="12" name="Picture 11" descr="A picture containing indoor, table, sitting&#10;&#10;Description generated with very high confidence">
              <a:extLst>
                <a:ext uri="{FF2B5EF4-FFF2-40B4-BE49-F238E27FC236}">
                  <a16:creationId xmlns:a16="http://schemas.microsoft.com/office/drawing/2014/main" id="{B1308834-C78D-4449-BA94-5A36C1325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743" y="951478"/>
              <a:ext cx="1809750" cy="5715000"/>
            </a:xfrm>
            <a:prstGeom prst="rect">
              <a:avLst/>
            </a:prstGeom>
          </p:spPr>
        </p:pic>
        <p:pic>
          <p:nvPicPr>
            <p:cNvPr id="14" name="Picture 13" descr="A picture containing animal, mollusk, invertebrate&#10;&#10;Description generated with very high confidence">
              <a:extLst>
                <a:ext uri="{FF2B5EF4-FFF2-40B4-BE49-F238E27FC236}">
                  <a16:creationId xmlns:a16="http://schemas.microsoft.com/office/drawing/2014/main" id="{3E08B3E7-ABDF-4011-A43E-C0B32A78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8993" y="951478"/>
              <a:ext cx="1809750" cy="5715000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CCFB21-81B8-4157-817B-B0D4638E90C0}"/>
              </a:ext>
            </a:extLst>
          </p:cNvPr>
          <p:cNvSpPr/>
          <p:nvPr/>
        </p:nvSpPr>
        <p:spPr>
          <a:xfrm>
            <a:off x="8618743" y="1098646"/>
            <a:ext cx="1094424" cy="385246"/>
          </a:xfrm>
          <a:prstGeom prst="roundRect">
            <a:avLst/>
          </a:prstGeom>
          <a:solidFill>
            <a:srgbClr val="FFC000">
              <a:alpha val="25882"/>
            </a:srgb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E11-B4DE-4E45-AB2B-DC7145F20EDF}"/>
              </a:ext>
            </a:extLst>
          </p:cNvPr>
          <p:cNvGraphicFramePr>
            <a:graphicFrameLocks noGrp="1"/>
          </p:cNvGraphicFramePr>
          <p:nvPr/>
        </p:nvGraphicFramePr>
        <p:xfrm>
          <a:off x="1996341" y="446018"/>
          <a:ext cx="8128002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05143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302642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641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1401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0680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12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mustache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fishing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8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4D540AB-7D46-48B5-9F88-A84FDF3E2D8F}"/>
              </a:ext>
            </a:extLst>
          </p:cNvPr>
          <p:cNvSpPr txBox="1"/>
          <p:nvPr/>
        </p:nvSpPr>
        <p:spPr>
          <a:xfrm>
            <a:off x="1996341" y="49732"/>
            <a:ext cx="75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Default	Frosh	Reset	Instructions	Save	Load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1D9644-C678-4FE1-8046-6E9CAD086E77}"/>
              </a:ext>
            </a:extLst>
          </p:cNvPr>
          <p:cNvGrpSpPr/>
          <p:nvPr/>
        </p:nvGrpSpPr>
        <p:grpSpPr>
          <a:xfrm>
            <a:off x="906227" y="1987420"/>
            <a:ext cx="3852386" cy="4259180"/>
            <a:chOff x="2958961" y="951478"/>
            <a:chExt cx="5659782" cy="5715000"/>
          </a:xfrm>
        </p:grpSpPr>
        <p:pic>
          <p:nvPicPr>
            <p:cNvPr id="3" name="Picture 2" descr="A picture containing blue, table, sitting, indoor&#10;&#10;Description generated with high confidence">
              <a:extLst>
                <a:ext uri="{FF2B5EF4-FFF2-40B4-BE49-F238E27FC236}">
                  <a16:creationId xmlns:a16="http://schemas.microsoft.com/office/drawing/2014/main" id="{7690DFB9-F5A5-46CC-A541-D3025EC8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3" y="4743157"/>
              <a:ext cx="2095500" cy="1905000"/>
            </a:xfrm>
            <a:prstGeom prst="rect">
              <a:avLst/>
            </a:prstGeom>
          </p:spPr>
        </p:pic>
        <p:pic>
          <p:nvPicPr>
            <p:cNvPr id="5" name="Picture 4" descr="A picture containing indoor, table, sitting&#10;&#10;Description generated with very high confidence">
              <a:extLst>
                <a:ext uri="{FF2B5EF4-FFF2-40B4-BE49-F238E27FC236}">
                  <a16:creationId xmlns:a16="http://schemas.microsoft.com/office/drawing/2014/main" id="{7FC6D448-3358-4BCD-9FB6-ECBEB6CF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493" y="2363996"/>
              <a:ext cx="2857500" cy="7143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0776AB-202A-4F70-89DB-89535181D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48" y="1000648"/>
              <a:ext cx="2022389" cy="1378901"/>
            </a:xfrm>
            <a:prstGeom prst="rect">
              <a:avLst/>
            </a:prstGeom>
          </p:spPr>
        </p:pic>
        <p:pic>
          <p:nvPicPr>
            <p:cNvPr id="8" name="Picture 7" descr="A picture containing indoor, table, sitting, orange&#10;&#10;Description generated with very high confidence">
              <a:extLst>
                <a:ext uri="{FF2B5EF4-FFF2-40B4-BE49-F238E27FC236}">
                  <a16:creationId xmlns:a16="http://schemas.microsoft.com/office/drawing/2014/main" id="{EF02059B-A576-40D9-BD0C-E020B57B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3" y="3082960"/>
              <a:ext cx="2095500" cy="952500"/>
            </a:xfrm>
            <a:prstGeom prst="rect">
              <a:avLst/>
            </a:prstGeom>
          </p:spPr>
        </p:pic>
        <p:pic>
          <p:nvPicPr>
            <p:cNvPr id="10" name="Picture 9" descr="A picture containing indoor, table, sitting&#10;&#10;Description generated with high confidence">
              <a:extLst>
                <a:ext uri="{FF2B5EF4-FFF2-40B4-BE49-F238E27FC236}">
                  <a16:creationId xmlns:a16="http://schemas.microsoft.com/office/drawing/2014/main" id="{7B89B6E4-EA32-4DE5-8A09-779FA51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4" y="4035460"/>
              <a:ext cx="2095500" cy="714375"/>
            </a:xfrm>
            <a:prstGeom prst="rect">
              <a:avLst/>
            </a:prstGeom>
          </p:spPr>
        </p:pic>
        <p:pic>
          <p:nvPicPr>
            <p:cNvPr id="14" name="Picture 13" descr="A picture containing animal, mollusk, invertebrate&#10;&#10;Description generated with very high confidence">
              <a:extLst>
                <a:ext uri="{FF2B5EF4-FFF2-40B4-BE49-F238E27FC236}">
                  <a16:creationId xmlns:a16="http://schemas.microsoft.com/office/drawing/2014/main" id="{3E08B3E7-ABDF-4011-A43E-C0B32A78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8993" y="951478"/>
              <a:ext cx="1809750" cy="5715000"/>
            </a:xfrm>
            <a:prstGeom prst="rect">
              <a:avLst/>
            </a:prstGeom>
          </p:spPr>
        </p:pic>
        <p:pic>
          <p:nvPicPr>
            <p:cNvPr id="7" name="Picture 6" descr="A picture containing sitting, indoor&#10;&#10;Description generated with high confidence">
              <a:extLst>
                <a:ext uri="{FF2B5EF4-FFF2-40B4-BE49-F238E27FC236}">
                  <a16:creationId xmlns:a16="http://schemas.microsoft.com/office/drawing/2014/main" id="{A277EE8A-F45F-4DFB-92E7-78C7E5605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961" y="990876"/>
              <a:ext cx="1791472" cy="565728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35E1CF-C1D0-4345-866C-38012CBC9737}"/>
              </a:ext>
            </a:extLst>
          </p:cNvPr>
          <p:cNvGrpSpPr/>
          <p:nvPr/>
        </p:nvGrpSpPr>
        <p:grpSpPr>
          <a:xfrm>
            <a:off x="6691971" y="2024065"/>
            <a:ext cx="3935596" cy="4259181"/>
            <a:chOff x="2903743" y="951478"/>
            <a:chExt cx="5715000" cy="5715000"/>
          </a:xfrm>
        </p:grpSpPr>
        <p:pic>
          <p:nvPicPr>
            <p:cNvPr id="16" name="Picture 15" descr="A picture containing blue, table, sitting, indoor&#10;&#10;Description generated with high confidence">
              <a:extLst>
                <a:ext uri="{FF2B5EF4-FFF2-40B4-BE49-F238E27FC236}">
                  <a16:creationId xmlns:a16="http://schemas.microsoft.com/office/drawing/2014/main" id="{592ACD64-6FF9-4CB1-9EF8-CEBC311C7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3" y="4743157"/>
              <a:ext cx="2095500" cy="1905000"/>
            </a:xfrm>
            <a:prstGeom prst="rect">
              <a:avLst/>
            </a:prstGeom>
          </p:spPr>
        </p:pic>
        <p:pic>
          <p:nvPicPr>
            <p:cNvPr id="17" name="Picture 16" descr="A picture containing indoor, table, sitting&#10;&#10;Description generated with very high confidence">
              <a:extLst>
                <a:ext uri="{FF2B5EF4-FFF2-40B4-BE49-F238E27FC236}">
                  <a16:creationId xmlns:a16="http://schemas.microsoft.com/office/drawing/2014/main" id="{2C917F9E-8FFB-470E-A8D2-5D29DFFB7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493" y="2363996"/>
              <a:ext cx="2857500" cy="7143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2A9685-3AFB-48A5-9EDF-1095708D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48" y="1000648"/>
              <a:ext cx="2022389" cy="1378901"/>
            </a:xfrm>
            <a:prstGeom prst="rect">
              <a:avLst/>
            </a:prstGeom>
          </p:spPr>
        </p:pic>
        <p:pic>
          <p:nvPicPr>
            <p:cNvPr id="19" name="Picture 18" descr="A picture containing indoor, table, sitting, orange&#10;&#10;Description generated with very high confidence">
              <a:extLst>
                <a:ext uri="{FF2B5EF4-FFF2-40B4-BE49-F238E27FC236}">
                  <a16:creationId xmlns:a16="http://schemas.microsoft.com/office/drawing/2014/main" id="{6AB7F11D-2228-45DB-9C01-267B1FD71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3" y="3082960"/>
              <a:ext cx="2095500" cy="952500"/>
            </a:xfrm>
            <a:prstGeom prst="rect">
              <a:avLst/>
            </a:prstGeom>
          </p:spPr>
        </p:pic>
        <p:pic>
          <p:nvPicPr>
            <p:cNvPr id="20" name="Picture 19" descr="A picture containing indoor, table, sitting&#10;&#10;Description generated with high confidence">
              <a:extLst>
                <a:ext uri="{FF2B5EF4-FFF2-40B4-BE49-F238E27FC236}">
                  <a16:creationId xmlns:a16="http://schemas.microsoft.com/office/drawing/2014/main" id="{572EDB10-63EB-4791-82AA-8FBA61D6A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94" y="4035460"/>
              <a:ext cx="2095500" cy="714375"/>
            </a:xfrm>
            <a:prstGeom prst="rect">
              <a:avLst/>
            </a:prstGeom>
          </p:spPr>
        </p:pic>
        <p:pic>
          <p:nvPicPr>
            <p:cNvPr id="21" name="Picture 20" descr="A picture containing indoor, table, sitting&#10;&#10;Description generated with very high confidence">
              <a:extLst>
                <a:ext uri="{FF2B5EF4-FFF2-40B4-BE49-F238E27FC236}">
                  <a16:creationId xmlns:a16="http://schemas.microsoft.com/office/drawing/2014/main" id="{4AA12F35-4A8B-4217-A85F-DE0C5AB5F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743" y="951478"/>
              <a:ext cx="1809750" cy="5715000"/>
            </a:xfrm>
            <a:prstGeom prst="rect">
              <a:avLst/>
            </a:prstGeom>
          </p:spPr>
        </p:pic>
        <p:pic>
          <p:nvPicPr>
            <p:cNvPr id="22" name="Picture 21" descr="A picture containing animal, mollusk, invertebrate&#10;&#10;Description generated with very high confidence">
              <a:extLst>
                <a:ext uri="{FF2B5EF4-FFF2-40B4-BE49-F238E27FC236}">
                  <a16:creationId xmlns:a16="http://schemas.microsoft.com/office/drawing/2014/main" id="{3AFC5F0C-E2B3-4FE0-9D6A-7C15810F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8993" y="951478"/>
              <a:ext cx="1809750" cy="5715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2B4C13-2F09-43CA-8011-864A361A4255}"/>
              </a:ext>
            </a:extLst>
          </p:cNvPr>
          <p:cNvSpPr txBox="1"/>
          <p:nvPr/>
        </p:nvSpPr>
        <p:spPr>
          <a:xfrm>
            <a:off x="4783495" y="3793844"/>
            <a:ext cx="219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</a:t>
            </a:r>
          </a:p>
          <a:p>
            <a:r>
              <a:rPr lang="en-US" dirty="0"/>
              <a:t>(both are acceptable)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DE2FD60-00D1-4DAA-95C4-B1D094B8A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30" y="3270546"/>
            <a:ext cx="887043" cy="1636657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CC12E2-AE7C-4CAA-A4A8-C5F347364CB8}"/>
              </a:ext>
            </a:extLst>
          </p:cNvPr>
          <p:cNvSpPr/>
          <p:nvPr/>
        </p:nvSpPr>
        <p:spPr>
          <a:xfrm>
            <a:off x="4482734" y="825408"/>
            <a:ext cx="1094424" cy="385246"/>
          </a:xfrm>
          <a:prstGeom prst="roundRect">
            <a:avLst/>
          </a:prstGeom>
          <a:solidFill>
            <a:srgbClr val="FFC000">
              <a:alpha val="25882"/>
            </a:srgb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E11-B4DE-4E45-AB2B-DC7145F2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96315"/>
              </p:ext>
            </p:extLst>
          </p:nvPr>
        </p:nvGraphicFramePr>
        <p:xfrm>
          <a:off x="1996341" y="446018"/>
          <a:ext cx="6773335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05143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302642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641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1401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068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mustache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None</a:t>
                      </a:r>
                    </a:p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8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4D540AB-7D46-48B5-9F88-A84FDF3E2D8F}"/>
              </a:ext>
            </a:extLst>
          </p:cNvPr>
          <p:cNvSpPr txBox="1"/>
          <p:nvPr/>
        </p:nvSpPr>
        <p:spPr>
          <a:xfrm>
            <a:off x="1996341" y="49732"/>
            <a:ext cx="75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Default	Frosh	Reset</a:t>
            </a:r>
            <a:r>
              <a:rPr lang="en-US" u="sng">
                <a:solidFill>
                  <a:schemeClr val="accent1"/>
                </a:solidFill>
              </a:rPr>
              <a:t>	Instructions	Save	Load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blue, table, sitting, indoor&#10;&#10;Description generated with high confidence">
            <a:extLst>
              <a:ext uri="{FF2B5EF4-FFF2-40B4-BE49-F238E27FC236}">
                <a16:creationId xmlns:a16="http://schemas.microsoft.com/office/drawing/2014/main" id="{7690DFB9-F5A5-46CC-A541-D3025EC86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4743157"/>
            <a:ext cx="2095500" cy="1905000"/>
          </a:xfrm>
          <a:prstGeom prst="rect">
            <a:avLst/>
          </a:prstGeom>
        </p:spPr>
      </p:pic>
      <p:pic>
        <p:nvPicPr>
          <p:cNvPr id="5" name="Picture 4" descr="A picture containing indoor, table, sitting&#10;&#10;Description generated with very high confidence">
            <a:extLst>
              <a:ext uri="{FF2B5EF4-FFF2-40B4-BE49-F238E27FC236}">
                <a16:creationId xmlns:a16="http://schemas.microsoft.com/office/drawing/2014/main" id="{7FC6D448-3358-4BCD-9FB6-ECBEB6CF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93" y="2363996"/>
            <a:ext cx="285750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776AB-202A-4F70-89DB-89535181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48" y="1000648"/>
            <a:ext cx="2022389" cy="1378901"/>
          </a:xfrm>
          <a:prstGeom prst="rect">
            <a:avLst/>
          </a:prstGeom>
        </p:spPr>
      </p:pic>
      <p:pic>
        <p:nvPicPr>
          <p:cNvPr id="8" name="Picture 7" descr="A picture containing indoor, table, sitting, orange&#10;&#10;Description generated with very high confidence">
            <a:extLst>
              <a:ext uri="{FF2B5EF4-FFF2-40B4-BE49-F238E27FC236}">
                <a16:creationId xmlns:a16="http://schemas.microsoft.com/office/drawing/2014/main" id="{EF02059B-A576-40D9-BD0C-E020B57B7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3" y="3082960"/>
            <a:ext cx="2095500" cy="952500"/>
          </a:xfrm>
          <a:prstGeom prst="rect">
            <a:avLst/>
          </a:prstGeom>
        </p:spPr>
      </p:pic>
      <p:pic>
        <p:nvPicPr>
          <p:cNvPr id="10" name="Picture 9" descr="A picture containing indoor, table, sitting&#10;&#10;Description generated with high confidence">
            <a:extLst>
              <a:ext uri="{FF2B5EF4-FFF2-40B4-BE49-F238E27FC236}">
                <a16:creationId xmlns:a16="http://schemas.microsoft.com/office/drawing/2014/main" id="{7B89B6E4-EA32-4DE5-8A09-779FA510F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4" y="4035460"/>
            <a:ext cx="2095500" cy="714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2E375-3C10-460F-9147-5DC7BC39C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43" y="919870"/>
            <a:ext cx="1809750" cy="571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47611D-A0AC-4BA3-B1CF-7F0BEB3BA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93" y="937506"/>
            <a:ext cx="18097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150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Rebenitsch, Lisa R.</dc:creator>
  <cp:lastModifiedBy>Rebenitsch, Lisa R.</cp:lastModifiedBy>
  <cp:revision>4</cp:revision>
  <dcterms:created xsi:type="dcterms:W3CDTF">2018-03-20T22:14:38Z</dcterms:created>
  <dcterms:modified xsi:type="dcterms:W3CDTF">2018-03-20T22:39:26Z</dcterms:modified>
</cp:coreProperties>
</file>