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embedTrueTypeFonts="1" saveSubsetFonts="1" autoCompressPictures="0">
  <p:sldMasterIdLst>
    <p:sldMasterId id="2147483676" r:id="rId1"/>
  </p:sldMasterIdLst>
  <p:notesMasterIdLst>
    <p:notesMasterId r:id="rId8"/>
  </p:notesMasterIdLst>
  <p:sldIdLst>
    <p:sldId id="256" r:id="rId2"/>
    <p:sldId id="261" r:id="rId3"/>
    <p:sldId id="268" r:id="rId4"/>
    <p:sldId id="270" r:id="rId5"/>
    <p:sldId id="280" r:id="rId6"/>
    <p:sldId id="281" r:id="rId7"/>
  </p:sldIdLst>
  <p:sldSz cx="9144000" cy="5143500" type="screen16x9"/>
  <p:notesSz cx="6858000" cy="9144000"/>
  <p:embeddedFontLst>
    <p:embeddedFont>
      <p:font typeface="Anaheim" panose="020B0604020202020204" charset="0"/>
      <p:regular r:id="rId9"/>
    </p:embeddedFont>
    <p:embeddedFont>
      <p:font typeface="Bebas Neue" panose="020B0606020202050201" pitchFamily="34" charset="0"/>
      <p:regular r:id="rId10"/>
    </p:embeddedFont>
    <p:embeddedFont>
      <p:font typeface="Press Start 2P" panose="020B0604020202020204" charset="0"/>
      <p:regular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{1BD7E111-0CB8-44D6-8891-C1BB2F81B7CC}">
      <p1710:readonlyRecommended xmlns:p1710="http://schemas.microsoft.com/office/powerpoint/2017/10/main" val="1"/>
    </p:ext>
  </p:extLst>
</p:presentationPr>
</file>

<file path=ppt/tableStyles.xml><?xml version="1.0" encoding="utf-8"?>
<a:tblStyleLst xmlns:a="http://schemas.openxmlformats.org/drawingml/2006/main" def="{3AE6B34C-CDAD-42FC-A79B-98C4006DCA46}">
  <a:tblStyle styleId="{3AE6B34C-CDAD-42FC-A79B-98C4006DCA4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52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gf89d944118_0_3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3" name="Google Shape;683;gf89d944118_0_3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6" name="Google Shape;1076;gf89d944118_0_5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7" name="Google Shape;1077;gf89d944118_0_5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" name="Google Shape;1127;gf89d944118_0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8" name="Google Shape;1128;gf89d944118_0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4" name="Google Shape;1544;gf89d944118_0_6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5" name="Google Shape;1545;gf89d944118_0_6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4" name="Google Shape;1544;gf89d944118_0_6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5" name="Google Shape;1545;gf89d944118_0_6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21674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3350490" y="1615346"/>
            <a:ext cx="6530025" cy="3968925"/>
          </a:xfrm>
          <a:custGeom>
            <a:avLst/>
            <a:gdLst/>
            <a:ahLst/>
            <a:cxnLst/>
            <a:rect l="l" t="t" r="r" b="b"/>
            <a:pathLst>
              <a:path w="261201" h="158757" extrusionOk="0">
                <a:moveTo>
                  <a:pt x="10087" y="152742"/>
                </a:moveTo>
                <a:cubicBezTo>
                  <a:pt x="-21698" y="148813"/>
                  <a:pt x="29874" y="127272"/>
                  <a:pt x="51344" y="119484"/>
                </a:cubicBezTo>
                <a:cubicBezTo>
                  <a:pt x="72815" y="111696"/>
                  <a:pt x="117440" y="114151"/>
                  <a:pt x="138910" y="106012"/>
                </a:cubicBezTo>
                <a:cubicBezTo>
                  <a:pt x="160381" y="97873"/>
                  <a:pt x="165432" y="79770"/>
                  <a:pt x="180167" y="70648"/>
                </a:cubicBezTo>
                <a:cubicBezTo>
                  <a:pt x="194902" y="61527"/>
                  <a:pt x="216360" y="62596"/>
                  <a:pt x="227318" y="51283"/>
                </a:cubicBezTo>
                <a:cubicBezTo>
                  <a:pt x="238277" y="39970"/>
                  <a:pt x="243462" y="-12525"/>
                  <a:pt x="245918" y="2771"/>
                </a:cubicBezTo>
                <a:cubicBezTo>
                  <a:pt x="248374" y="18067"/>
                  <a:pt x="281358" y="118064"/>
                  <a:pt x="242053" y="143059"/>
                </a:cubicBezTo>
                <a:cubicBezTo>
                  <a:pt x="202748" y="168054"/>
                  <a:pt x="41872" y="156671"/>
                  <a:pt x="10087" y="152742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10" name="Google Shape;10;p2"/>
          <p:cNvSpPr/>
          <p:nvPr/>
        </p:nvSpPr>
        <p:spPr>
          <a:xfrm rot="-1582772">
            <a:off x="8399782" y="3146985"/>
            <a:ext cx="905187" cy="265028"/>
          </a:xfrm>
          <a:custGeom>
            <a:avLst/>
            <a:gdLst/>
            <a:ahLst/>
            <a:cxnLst/>
            <a:rect l="l" t="t" r="r" b="b"/>
            <a:pathLst>
              <a:path w="4512" h="1321" extrusionOk="0">
                <a:moveTo>
                  <a:pt x="3297" y="1"/>
                </a:moveTo>
                <a:cubicBezTo>
                  <a:pt x="3267" y="1"/>
                  <a:pt x="3238" y="13"/>
                  <a:pt x="3209" y="42"/>
                </a:cubicBezTo>
                <a:lnTo>
                  <a:pt x="2181" y="844"/>
                </a:lnTo>
                <a:lnTo>
                  <a:pt x="1229" y="167"/>
                </a:lnTo>
                <a:cubicBezTo>
                  <a:pt x="1198" y="157"/>
                  <a:pt x="1171" y="151"/>
                  <a:pt x="1146" y="151"/>
                </a:cubicBezTo>
                <a:cubicBezTo>
                  <a:pt x="1112" y="151"/>
                  <a:pt x="1083" y="163"/>
                  <a:pt x="1053" y="193"/>
                </a:cubicBezTo>
                <a:lnTo>
                  <a:pt x="51" y="1095"/>
                </a:lnTo>
                <a:cubicBezTo>
                  <a:pt x="1" y="1145"/>
                  <a:pt x="1" y="1220"/>
                  <a:pt x="51" y="1270"/>
                </a:cubicBezTo>
                <a:cubicBezTo>
                  <a:pt x="76" y="1320"/>
                  <a:pt x="101" y="1320"/>
                  <a:pt x="151" y="1320"/>
                </a:cubicBezTo>
                <a:cubicBezTo>
                  <a:pt x="176" y="1320"/>
                  <a:pt x="226" y="1320"/>
                  <a:pt x="251" y="1295"/>
                </a:cubicBezTo>
                <a:lnTo>
                  <a:pt x="1154" y="468"/>
                </a:lnTo>
                <a:lnTo>
                  <a:pt x="2106" y="1120"/>
                </a:lnTo>
                <a:cubicBezTo>
                  <a:pt x="2131" y="1132"/>
                  <a:pt x="2162" y="1139"/>
                  <a:pt x="2191" y="1139"/>
                </a:cubicBezTo>
                <a:cubicBezTo>
                  <a:pt x="2219" y="1139"/>
                  <a:pt x="2244" y="1132"/>
                  <a:pt x="2256" y="1120"/>
                </a:cubicBezTo>
                <a:lnTo>
                  <a:pt x="3309" y="318"/>
                </a:lnTo>
                <a:lnTo>
                  <a:pt x="4286" y="844"/>
                </a:lnTo>
                <a:cubicBezTo>
                  <a:pt x="4307" y="851"/>
                  <a:pt x="4327" y="854"/>
                  <a:pt x="4346" y="854"/>
                </a:cubicBezTo>
                <a:cubicBezTo>
                  <a:pt x="4398" y="854"/>
                  <a:pt x="4443" y="831"/>
                  <a:pt x="4462" y="794"/>
                </a:cubicBezTo>
                <a:cubicBezTo>
                  <a:pt x="4512" y="719"/>
                  <a:pt x="4487" y="644"/>
                  <a:pt x="4412" y="594"/>
                </a:cubicBezTo>
                <a:lnTo>
                  <a:pt x="3359" y="17"/>
                </a:lnTo>
                <a:cubicBezTo>
                  <a:pt x="3338" y="7"/>
                  <a:pt x="3318" y="1"/>
                  <a:pt x="329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789671" y="-772266"/>
            <a:ext cx="3595000" cy="2792525"/>
          </a:xfrm>
          <a:custGeom>
            <a:avLst/>
            <a:gdLst/>
            <a:ahLst/>
            <a:cxnLst/>
            <a:rect l="l" t="t" r="r" b="b"/>
            <a:pathLst>
              <a:path w="143800" h="111701" extrusionOk="0">
                <a:moveTo>
                  <a:pt x="5773" y="104094"/>
                </a:moveTo>
                <a:cubicBezTo>
                  <a:pt x="7155" y="119838"/>
                  <a:pt x="14202" y="107121"/>
                  <a:pt x="20117" y="101705"/>
                </a:cubicBezTo>
                <a:cubicBezTo>
                  <a:pt x="26032" y="96289"/>
                  <a:pt x="31010" y="78934"/>
                  <a:pt x="41264" y="71597"/>
                </a:cubicBezTo>
                <a:cubicBezTo>
                  <a:pt x="51518" y="64260"/>
                  <a:pt x="71367" y="64793"/>
                  <a:pt x="81642" y="57684"/>
                </a:cubicBezTo>
                <a:cubicBezTo>
                  <a:pt x="91917" y="50575"/>
                  <a:pt x="94590" y="35251"/>
                  <a:pt x="102914" y="28943"/>
                </a:cubicBezTo>
                <a:cubicBezTo>
                  <a:pt x="111239" y="22636"/>
                  <a:pt x="126323" y="23255"/>
                  <a:pt x="131589" y="19839"/>
                </a:cubicBezTo>
                <a:cubicBezTo>
                  <a:pt x="136855" y="16424"/>
                  <a:pt x="154469" y="10550"/>
                  <a:pt x="134508" y="8450"/>
                </a:cubicBezTo>
                <a:cubicBezTo>
                  <a:pt x="114548" y="6350"/>
                  <a:pt x="33282" y="-8702"/>
                  <a:pt x="11826" y="7239"/>
                </a:cubicBezTo>
                <a:cubicBezTo>
                  <a:pt x="-9630" y="23180"/>
                  <a:pt x="4391" y="88350"/>
                  <a:pt x="5773" y="10409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2" name="Google Shape;12;p2"/>
          <p:cNvSpPr/>
          <p:nvPr/>
        </p:nvSpPr>
        <p:spPr>
          <a:xfrm rot="126079">
            <a:off x="394117" y="129200"/>
            <a:ext cx="750015" cy="219592"/>
          </a:xfrm>
          <a:custGeom>
            <a:avLst/>
            <a:gdLst/>
            <a:ahLst/>
            <a:cxnLst/>
            <a:rect l="l" t="t" r="r" b="b"/>
            <a:pathLst>
              <a:path w="4512" h="1321" extrusionOk="0">
                <a:moveTo>
                  <a:pt x="3297" y="1"/>
                </a:moveTo>
                <a:cubicBezTo>
                  <a:pt x="3267" y="1"/>
                  <a:pt x="3238" y="13"/>
                  <a:pt x="3209" y="42"/>
                </a:cubicBezTo>
                <a:lnTo>
                  <a:pt x="2181" y="844"/>
                </a:lnTo>
                <a:lnTo>
                  <a:pt x="1229" y="167"/>
                </a:lnTo>
                <a:cubicBezTo>
                  <a:pt x="1198" y="157"/>
                  <a:pt x="1171" y="151"/>
                  <a:pt x="1146" y="151"/>
                </a:cubicBezTo>
                <a:cubicBezTo>
                  <a:pt x="1112" y="151"/>
                  <a:pt x="1083" y="163"/>
                  <a:pt x="1053" y="193"/>
                </a:cubicBezTo>
                <a:lnTo>
                  <a:pt x="51" y="1095"/>
                </a:lnTo>
                <a:cubicBezTo>
                  <a:pt x="1" y="1145"/>
                  <a:pt x="1" y="1220"/>
                  <a:pt x="51" y="1270"/>
                </a:cubicBezTo>
                <a:cubicBezTo>
                  <a:pt x="76" y="1320"/>
                  <a:pt x="101" y="1320"/>
                  <a:pt x="151" y="1320"/>
                </a:cubicBezTo>
                <a:cubicBezTo>
                  <a:pt x="176" y="1320"/>
                  <a:pt x="226" y="1320"/>
                  <a:pt x="251" y="1295"/>
                </a:cubicBezTo>
                <a:lnTo>
                  <a:pt x="1154" y="468"/>
                </a:lnTo>
                <a:lnTo>
                  <a:pt x="2106" y="1120"/>
                </a:lnTo>
                <a:cubicBezTo>
                  <a:pt x="2131" y="1132"/>
                  <a:pt x="2162" y="1139"/>
                  <a:pt x="2191" y="1139"/>
                </a:cubicBezTo>
                <a:cubicBezTo>
                  <a:pt x="2219" y="1139"/>
                  <a:pt x="2244" y="1132"/>
                  <a:pt x="2256" y="1120"/>
                </a:cubicBezTo>
                <a:lnTo>
                  <a:pt x="3309" y="318"/>
                </a:lnTo>
                <a:lnTo>
                  <a:pt x="4286" y="844"/>
                </a:lnTo>
                <a:cubicBezTo>
                  <a:pt x="4307" y="851"/>
                  <a:pt x="4327" y="854"/>
                  <a:pt x="4346" y="854"/>
                </a:cubicBezTo>
                <a:cubicBezTo>
                  <a:pt x="4398" y="854"/>
                  <a:pt x="4443" y="831"/>
                  <a:pt x="4462" y="794"/>
                </a:cubicBezTo>
                <a:cubicBezTo>
                  <a:pt x="4512" y="719"/>
                  <a:pt x="4487" y="644"/>
                  <a:pt x="4412" y="594"/>
                </a:cubicBezTo>
                <a:lnTo>
                  <a:pt x="3359" y="17"/>
                </a:lnTo>
                <a:cubicBezTo>
                  <a:pt x="3338" y="7"/>
                  <a:pt x="3318" y="1"/>
                  <a:pt x="329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 rot="7079738">
            <a:off x="184591" y="858635"/>
            <a:ext cx="164101" cy="331324"/>
          </a:xfrm>
          <a:custGeom>
            <a:avLst/>
            <a:gdLst/>
            <a:ahLst/>
            <a:cxnLst/>
            <a:rect l="l" t="t" r="r" b="b"/>
            <a:pathLst>
              <a:path w="778" h="1571" extrusionOk="0">
                <a:moveTo>
                  <a:pt x="636" y="1"/>
                </a:moveTo>
                <a:cubicBezTo>
                  <a:pt x="576" y="1"/>
                  <a:pt x="522" y="42"/>
                  <a:pt x="502" y="83"/>
                </a:cubicBezTo>
                <a:lnTo>
                  <a:pt x="25" y="1386"/>
                </a:lnTo>
                <a:cubicBezTo>
                  <a:pt x="0" y="1461"/>
                  <a:pt x="25" y="1536"/>
                  <a:pt x="101" y="1561"/>
                </a:cubicBezTo>
                <a:cubicBezTo>
                  <a:pt x="119" y="1568"/>
                  <a:pt x="138" y="1571"/>
                  <a:pt x="156" y="1571"/>
                </a:cubicBezTo>
                <a:cubicBezTo>
                  <a:pt x="210" y="1571"/>
                  <a:pt x="257" y="1543"/>
                  <a:pt x="276" y="1486"/>
                </a:cubicBezTo>
                <a:lnTo>
                  <a:pt x="752" y="183"/>
                </a:lnTo>
                <a:cubicBezTo>
                  <a:pt x="777" y="108"/>
                  <a:pt x="752" y="32"/>
                  <a:pt x="677" y="7"/>
                </a:cubicBezTo>
                <a:cubicBezTo>
                  <a:pt x="663" y="3"/>
                  <a:pt x="649" y="1"/>
                  <a:pt x="63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3495449" y="381724"/>
            <a:ext cx="351071" cy="315348"/>
          </a:xfrm>
          <a:custGeom>
            <a:avLst/>
            <a:gdLst/>
            <a:ahLst/>
            <a:cxnLst/>
            <a:rect l="l" t="t" r="r" b="b"/>
            <a:pathLst>
              <a:path w="4036" h="3625" extrusionOk="0">
                <a:moveTo>
                  <a:pt x="2503" y="0"/>
                </a:moveTo>
                <a:cubicBezTo>
                  <a:pt x="1959" y="0"/>
                  <a:pt x="1413" y="194"/>
                  <a:pt x="978" y="592"/>
                </a:cubicBezTo>
                <a:cubicBezTo>
                  <a:pt x="101" y="1369"/>
                  <a:pt x="0" y="2697"/>
                  <a:pt x="677" y="3625"/>
                </a:cubicBezTo>
                <a:lnTo>
                  <a:pt x="4036" y="592"/>
                </a:lnTo>
                <a:cubicBezTo>
                  <a:pt x="3606" y="201"/>
                  <a:pt x="3056" y="0"/>
                  <a:pt x="250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 rot="-346047">
            <a:off x="3370099" y="4597325"/>
            <a:ext cx="1201737" cy="450424"/>
          </a:xfrm>
          <a:custGeom>
            <a:avLst/>
            <a:gdLst/>
            <a:ahLst/>
            <a:cxnLst/>
            <a:rect l="l" t="t" r="r" b="b"/>
            <a:pathLst>
              <a:path w="7745" h="2903" extrusionOk="0">
                <a:moveTo>
                  <a:pt x="185" y="0"/>
                </a:moveTo>
                <a:cubicBezTo>
                  <a:pt x="148" y="0"/>
                  <a:pt x="109" y="13"/>
                  <a:pt x="75" y="35"/>
                </a:cubicBezTo>
                <a:cubicBezTo>
                  <a:pt x="0" y="85"/>
                  <a:pt x="0" y="161"/>
                  <a:pt x="50" y="236"/>
                </a:cubicBezTo>
                <a:lnTo>
                  <a:pt x="702" y="1213"/>
                </a:lnTo>
                <a:cubicBezTo>
                  <a:pt x="739" y="1250"/>
                  <a:pt x="789" y="1273"/>
                  <a:pt x="842" y="1273"/>
                </a:cubicBezTo>
                <a:cubicBezTo>
                  <a:pt x="862" y="1273"/>
                  <a:pt x="882" y="1270"/>
                  <a:pt x="902" y="1263"/>
                </a:cubicBezTo>
                <a:lnTo>
                  <a:pt x="1805" y="762"/>
                </a:lnTo>
                <a:lnTo>
                  <a:pt x="2381" y="1614"/>
                </a:lnTo>
                <a:cubicBezTo>
                  <a:pt x="2413" y="1662"/>
                  <a:pt x="2455" y="1679"/>
                  <a:pt x="2500" y="1679"/>
                </a:cubicBezTo>
                <a:cubicBezTo>
                  <a:pt x="2527" y="1679"/>
                  <a:pt x="2554" y="1674"/>
                  <a:pt x="2582" y="1664"/>
                </a:cubicBezTo>
                <a:lnTo>
                  <a:pt x="3484" y="1163"/>
                </a:lnTo>
                <a:lnTo>
                  <a:pt x="4060" y="2015"/>
                </a:lnTo>
                <a:cubicBezTo>
                  <a:pt x="4093" y="2064"/>
                  <a:pt x="4146" y="2091"/>
                  <a:pt x="4193" y="2091"/>
                </a:cubicBezTo>
                <a:cubicBezTo>
                  <a:pt x="4219" y="2091"/>
                  <a:pt x="4243" y="2083"/>
                  <a:pt x="4261" y="2065"/>
                </a:cubicBezTo>
                <a:lnTo>
                  <a:pt x="5163" y="1564"/>
                </a:lnTo>
                <a:lnTo>
                  <a:pt x="5765" y="2416"/>
                </a:lnTo>
                <a:cubicBezTo>
                  <a:pt x="5781" y="2465"/>
                  <a:pt x="5828" y="2492"/>
                  <a:pt x="5880" y="2492"/>
                </a:cubicBezTo>
                <a:cubicBezTo>
                  <a:pt x="5909" y="2492"/>
                  <a:pt x="5938" y="2484"/>
                  <a:pt x="5965" y="2466"/>
                </a:cubicBezTo>
                <a:lnTo>
                  <a:pt x="6867" y="1990"/>
                </a:lnTo>
                <a:lnTo>
                  <a:pt x="7444" y="2842"/>
                </a:lnTo>
                <a:cubicBezTo>
                  <a:pt x="7469" y="2867"/>
                  <a:pt x="7494" y="2892"/>
                  <a:pt x="7544" y="2892"/>
                </a:cubicBezTo>
                <a:cubicBezTo>
                  <a:pt x="7551" y="2900"/>
                  <a:pt x="7561" y="2903"/>
                  <a:pt x="7572" y="2903"/>
                </a:cubicBezTo>
                <a:cubicBezTo>
                  <a:pt x="7598" y="2903"/>
                  <a:pt x="7634" y="2885"/>
                  <a:pt x="7669" y="2867"/>
                </a:cubicBezTo>
                <a:cubicBezTo>
                  <a:pt x="7719" y="2817"/>
                  <a:pt x="7744" y="2742"/>
                  <a:pt x="7694" y="2667"/>
                </a:cubicBezTo>
                <a:lnTo>
                  <a:pt x="7043" y="1689"/>
                </a:lnTo>
                <a:cubicBezTo>
                  <a:pt x="7006" y="1653"/>
                  <a:pt x="6956" y="1629"/>
                  <a:pt x="6902" y="1629"/>
                </a:cubicBezTo>
                <a:cubicBezTo>
                  <a:pt x="6883" y="1629"/>
                  <a:pt x="6862" y="1633"/>
                  <a:pt x="6842" y="1639"/>
                </a:cubicBezTo>
                <a:lnTo>
                  <a:pt x="5940" y="2141"/>
                </a:lnTo>
                <a:lnTo>
                  <a:pt x="5338" y="1288"/>
                </a:lnTo>
                <a:cubicBezTo>
                  <a:pt x="5323" y="1241"/>
                  <a:pt x="5276" y="1223"/>
                  <a:pt x="5226" y="1223"/>
                </a:cubicBezTo>
                <a:cubicBezTo>
                  <a:pt x="5196" y="1223"/>
                  <a:pt x="5165" y="1229"/>
                  <a:pt x="5138" y="1238"/>
                </a:cubicBezTo>
                <a:lnTo>
                  <a:pt x="4236" y="1740"/>
                </a:lnTo>
                <a:lnTo>
                  <a:pt x="3659" y="887"/>
                </a:lnTo>
                <a:cubicBezTo>
                  <a:pt x="3627" y="839"/>
                  <a:pt x="3584" y="811"/>
                  <a:pt x="3538" y="811"/>
                </a:cubicBezTo>
                <a:cubicBezTo>
                  <a:pt x="3512" y="811"/>
                  <a:pt x="3485" y="820"/>
                  <a:pt x="3459" y="837"/>
                </a:cubicBezTo>
                <a:lnTo>
                  <a:pt x="2556" y="1313"/>
                </a:lnTo>
                <a:lnTo>
                  <a:pt x="1980" y="461"/>
                </a:lnTo>
                <a:cubicBezTo>
                  <a:pt x="1949" y="430"/>
                  <a:pt x="1909" y="409"/>
                  <a:pt x="1864" y="409"/>
                </a:cubicBezTo>
                <a:cubicBezTo>
                  <a:pt x="1837" y="409"/>
                  <a:pt x="1808" y="417"/>
                  <a:pt x="1780" y="436"/>
                </a:cubicBezTo>
                <a:lnTo>
                  <a:pt x="877" y="912"/>
                </a:lnTo>
                <a:lnTo>
                  <a:pt x="301" y="60"/>
                </a:lnTo>
                <a:cubicBezTo>
                  <a:pt x="273" y="19"/>
                  <a:pt x="230" y="0"/>
                  <a:pt x="18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7766401" y="4604103"/>
            <a:ext cx="280200" cy="280200"/>
          </a:xfrm>
          <a:custGeom>
            <a:avLst/>
            <a:gdLst/>
            <a:ahLst/>
            <a:cxnLst/>
            <a:rect l="l" t="t" r="r" b="b"/>
            <a:pathLst>
              <a:path w="3410" h="3410" extrusionOk="0">
                <a:moveTo>
                  <a:pt x="1705" y="1"/>
                </a:moveTo>
                <a:cubicBezTo>
                  <a:pt x="753" y="1"/>
                  <a:pt x="1" y="778"/>
                  <a:pt x="1" y="1705"/>
                </a:cubicBezTo>
                <a:cubicBezTo>
                  <a:pt x="1" y="2657"/>
                  <a:pt x="753" y="3409"/>
                  <a:pt x="1705" y="3409"/>
                </a:cubicBezTo>
                <a:cubicBezTo>
                  <a:pt x="2632" y="3409"/>
                  <a:pt x="3409" y="2657"/>
                  <a:pt x="3409" y="1705"/>
                </a:cubicBezTo>
                <a:cubicBezTo>
                  <a:pt x="3409" y="778"/>
                  <a:pt x="2632" y="1"/>
                  <a:pt x="170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8107837" y="400550"/>
            <a:ext cx="524556" cy="446866"/>
          </a:xfrm>
          <a:custGeom>
            <a:avLst/>
            <a:gdLst/>
            <a:ahLst/>
            <a:cxnLst/>
            <a:rect l="l" t="t" r="r" b="b"/>
            <a:pathLst>
              <a:path w="4738" h="4036" extrusionOk="0">
                <a:moveTo>
                  <a:pt x="2244" y="1"/>
                </a:moveTo>
                <a:cubicBezTo>
                  <a:pt x="1429" y="1"/>
                  <a:pt x="650" y="438"/>
                  <a:pt x="276" y="1203"/>
                </a:cubicBezTo>
                <a:cubicBezTo>
                  <a:pt x="76" y="1579"/>
                  <a:pt x="1" y="1955"/>
                  <a:pt x="26" y="2331"/>
                </a:cubicBezTo>
                <a:cubicBezTo>
                  <a:pt x="392" y="2092"/>
                  <a:pt x="814" y="1963"/>
                  <a:pt x="1242" y="1963"/>
                </a:cubicBezTo>
                <a:cubicBezTo>
                  <a:pt x="1575" y="1963"/>
                  <a:pt x="1913" y="2041"/>
                  <a:pt x="2231" y="2206"/>
                </a:cubicBezTo>
                <a:cubicBezTo>
                  <a:pt x="2958" y="2582"/>
                  <a:pt x="3384" y="3284"/>
                  <a:pt x="3434" y="4035"/>
                </a:cubicBezTo>
                <a:cubicBezTo>
                  <a:pt x="3760" y="3835"/>
                  <a:pt x="4011" y="3559"/>
                  <a:pt x="4186" y="3183"/>
                </a:cubicBezTo>
                <a:cubicBezTo>
                  <a:pt x="4737" y="2106"/>
                  <a:pt x="4311" y="777"/>
                  <a:pt x="3234" y="226"/>
                </a:cubicBezTo>
                <a:cubicBezTo>
                  <a:pt x="2914" y="74"/>
                  <a:pt x="2576" y="1"/>
                  <a:pt x="224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 rot="-2549037">
            <a:off x="6065366" y="4656872"/>
            <a:ext cx="164102" cy="331321"/>
          </a:xfrm>
          <a:custGeom>
            <a:avLst/>
            <a:gdLst/>
            <a:ahLst/>
            <a:cxnLst/>
            <a:rect l="l" t="t" r="r" b="b"/>
            <a:pathLst>
              <a:path w="778" h="1571" extrusionOk="0">
                <a:moveTo>
                  <a:pt x="636" y="1"/>
                </a:moveTo>
                <a:cubicBezTo>
                  <a:pt x="576" y="1"/>
                  <a:pt x="522" y="42"/>
                  <a:pt x="502" y="83"/>
                </a:cubicBezTo>
                <a:lnTo>
                  <a:pt x="25" y="1386"/>
                </a:lnTo>
                <a:cubicBezTo>
                  <a:pt x="0" y="1461"/>
                  <a:pt x="25" y="1536"/>
                  <a:pt x="101" y="1561"/>
                </a:cubicBezTo>
                <a:cubicBezTo>
                  <a:pt x="119" y="1568"/>
                  <a:pt x="138" y="1571"/>
                  <a:pt x="156" y="1571"/>
                </a:cubicBezTo>
                <a:cubicBezTo>
                  <a:pt x="210" y="1571"/>
                  <a:pt x="257" y="1543"/>
                  <a:pt x="276" y="1486"/>
                </a:cubicBezTo>
                <a:lnTo>
                  <a:pt x="752" y="183"/>
                </a:lnTo>
                <a:cubicBezTo>
                  <a:pt x="777" y="108"/>
                  <a:pt x="752" y="32"/>
                  <a:pt x="677" y="7"/>
                </a:cubicBezTo>
                <a:cubicBezTo>
                  <a:pt x="663" y="3"/>
                  <a:pt x="649" y="1"/>
                  <a:pt x="63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 rot="1606875">
            <a:off x="5602165" y="429601"/>
            <a:ext cx="750022" cy="219593"/>
          </a:xfrm>
          <a:custGeom>
            <a:avLst/>
            <a:gdLst/>
            <a:ahLst/>
            <a:cxnLst/>
            <a:rect l="l" t="t" r="r" b="b"/>
            <a:pathLst>
              <a:path w="4512" h="1321" extrusionOk="0">
                <a:moveTo>
                  <a:pt x="3297" y="1"/>
                </a:moveTo>
                <a:cubicBezTo>
                  <a:pt x="3267" y="1"/>
                  <a:pt x="3238" y="13"/>
                  <a:pt x="3209" y="42"/>
                </a:cubicBezTo>
                <a:lnTo>
                  <a:pt x="2181" y="844"/>
                </a:lnTo>
                <a:lnTo>
                  <a:pt x="1229" y="167"/>
                </a:lnTo>
                <a:cubicBezTo>
                  <a:pt x="1198" y="157"/>
                  <a:pt x="1171" y="151"/>
                  <a:pt x="1146" y="151"/>
                </a:cubicBezTo>
                <a:cubicBezTo>
                  <a:pt x="1112" y="151"/>
                  <a:pt x="1083" y="163"/>
                  <a:pt x="1053" y="193"/>
                </a:cubicBezTo>
                <a:lnTo>
                  <a:pt x="51" y="1095"/>
                </a:lnTo>
                <a:cubicBezTo>
                  <a:pt x="1" y="1145"/>
                  <a:pt x="1" y="1220"/>
                  <a:pt x="51" y="1270"/>
                </a:cubicBezTo>
                <a:cubicBezTo>
                  <a:pt x="76" y="1320"/>
                  <a:pt x="101" y="1320"/>
                  <a:pt x="151" y="1320"/>
                </a:cubicBezTo>
                <a:cubicBezTo>
                  <a:pt x="176" y="1320"/>
                  <a:pt x="226" y="1320"/>
                  <a:pt x="251" y="1295"/>
                </a:cubicBezTo>
                <a:lnTo>
                  <a:pt x="1154" y="468"/>
                </a:lnTo>
                <a:lnTo>
                  <a:pt x="2106" y="1120"/>
                </a:lnTo>
                <a:cubicBezTo>
                  <a:pt x="2131" y="1132"/>
                  <a:pt x="2162" y="1139"/>
                  <a:pt x="2191" y="1139"/>
                </a:cubicBezTo>
                <a:cubicBezTo>
                  <a:pt x="2219" y="1139"/>
                  <a:pt x="2244" y="1132"/>
                  <a:pt x="2256" y="1120"/>
                </a:cubicBezTo>
                <a:lnTo>
                  <a:pt x="3309" y="318"/>
                </a:lnTo>
                <a:lnTo>
                  <a:pt x="4286" y="844"/>
                </a:lnTo>
                <a:cubicBezTo>
                  <a:pt x="4307" y="851"/>
                  <a:pt x="4327" y="854"/>
                  <a:pt x="4346" y="854"/>
                </a:cubicBezTo>
                <a:cubicBezTo>
                  <a:pt x="4398" y="854"/>
                  <a:pt x="4443" y="831"/>
                  <a:pt x="4462" y="794"/>
                </a:cubicBezTo>
                <a:cubicBezTo>
                  <a:pt x="4512" y="719"/>
                  <a:pt x="4487" y="644"/>
                  <a:pt x="4412" y="594"/>
                </a:cubicBezTo>
                <a:lnTo>
                  <a:pt x="3359" y="17"/>
                </a:lnTo>
                <a:cubicBezTo>
                  <a:pt x="3338" y="7"/>
                  <a:pt x="3318" y="1"/>
                  <a:pt x="329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 rot="-2549037">
            <a:off x="390141" y="4438435"/>
            <a:ext cx="164102" cy="331321"/>
          </a:xfrm>
          <a:custGeom>
            <a:avLst/>
            <a:gdLst/>
            <a:ahLst/>
            <a:cxnLst/>
            <a:rect l="l" t="t" r="r" b="b"/>
            <a:pathLst>
              <a:path w="778" h="1571" extrusionOk="0">
                <a:moveTo>
                  <a:pt x="636" y="1"/>
                </a:moveTo>
                <a:cubicBezTo>
                  <a:pt x="576" y="1"/>
                  <a:pt x="522" y="42"/>
                  <a:pt x="502" y="83"/>
                </a:cubicBezTo>
                <a:lnTo>
                  <a:pt x="25" y="1386"/>
                </a:lnTo>
                <a:cubicBezTo>
                  <a:pt x="0" y="1461"/>
                  <a:pt x="25" y="1536"/>
                  <a:pt x="101" y="1561"/>
                </a:cubicBezTo>
                <a:cubicBezTo>
                  <a:pt x="119" y="1568"/>
                  <a:pt x="138" y="1571"/>
                  <a:pt x="156" y="1571"/>
                </a:cubicBezTo>
                <a:cubicBezTo>
                  <a:pt x="210" y="1571"/>
                  <a:pt x="257" y="1543"/>
                  <a:pt x="276" y="1486"/>
                </a:cubicBezTo>
                <a:lnTo>
                  <a:pt x="752" y="183"/>
                </a:lnTo>
                <a:cubicBezTo>
                  <a:pt x="777" y="108"/>
                  <a:pt x="752" y="32"/>
                  <a:pt x="677" y="7"/>
                </a:cubicBezTo>
                <a:cubicBezTo>
                  <a:pt x="663" y="3"/>
                  <a:pt x="649" y="1"/>
                  <a:pt x="63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ctrTitle"/>
          </p:nvPr>
        </p:nvSpPr>
        <p:spPr>
          <a:xfrm>
            <a:off x="713100" y="2238454"/>
            <a:ext cx="4215300" cy="103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subTitle" idx="1"/>
          </p:nvPr>
        </p:nvSpPr>
        <p:spPr>
          <a:xfrm>
            <a:off x="713125" y="3277150"/>
            <a:ext cx="4215300" cy="61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ctrTitle" idx="2"/>
          </p:nvPr>
        </p:nvSpPr>
        <p:spPr>
          <a:xfrm>
            <a:off x="713100" y="1255550"/>
            <a:ext cx="4215300" cy="982800"/>
          </a:xfrm>
          <a:prstGeom prst="rect">
            <a:avLst/>
          </a:prstGeom>
        </p:spPr>
        <p:txBody>
          <a:bodyPr spcFirstLastPara="1" wrap="square" lIns="91425" tIns="365750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5200"/>
              <a:buNone/>
              <a:defRPr sz="6100">
                <a:solidFill>
                  <a:schemeClr val="dk2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6"/>
          <p:cNvSpPr/>
          <p:nvPr/>
        </p:nvSpPr>
        <p:spPr>
          <a:xfrm>
            <a:off x="-508971" y="-856866"/>
            <a:ext cx="3595000" cy="2792525"/>
          </a:xfrm>
          <a:custGeom>
            <a:avLst/>
            <a:gdLst/>
            <a:ahLst/>
            <a:cxnLst/>
            <a:rect l="l" t="t" r="r" b="b"/>
            <a:pathLst>
              <a:path w="143800" h="111701" extrusionOk="0">
                <a:moveTo>
                  <a:pt x="5773" y="104094"/>
                </a:moveTo>
                <a:cubicBezTo>
                  <a:pt x="7155" y="119838"/>
                  <a:pt x="14202" y="107121"/>
                  <a:pt x="20117" y="101705"/>
                </a:cubicBezTo>
                <a:cubicBezTo>
                  <a:pt x="26032" y="96289"/>
                  <a:pt x="31010" y="78934"/>
                  <a:pt x="41264" y="71597"/>
                </a:cubicBezTo>
                <a:cubicBezTo>
                  <a:pt x="51518" y="64260"/>
                  <a:pt x="71367" y="64793"/>
                  <a:pt x="81642" y="57684"/>
                </a:cubicBezTo>
                <a:cubicBezTo>
                  <a:pt x="91917" y="50575"/>
                  <a:pt x="94590" y="35251"/>
                  <a:pt x="102914" y="28943"/>
                </a:cubicBezTo>
                <a:cubicBezTo>
                  <a:pt x="111239" y="22636"/>
                  <a:pt x="126323" y="23255"/>
                  <a:pt x="131589" y="19839"/>
                </a:cubicBezTo>
                <a:cubicBezTo>
                  <a:pt x="136855" y="16424"/>
                  <a:pt x="154469" y="10550"/>
                  <a:pt x="134508" y="8450"/>
                </a:cubicBezTo>
                <a:cubicBezTo>
                  <a:pt x="114548" y="6350"/>
                  <a:pt x="33282" y="-8702"/>
                  <a:pt x="11826" y="7239"/>
                </a:cubicBezTo>
                <a:cubicBezTo>
                  <a:pt x="-9630" y="23180"/>
                  <a:pt x="4391" y="88350"/>
                  <a:pt x="5773" y="104094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65" name="Google Shape;65;p6"/>
          <p:cNvSpPr/>
          <p:nvPr/>
        </p:nvSpPr>
        <p:spPr>
          <a:xfrm rot="10800000">
            <a:off x="7301954" y="2841009"/>
            <a:ext cx="3595000" cy="2792525"/>
          </a:xfrm>
          <a:custGeom>
            <a:avLst/>
            <a:gdLst/>
            <a:ahLst/>
            <a:cxnLst/>
            <a:rect l="l" t="t" r="r" b="b"/>
            <a:pathLst>
              <a:path w="143800" h="111701" extrusionOk="0">
                <a:moveTo>
                  <a:pt x="5773" y="104094"/>
                </a:moveTo>
                <a:cubicBezTo>
                  <a:pt x="7155" y="119838"/>
                  <a:pt x="14202" y="107121"/>
                  <a:pt x="20117" y="101705"/>
                </a:cubicBezTo>
                <a:cubicBezTo>
                  <a:pt x="26032" y="96289"/>
                  <a:pt x="31010" y="78934"/>
                  <a:pt x="41264" y="71597"/>
                </a:cubicBezTo>
                <a:cubicBezTo>
                  <a:pt x="51518" y="64260"/>
                  <a:pt x="71367" y="64793"/>
                  <a:pt x="81642" y="57684"/>
                </a:cubicBezTo>
                <a:cubicBezTo>
                  <a:pt x="91917" y="50575"/>
                  <a:pt x="94590" y="35251"/>
                  <a:pt x="102914" y="28943"/>
                </a:cubicBezTo>
                <a:cubicBezTo>
                  <a:pt x="111239" y="22636"/>
                  <a:pt x="126323" y="23255"/>
                  <a:pt x="131589" y="19839"/>
                </a:cubicBezTo>
                <a:cubicBezTo>
                  <a:pt x="136855" y="16424"/>
                  <a:pt x="154469" y="10550"/>
                  <a:pt x="134508" y="8450"/>
                </a:cubicBezTo>
                <a:cubicBezTo>
                  <a:pt x="114548" y="6350"/>
                  <a:pt x="33282" y="-8702"/>
                  <a:pt x="11826" y="7239"/>
                </a:cubicBezTo>
                <a:cubicBezTo>
                  <a:pt x="-9630" y="23180"/>
                  <a:pt x="4391" y="88350"/>
                  <a:pt x="5773" y="10409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66" name="Google Shape;66;p6"/>
          <p:cNvSpPr/>
          <p:nvPr/>
        </p:nvSpPr>
        <p:spPr>
          <a:xfrm>
            <a:off x="135926" y="1123303"/>
            <a:ext cx="280200" cy="280200"/>
          </a:xfrm>
          <a:custGeom>
            <a:avLst/>
            <a:gdLst/>
            <a:ahLst/>
            <a:cxnLst/>
            <a:rect l="l" t="t" r="r" b="b"/>
            <a:pathLst>
              <a:path w="3410" h="3410" extrusionOk="0">
                <a:moveTo>
                  <a:pt x="1705" y="1"/>
                </a:moveTo>
                <a:cubicBezTo>
                  <a:pt x="753" y="1"/>
                  <a:pt x="1" y="778"/>
                  <a:pt x="1" y="1705"/>
                </a:cubicBezTo>
                <a:cubicBezTo>
                  <a:pt x="1" y="2657"/>
                  <a:pt x="753" y="3409"/>
                  <a:pt x="1705" y="3409"/>
                </a:cubicBezTo>
                <a:cubicBezTo>
                  <a:pt x="2632" y="3409"/>
                  <a:pt x="3409" y="2657"/>
                  <a:pt x="3409" y="1705"/>
                </a:cubicBezTo>
                <a:cubicBezTo>
                  <a:pt x="3409" y="778"/>
                  <a:pt x="2632" y="1"/>
                  <a:pt x="170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6"/>
          <p:cNvSpPr/>
          <p:nvPr/>
        </p:nvSpPr>
        <p:spPr>
          <a:xfrm rot="1606875">
            <a:off x="7664740" y="4761301"/>
            <a:ext cx="750022" cy="219593"/>
          </a:xfrm>
          <a:custGeom>
            <a:avLst/>
            <a:gdLst/>
            <a:ahLst/>
            <a:cxnLst/>
            <a:rect l="l" t="t" r="r" b="b"/>
            <a:pathLst>
              <a:path w="4512" h="1321" extrusionOk="0">
                <a:moveTo>
                  <a:pt x="3297" y="1"/>
                </a:moveTo>
                <a:cubicBezTo>
                  <a:pt x="3267" y="1"/>
                  <a:pt x="3238" y="13"/>
                  <a:pt x="3209" y="42"/>
                </a:cubicBezTo>
                <a:lnTo>
                  <a:pt x="2181" y="844"/>
                </a:lnTo>
                <a:lnTo>
                  <a:pt x="1229" y="167"/>
                </a:lnTo>
                <a:cubicBezTo>
                  <a:pt x="1198" y="157"/>
                  <a:pt x="1171" y="151"/>
                  <a:pt x="1146" y="151"/>
                </a:cubicBezTo>
                <a:cubicBezTo>
                  <a:pt x="1112" y="151"/>
                  <a:pt x="1083" y="163"/>
                  <a:pt x="1053" y="193"/>
                </a:cubicBezTo>
                <a:lnTo>
                  <a:pt x="51" y="1095"/>
                </a:lnTo>
                <a:cubicBezTo>
                  <a:pt x="1" y="1145"/>
                  <a:pt x="1" y="1220"/>
                  <a:pt x="51" y="1270"/>
                </a:cubicBezTo>
                <a:cubicBezTo>
                  <a:pt x="76" y="1320"/>
                  <a:pt x="101" y="1320"/>
                  <a:pt x="151" y="1320"/>
                </a:cubicBezTo>
                <a:cubicBezTo>
                  <a:pt x="176" y="1320"/>
                  <a:pt x="226" y="1320"/>
                  <a:pt x="251" y="1295"/>
                </a:cubicBezTo>
                <a:lnTo>
                  <a:pt x="1154" y="468"/>
                </a:lnTo>
                <a:lnTo>
                  <a:pt x="2106" y="1120"/>
                </a:lnTo>
                <a:cubicBezTo>
                  <a:pt x="2131" y="1132"/>
                  <a:pt x="2162" y="1139"/>
                  <a:pt x="2191" y="1139"/>
                </a:cubicBezTo>
                <a:cubicBezTo>
                  <a:pt x="2219" y="1139"/>
                  <a:pt x="2244" y="1132"/>
                  <a:pt x="2256" y="1120"/>
                </a:cubicBezTo>
                <a:lnTo>
                  <a:pt x="3309" y="318"/>
                </a:lnTo>
                <a:lnTo>
                  <a:pt x="4286" y="844"/>
                </a:lnTo>
                <a:cubicBezTo>
                  <a:pt x="4307" y="851"/>
                  <a:pt x="4327" y="854"/>
                  <a:pt x="4346" y="854"/>
                </a:cubicBezTo>
                <a:cubicBezTo>
                  <a:pt x="4398" y="854"/>
                  <a:pt x="4443" y="831"/>
                  <a:pt x="4462" y="794"/>
                </a:cubicBezTo>
                <a:cubicBezTo>
                  <a:pt x="4512" y="719"/>
                  <a:pt x="4487" y="644"/>
                  <a:pt x="4412" y="594"/>
                </a:cubicBezTo>
                <a:lnTo>
                  <a:pt x="3359" y="17"/>
                </a:lnTo>
                <a:cubicBezTo>
                  <a:pt x="3338" y="7"/>
                  <a:pt x="3318" y="1"/>
                  <a:pt x="329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6"/>
          <p:cNvSpPr/>
          <p:nvPr/>
        </p:nvSpPr>
        <p:spPr>
          <a:xfrm rot="5797880">
            <a:off x="8592951" y="3500851"/>
            <a:ext cx="351069" cy="315346"/>
          </a:xfrm>
          <a:custGeom>
            <a:avLst/>
            <a:gdLst/>
            <a:ahLst/>
            <a:cxnLst/>
            <a:rect l="l" t="t" r="r" b="b"/>
            <a:pathLst>
              <a:path w="4036" h="3625" extrusionOk="0">
                <a:moveTo>
                  <a:pt x="2503" y="0"/>
                </a:moveTo>
                <a:cubicBezTo>
                  <a:pt x="1959" y="0"/>
                  <a:pt x="1413" y="194"/>
                  <a:pt x="978" y="592"/>
                </a:cubicBezTo>
                <a:cubicBezTo>
                  <a:pt x="101" y="1369"/>
                  <a:pt x="0" y="2697"/>
                  <a:pt x="677" y="3625"/>
                </a:cubicBezTo>
                <a:lnTo>
                  <a:pt x="4036" y="592"/>
                </a:lnTo>
                <a:cubicBezTo>
                  <a:pt x="3606" y="201"/>
                  <a:pt x="3056" y="0"/>
                  <a:pt x="250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6"/>
          <p:cNvSpPr/>
          <p:nvPr/>
        </p:nvSpPr>
        <p:spPr>
          <a:xfrm rot="2856529">
            <a:off x="8686440" y="4311035"/>
            <a:ext cx="164102" cy="331323"/>
          </a:xfrm>
          <a:custGeom>
            <a:avLst/>
            <a:gdLst/>
            <a:ahLst/>
            <a:cxnLst/>
            <a:rect l="l" t="t" r="r" b="b"/>
            <a:pathLst>
              <a:path w="778" h="1571" extrusionOk="0">
                <a:moveTo>
                  <a:pt x="636" y="1"/>
                </a:moveTo>
                <a:cubicBezTo>
                  <a:pt x="576" y="1"/>
                  <a:pt x="522" y="42"/>
                  <a:pt x="502" y="83"/>
                </a:cubicBezTo>
                <a:lnTo>
                  <a:pt x="25" y="1386"/>
                </a:lnTo>
                <a:cubicBezTo>
                  <a:pt x="0" y="1461"/>
                  <a:pt x="25" y="1536"/>
                  <a:pt x="101" y="1561"/>
                </a:cubicBezTo>
                <a:cubicBezTo>
                  <a:pt x="119" y="1568"/>
                  <a:pt x="138" y="1571"/>
                  <a:pt x="156" y="1571"/>
                </a:cubicBezTo>
                <a:cubicBezTo>
                  <a:pt x="210" y="1571"/>
                  <a:pt x="257" y="1543"/>
                  <a:pt x="276" y="1486"/>
                </a:cubicBezTo>
                <a:lnTo>
                  <a:pt x="752" y="183"/>
                </a:lnTo>
                <a:cubicBezTo>
                  <a:pt x="777" y="108"/>
                  <a:pt x="752" y="32"/>
                  <a:pt x="677" y="7"/>
                </a:cubicBezTo>
                <a:cubicBezTo>
                  <a:pt x="663" y="3"/>
                  <a:pt x="649" y="1"/>
                  <a:pt x="63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6"/>
          <p:cNvSpPr/>
          <p:nvPr/>
        </p:nvSpPr>
        <p:spPr>
          <a:xfrm rot="-4499985" flipH="1">
            <a:off x="496911" y="197364"/>
            <a:ext cx="524556" cy="446868"/>
          </a:xfrm>
          <a:custGeom>
            <a:avLst/>
            <a:gdLst/>
            <a:ahLst/>
            <a:cxnLst/>
            <a:rect l="l" t="t" r="r" b="b"/>
            <a:pathLst>
              <a:path w="4738" h="4036" extrusionOk="0">
                <a:moveTo>
                  <a:pt x="2244" y="1"/>
                </a:moveTo>
                <a:cubicBezTo>
                  <a:pt x="1429" y="1"/>
                  <a:pt x="650" y="438"/>
                  <a:pt x="276" y="1203"/>
                </a:cubicBezTo>
                <a:cubicBezTo>
                  <a:pt x="76" y="1579"/>
                  <a:pt x="1" y="1955"/>
                  <a:pt x="26" y="2331"/>
                </a:cubicBezTo>
                <a:cubicBezTo>
                  <a:pt x="392" y="2092"/>
                  <a:pt x="814" y="1963"/>
                  <a:pt x="1242" y="1963"/>
                </a:cubicBezTo>
                <a:cubicBezTo>
                  <a:pt x="1575" y="1963"/>
                  <a:pt x="1913" y="2041"/>
                  <a:pt x="2231" y="2206"/>
                </a:cubicBezTo>
                <a:cubicBezTo>
                  <a:pt x="2958" y="2582"/>
                  <a:pt x="3384" y="3284"/>
                  <a:pt x="3434" y="4035"/>
                </a:cubicBezTo>
                <a:cubicBezTo>
                  <a:pt x="3760" y="3835"/>
                  <a:pt x="4011" y="3559"/>
                  <a:pt x="4186" y="3183"/>
                </a:cubicBezTo>
                <a:cubicBezTo>
                  <a:pt x="4737" y="2106"/>
                  <a:pt x="4311" y="777"/>
                  <a:pt x="3234" y="226"/>
                </a:cubicBezTo>
                <a:cubicBezTo>
                  <a:pt x="2914" y="74"/>
                  <a:pt x="2576" y="1"/>
                  <a:pt x="224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6"/>
          <p:cNvSpPr/>
          <p:nvPr/>
        </p:nvSpPr>
        <p:spPr>
          <a:xfrm rot="-3661117">
            <a:off x="238553" y="4215459"/>
            <a:ext cx="164102" cy="331324"/>
          </a:xfrm>
          <a:custGeom>
            <a:avLst/>
            <a:gdLst/>
            <a:ahLst/>
            <a:cxnLst/>
            <a:rect l="l" t="t" r="r" b="b"/>
            <a:pathLst>
              <a:path w="778" h="1571" extrusionOk="0">
                <a:moveTo>
                  <a:pt x="636" y="1"/>
                </a:moveTo>
                <a:cubicBezTo>
                  <a:pt x="576" y="1"/>
                  <a:pt x="522" y="42"/>
                  <a:pt x="502" y="83"/>
                </a:cubicBezTo>
                <a:lnTo>
                  <a:pt x="25" y="1386"/>
                </a:lnTo>
                <a:cubicBezTo>
                  <a:pt x="0" y="1461"/>
                  <a:pt x="25" y="1536"/>
                  <a:pt x="101" y="1561"/>
                </a:cubicBezTo>
                <a:cubicBezTo>
                  <a:pt x="119" y="1568"/>
                  <a:pt x="138" y="1571"/>
                  <a:pt x="156" y="1571"/>
                </a:cubicBezTo>
                <a:cubicBezTo>
                  <a:pt x="210" y="1571"/>
                  <a:pt x="257" y="1543"/>
                  <a:pt x="276" y="1486"/>
                </a:cubicBezTo>
                <a:lnTo>
                  <a:pt x="752" y="183"/>
                </a:lnTo>
                <a:cubicBezTo>
                  <a:pt x="777" y="108"/>
                  <a:pt x="752" y="32"/>
                  <a:pt x="677" y="7"/>
                </a:cubicBezTo>
                <a:cubicBezTo>
                  <a:pt x="663" y="3"/>
                  <a:pt x="649" y="1"/>
                  <a:pt x="63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6"/>
          <p:cNvSpPr/>
          <p:nvPr/>
        </p:nvSpPr>
        <p:spPr>
          <a:xfrm>
            <a:off x="8516675" y="445026"/>
            <a:ext cx="194421" cy="194421"/>
          </a:xfrm>
          <a:custGeom>
            <a:avLst/>
            <a:gdLst/>
            <a:ahLst/>
            <a:cxnLst/>
            <a:rect l="l" t="t" r="r" b="b"/>
            <a:pathLst>
              <a:path w="3410" h="3410" extrusionOk="0">
                <a:moveTo>
                  <a:pt x="1705" y="1"/>
                </a:moveTo>
                <a:cubicBezTo>
                  <a:pt x="753" y="1"/>
                  <a:pt x="1" y="778"/>
                  <a:pt x="1" y="1705"/>
                </a:cubicBezTo>
                <a:cubicBezTo>
                  <a:pt x="1" y="2657"/>
                  <a:pt x="753" y="3409"/>
                  <a:pt x="1705" y="3409"/>
                </a:cubicBezTo>
                <a:cubicBezTo>
                  <a:pt x="2632" y="3409"/>
                  <a:pt x="3409" y="2657"/>
                  <a:pt x="3409" y="1705"/>
                </a:cubicBezTo>
                <a:cubicBezTo>
                  <a:pt x="3409" y="778"/>
                  <a:pt x="2632" y="1"/>
                  <a:pt x="170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1"/>
          <p:cNvSpPr/>
          <p:nvPr/>
        </p:nvSpPr>
        <p:spPr>
          <a:xfrm>
            <a:off x="-789671" y="-1016804"/>
            <a:ext cx="3595000" cy="2792525"/>
          </a:xfrm>
          <a:custGeom>
            <a:avLst/>
            <a:gdLst/>
            <a:ahLst/>
            <a:cxnLst/>
            <a:rect l="l" t="t" r="r" b="b"/>
            <a:pathLst>
              <a:path w="143800" h="111701" extrusionOk="0">
                <a:moveTo>
                  <a:pt x="5773" y="104094"/>
                </a:moveTo>
                <a:cubicBezTo>
                  <a:pt x="7155" y="119838"/>
                  <a:pt x="14202" y="107121"/>
                  <a:pt x="20117" y="101705"/>
                </a:cubicBezTo>
                <a:cubicBezTo>
                  <a:pt x="26032" y="96289"/>
                  <a:pt x="31010" y="78934"/>
                  <a:pt x="41264" y="71597"/>
                </a:cubicBezTo>
                <a:cubicBezTo>
                  <a:pt x="51518" y="64260"/>
                  <a:pt x="71367" y="64793"/>
                  <a:pt x="81642" y="57684"/>
                </a:cubicBezTo>
                <a:cubicBezTo>
                  <a:pt x="91917" y="50575"/>
                  <a:pt x="94590" y="35251"/>
                  <a:pt x="102914" y="28943"/>
                </a:cubicBezTo>
                <a:cubicBezTo>
                  <a:pt x="111239" y="22636"/>
                  <a:pt x="126323" y="23255"/>
                  <a:pt x="131589" y="19839"/>
                </a:cubicBezTo>
                <a:cubicBezTo>
                  <a:pt x="136855" y="16424"/>
                  <a:pt x="154469" y="10550"/>
                  <a:pt x="134508" y="8450"/>
                </a:cubicBezTo>
                <a:cubicBezTo>
                  <a:pt x="114548" y="6350"/>
                  <a:pt x="33282" y="-8702"/>
                  <a:pt x="11826" y="7239"/>
                </a:cubicBezTo>
                <a:cubicBezTo>
                  <a:pt x="-9630" y="23180"/>
                  <a:pt x="4391" y="88350"/>
                  <a:pt x="5773" y="10409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267" name="Google Shape;267;p21"/>
          <p:cNvSpPr/>
          <p:nvPr/>
        </p:nvSpPr>
        <p:spPr>
          <a:xfrm>
            <a:off x="1" y="737528"/>
            <a:ext cx="280200" cy="280200"/>
          </a:xfrm>
          <a:custGeom>
            <a:avLst/>
            <a:gdLst/>
            <a:ahLst/>
            <a:cxnLst/>
            <a:rect l="l" t="t" r="r" b="b"/>
            <a:pathLst>
              <a:path w="3410" h="3410" extrusionOk="0">
                <a:moveTo>
                  <a:pt x="1705" y="1"/>
                </a:moveTo>
                <a:cubicBezTo>
                  <a:pt x="753" y="1"/>
                  <a:pt x="1" y="778"/>
                  <a:pt x="1" y="1705"/>
                </a:cubicBezTo>
                <a:cubicBezTo>
                  <a:pt x="1" y="2657"/>
                  <a:pt x="753" y="3409"/>
                  <a:pt x="1705" y="3409"/>
                </a:cubicBezTo>
                <a:cubicBezTo>
                  <a:pt x="2632" y="3409"/>
                  <a:pt x="3409" y="2657"/>
                  <a:pt x="3409" y="1705"/>
                </a:cubicBezTo>
                <a:cubicBezTo>
                  <a:pt x="3409" y="778"/>
                  <a:pt x="2632" y="1"/>
                  <a:pt x="170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21"/>
          <p:cNvSpPr/>
          <p:nvPr/>
        </p:nvSpPr>
        <p:spPr>
          <a:xfrm rot="1246809">
            <a:off x="632815" y="193903"/>
            <a:ext cx="750022" cy="219593"/>
          </a:xfrm>
          <a:custGeom>
            <a:avLst/>
            <a:gdLst/>
            <a:ahLst/>
            <a:cxnLst/>
            <a:rect l="l" t="t" r="r" b="b"/>
            <a:pathLst>
              <a:path w="4512" h="1321" extrusionOk="0">
                <a:moveTo>
                  <a:pt x="3297" y="1"/>
                </a:moveTo>
                <a:cubicBezTo>
                  <a:pt x="3267" y="1"/>
                  <a:pt x="3238" y="13"/>
                  <a:pt x="3209" y="42"/>
                </a:cubicBezTo>
                <a:lnTo>
                  <a:pt x="2181" y="844"/>
                </a:lnTo>
                <a:lnTo>
                  <a:pt x="1229" y="167"/>
                </a:lnTo>
                <a:cubicBezTo>
                  <a:pt x="1198" y="157"/>
                  <a:pt x="1171" y="151"/>
                  <a:pt x="1146" y="151"/>
                </a:cubicBezTo>
                <a:cubicBezTo>
                  <a:pt x="1112" y="151"/>
                  <a:pt x="1083" y="163"/>
                  <a:pt x="1053" y="193"/>
                </a:cubicBezTo>
                <a:lnTo>
                  <a:pt x="51" y="1095"/>
                </a:lnTo>
                <a:cubicBezTo>
                  <a:pt x="1" y="1145"/>
                  <a:pt x="1" y="1220"/>
                  <a:pt x="51" y="1270"/>
                </a:cubicBezTo>
                <a:cubicBezTo>
                  <a:pt x="76" y="1320"/>
                  <a:pt x="101" y="1320"/>
                  <a:pt x="151" y="1320"/>
                </a:cubicBezTo>
                <a:cubicBezTo>
                  <a:pt x="176" y="1320"/>
                  <a:pt x="226" y="1320"/>
                  <a:pt x="251" y="1295"/>
                </a:cubicBezTo>
                <a:lnTo>
                  <a:pt x="1154" y="468"/>
                </a:lnTo>
                <a:lnTo>
                  <a:pt x="2106" y="1120"/>
                </a:lnTo>
                <a:cubicBezTo>
                  <a:pt x="2131" y="1132"/>
                  <a:pt x="2162" y="1139"/>
                  <a:pt x="2191" y="1139"/>
                </a:cubicBezTo>
                <a:cubicBezTo>
                  <a:pt x="2219" y="1139"/>
                  <a:pt x="2244" y="1132"/>
                  <a:pt x="2256" y="1120"/>
                </a:cubicBezTo>
                <a:lnTo>
                  <a:pt x="3309" y="318"/>
                </a:lnTo>
                <a:lnTo>
                  <a:pt x="4286" y="844"/>
                </a:lnTo>
                <a:cubicBezTo>
                  <a:pt x="4307" y="851"/>
                  <a:pt x="4327" y="854"/>
                  <a:pt x="4346" y="854"/>
                </a:cubicBezTo>
                <a:cubicBezTo>
                  <a:pt x="4398" y="854"/>
                  <a:pt x="4443" y="831"/>
                  <a:pt x="4462" y="794"/>
                </a:cubicBezTo>
                <a:cubicBezTo>
                  <a:pt x="4512" y="719"/>
                  <a:pt x="4487" y="644"/>
                  <a:pt x="4412" y="594"/>
                </a:cubicBezTo>
                <a:lnTo>
                  <a:pt x="3359" y="17"/>
                </a:lnTo>
                <a:cubicBezTo>
                  <a:pt x="3338" y="7"/>
                  <a:pt x="3318" y="1"/>
                  <a:pt x="329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21"/>
          <p:cNvSpPr/>
          <p:nvPr/>
        </p:nvSpPr>
        <p:spPr>
          <a:xfrm flipH="1">
            <a:off x="7203379" y="-510291"/>
            <a:ext cx="3595000" cy="2792525"/>
          </a:xfrm>
          <a:custGeom>
            <a:avLst/>
            <a:gdLst/>
            <a:ahLst/>
            <a:cxnLst/>
            <a:rect l="l" t="t" r="r" b="b"/>
            <a:pathLst>
              <a:path w="143800" h="111701" extrusionOk="0">
                <a:moveTo>
                  <a:pt x="5773" y="104094"/>
                </a:moveTo>
                <a:cubicBezTo>
                  <a:pt x="7155" y="119838"/>
                  <a:pt x="14202" y="107121"/>
                  <a:pt x="20117" y="101705"/>
                </a:cubicBezTo>
                <a:cubicBezTo>
                  <a:pt x="26032" y="96289"/>
                  <a:pt x="31010" y="78934"/>
                  <a:pt x="41264" y="71597"/>
                </a:cubicBezTo>
                <a:cubicBezTo>
                  <a:pt x="51518" y="64260"/>
                  <a:pt x="71367" y="64793"/>
                  <a:pt x="81642" y="57684"/>
                </a:cubicBezTo>
                <a:cubicBezTo>
                  <a:pt x="91917" y="50575"/>
                  <a:pt x="94590" y="35251"/>
                  <a:pt x="102914" y="28943"/>
                </a:cubicBezTo>
                <a:cubicBezTo>
                  <a:pt x="111239" y="22636"/>
                  <a:pt x="126323" y="23255"/>
                  <a:pt x="131589" y="19839"/>
                </a:cubicBezTo>
                <a:cubicBezTo>
                  <a:pt x="136855" y="16424"/>
                  <a:pt x="154469" y="10550"/>
                  <a:pt x="134508" y="8450"/>
                </a:cubicBezTo>
                <a:cubicBezTo>
                  <a:pt x="114548" y="6350"/>
                  <a:pt x="33282" y="-8702"/>
                  <a:pt x="11826" y="7239"/>
                </a:cubicBezTo>
                <a:cubicBezTo>
                  <a:pt x="-9630" y="23180"/>
                  <a:pt x="4391" y="88350"/>
                  <a:pt x="5773" y="104094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270" name="Google Shape;270;p21"/>
          <p:cNvSpPr/>
          <p:nvPr/>
        </p:nvSpPr>
        <p:spPr>
          <a:xfrm>
            <a:off x="8800413" y="1734878"/>
            <a:ext cx="280200" cy="280200"/>
          </a:xfrm>
          <a:custGeom>
            <a:avLst/>
            <a:gdLst/>
            <a:ahLst/>
            <a:cxnLst/>
            <a:rect l="l" t="t" r="r" b="b"/>
            <a:pathLst>
              <a:path w="3410" h="3410" extrusionOk="0">
                <a:moveTo>
                  <a:pt x="1705" y="1"/>
                </a:moveTo>
                <a:cubicBezTo>
                  <a:pt x="753" y="1"/>
                  <a:pt x="1" y="778"/>
                  <a:pt x="1" y="1705"/>
                </a:cubicBezTo>
                <a:cubicBezTo>
                  <a:pt x="1" y="2657"/>
                  <a:pt x="753" y="3409"/>
                  <a:pt x="1705" y="3409"/>
                </a:cubicBezTo>
                <a:cubicBezTo>
                  <a:pt x="2632" y="3409"/>
                  <a:pt x="3409" y="2657"/>
                  <a:pt x="3409" y="1705"/>
                </a:cubicBezTo>
                <a:cubicBezTo>
                  <a:pt x="3409" y="778"/>
                  <a:pt x="2632" y="1"/>
                  <a:pt x="170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21"/>
          <p:cNvSpPr/>
          <p:nvPr/>
        </p:nvSpPr>
        <p:spPr>
          <a:xfrm rot="-4500039" flipH="1">
            <a:off x="8441892" y="544710"/>
            <a:ext cx="438224" cy="373329"/>
          </a:xfrm>
          <a:custGeom>
            <a:avLst/>
            <a:gdLst/>
            <a:ahLst/>
            <a:cxnLst/>
            <a:rect l="l" t="t" r="r" b="b"/>
            <a:pathLst>
              <a:path w="4738" h="4036" extrusionOk="0">
                <a:moveTo>
                  <a:pt x="2244" y="1"/>
                </a:moveTo>
                <a:cubicBezTo>
                  <a:pt x="1429" y="1"/>
                  <a:pt x="650" y="438"/>
                  <a:pt x="276" y="1203"/>
                </a:cubicBezTo>
                <a:cubicBezTo>
                  <a:pt x="76" y="1579"/>
                  <a:pt x="1" y="1955"/>
                  <a:pt x="26" y="2331"/>
                </a:cubicBezTo>
                <a:cubicBezTo>
                  <a:pt x="392" y="2092"/>
                  <a:pt x="814" y="1963"/>
                  <a:pt x="1242" y="1963"/>
                </a:cubicBezTo>
                <a:cubicBezTo>
                  <a:pt x="1575" y="1963"/>
                  <a:pt x="1913" y="2041"/>
                  <a:pt x="2231" y="2206"/>
                </a:cubicBezTo>
                <a:cubicBezTo>
                  <a:pt x="2958" y="2582"/>
                  <a:pt x="3384" y="3284"/>
                  <a:pt x="3434" y="4035"/>
                </a:cubicBezTo>
                <a:cubicBezTo>
                  <a:pt x="3760" y="3835"/>
                  <a:pt x="4011" y="3559"/>
                  <a:pt x="4186" y="3183"/>
                </a:cubicBezTo>
                <a:cubicBezTo>
                  <a:pt x="4737" y="2106"/>
                  <a:pt x="4311" y="777"/>
                  <a:pt x="3234" y="226"/>
                </a:cubicBezTo>
                <a:cubicBezTo>
                  <a:pt x="2914" y="74"/>
                  <a:pt x="2576" y="1"/>
                  <a:pt x="224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21"/>
          <p:cNvSpPr/>
          <p:nvPr/>
        </p:nvSpPr>
        <p:spPr>
          <a:xfrm rot="-1763052" flipH="1">
            <a:off x="281140" y="1794547"/>
            <a:ext cx="164102" cy="331320"/>
          </a:xfrm>
          <a:custGeom>
            <a:avLst/>
            <a:gdLst/>
            <a:ahLst/>
            <a:cxnLst/>
            <a:rect l="l" t="t" r="r" b="b"/>
            <a:pathLst>
              <a:path w="778" h="1571" extrusionOk="0">
                <a:moveTo>
                  <a:pt x="636" y="1"/>
                </a:moveTo>
                <a:cubicBezTo>
                  <a:pt x="576" y="1"/>
                  <a:pt x="522" y="42"/>
                  <a:pt x="502" y="83"/>
                </a:cubicBezTo>
                <a:lnTo>
                  <a:pt x="25" y="1386"/>
                </a:lnTo>
                <a:cubicBezTo>
                  <a:pt x="0" y="1461"/>
                  <a:pt x="25" y="1536"/>
                  <a:pt x="101" y="1561"/>
                </a:cubicBezTo>
                <a:cubicBezTo>
                  <a:pt x="119" y="1568"/>
                  <a:pt x="138" y="1571"/>
                  <a:pt x="156" y="1571"/>
                </a:cubicBezTo>
                <a:cubicBezTo>
                  <a:pt x="210" y="1571"/>
                  <a:pt x="257" y="1543"/>
                  <a:pt x="276" y="1486"/>
                </a:cubicBezTo>
                <a:lnTo>
                  <a:pt x="752" y="183"/>
                </a:lnTo>
                <a:cubicBezTo>
                  <a:pt x="777" y="108"/>
                  <a:pt x="752" y="32"/>
                  <a:pt x="677" y="7"/>
                </a:cubicBezTo>
                <a:cubicBezTo>
                  <a:pt x="663" y="3"/>
                  <a:pt x="649" y="1"/>
                  <a:pt x="63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21"/>
          <p:cNvSpPr/>
          <p:nvPr/>
        </p:nvSpPr>
        <p:spPr>
          <a:xfrm rot="-9891097">
            <a:off x="8672012" y="3045647"/>
            <a:ext cx="164103" cy="331321"/>
          </a:xfrm>
          <a:custGeom>
            <a:avLst/>
            <a:gdLst/>
            <a:ahLst/>
            <a:cxnLst/>
            <a:rect l="l" t="t" r="r" b="b"/>
            <a:pathLst>
              <a:path w="778" h="1571" extrusionOk="0">
                <a:moveTo>
                  <a:pt x="636" y="1"/>
                </a:moveTo>
                <a:cubicBezTo>
                  <a:pt x="576" y="1"/>
                  <a:pt x="522" y="42"/>
                  <a:pt x="502" y="83"/>
                </a:cubicBezTo>
                <a:lnTo>
                  <a:pt x="25" y="1386"/>
                </a:lnTo>
                <a:cubicBezTo>
                  <a:pt x="0" y="1461"/>
                  <a:pt x="25" y="1536"/>
                  <a:pt x="101" y="1561"/>
                </a:cubicBezTo>
                <a:cubicBezTo>
                  <a:pt x="119" y="1568"/>
                  <a:pt x="138" y="1571"/>
                  <a:pt x="156" y="1571"/>
                </a:cubicBezTo>
                <a:cubicBezTo>
                  <a:pt x="210" y="1571"/>
                  <a:pt x="257" y="1543"/>
                  <a:pt x="276" y="1486"/>
                </a:cubicBezTo>
                <a:lnTo>
                  <a:pt x="752" y="183"/>
                </a:lnTo>
                <a:cubicBezTo>
                  <a:pt x="777" y="108"/>
                  <a:pt x="752" y="32"/>
                  <a:pt x="677" y="7"/>
                </a:cubicBezTo>
                <a:cubicBezTo>
                  <a:pt x="663" y="3"/>
                  <a:pt x="649" y="1"/>
                  <a:pt x="63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p21"/>
          <p:cNvSpPr/>
          <p:nvPr/>
        </p:nvSpPr>
        <p:spPr>
          <a:xfrm rot="-6137642">
            <a:off x="-11826" y="4025449"/>
            <a:ext cx="750028" cy="219595"/>
          </a:xfrm>
          <a:custGeom>
            <a:avLst/>
            <a:gdLst/>
            <a:ahLst/>
            <a:cxnLst/>
            <a:rect l="l" t="t" r="r" b="b"/>
            <a:pathLst>
              <a:path w="4512" h="1321" extrusionOk="0">
                <a:moveTo>
                  <a:pt x="3297" y="1"/>
                </a:moveTo>
                <a:cubicBezTo>
                  <a:pt x="3267" y="1"/>
                  <a:pt x="3238" y="13"/>
                  <a:pt x="3209" y="42"/>
                </a:cubicBezTo>
                <a:lnTo>
                  <a:pt x="2181" y="844"/>
                </a:lnTo>
                <a:lnTo>
                  <a:pt x="1229" y="167"/>
                </a:lnTo>
                <a:cubicBezTo>
                  <a:pt x="1198" y="157"/>
                  <a:pt x="1171" y="151"/>
                  <a:pt x="1146" y="151"/>
                </a:cubicBezTo>
                <a:cubicBezTo>
                  <a:pt x="1112" y="151"/>
                  <a:pt x="1083" y="163"/>
                  <a:pt x="1053" y="193"/>
                </a:cubicBezTo>
                <a:lnTo>
                  <a:pt x="51" y="1095"/>
                </a:lnTo>
                <a:cubicBezTo>
                  <a:pt x="1" y="1145"/>
                  <a:pt x="1" y="1220"/>
                  <a:pt x="51" y="1270"/>
                </a:cubicBezTo>
                <a:cubicBezTo>
                  <a:pt x="76" y="1320"/>
                  <a:pt x="101" y="1320"/>
                  <a:pt x="151" y="1320"/>
                </a:cubicBezTo>
                <a:cubicBezTo>
                  <a:pt x="176" y="1320"/>
                  <a:pt x="226" y="1320"/>
                  <a:pt x="251" y="1295"/>
                </a:cubicBezTo>
                <a:lnTo>
                  <a:pt x="1154" y="468"/>
                </a:lnTo>
                <a:lnTo>
                  <a:pt x="2106" y="1120"/>
                </a:lnTo>
                <a:cubicBezTo>
                  <a:pt x="2131" y="1132"/>
                  <a:pt x="2162" y="1139"/>
                  <a:pt x="2191" y="1139"/>
                </a:cubicBezTo>
                <a:cubicBezTo>
                  <a:pt x="2219" y="1139"/>
                  <a:pt x="2244" y="1132"/>
                  <a:pt x="2256" y="1120"/>
                </a:cubicBezTo>
                <a:lnTo>
                  <a:pt x="3309" y="318"/>
                </a:lnTo>
                <a:lnTo>
                  <a:pt x="4286" y="844"/>
                </a:lnTo>
                <a:cubicBezTo>
                  <a:pt x="4307" y="851"/>
                  <a:pt x="4327" y="854"/>
                  <a:pt x="4346" y="854"/>
                </a:cubicBezTo>
                <a:cubicBezTo>
                  <a:pt x="4398" y="854"/>
                  <a:pt x="4443" y="831"/>
                  <a:pt x="4462" y="794"/>
                </a:cubicBezTo>
                <a:cubicBezTo>
                  <a:pt x="4512" y="719"/>
                  <a:pt x="4487" y="644"/>
                  <a:pt x="4412" y="594"/>
                </a:cubicBezTo>
                <a:lnTo>
                  <a:pt x="3359" y="17"/>
                </a:lnTo>
                <a:cubicBezTo>
                  <a:pt x="3338" y="7"/>
                  <a:pt x="3318" y="1"/>
                  <a:pt x="329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21"/>
          <p:cNvSpPr/>
          <p:nvPr/>
        </p:nvSpPr>
        <p:spPr>
          <a:xfrm rot="-2879894">
            <a:off x="7779999" y="4431036"/>
            <a:ext cx="1201733" cy="450426"/>
          </a:xfrm>
          <a:custGeom>
            <a:avLst/>
            <a:gdLst/>
            <a:ahLst/>
            <a:cxnLst/>
            <a:rect l="l" t="t" r="r" b="b"/>
            <a:pathLst>
              <a:path w="7745" h="2903" extrusionOk="0">
                <a:moveTo>
                  <a:pt x="185" y="0"/>
                </a:moveTo>
                <a:cubicBezTo>
                  <a:pt x="148" y="0"/>
                  <a:pt x="109" y="13"/>
                  <a:pt x="75" y="35"/>
                </a:cubicBezTo>
                <a:cubicBezTo>
                  <a:pt x="0" y="85"/>
                  <a:pt x="0" y="161"/>
                  <a:pt x="50" y="236"/>
                </a:cubicBezTo>
                <a:lnTo>
                  <a:pt x="702" y="1213"/>
                </a:lnTo>
                <a:cubicBezTo>
                  <a:pt x="739" y="1250"/>
                  <a:pt x="789" y="1273"/>
                  <a:pt x="842" y="1273"/>
                </a:cubicBezTo>
                <a:cubicBezTo>
                  <a:pt x="862" y="1273"/>
                  <a:pt x="882" y="1270"/>
                  <a:pt x="902" y="1263"/>
                </a:cubicBezTo>
                <a:lnTo>
                  <a:pt x="1805" y="762"/>
                </a:lnTo>
                <a:lnTo>
                  <a:pt x="2381" y="1614"/>
                </a:lnTo>
                <a:cubicBezTo>
                  <a:pt x="2413" y="1662"/>
                  <a:pt x="2455" y="1679"/>
                  <a:pt x="2500" y="1679"/>
                </a:cubicBezTo>
                <a:cubicBezTo>
                  <a:pt x="2527" y="1679"/>
                  <a:pt x="2554" y="1674"/>
                  <a:pt x="2582" y="1664"/>
                </a:cubicBezTo>
                <a:lnTo>
                  <a:pt x="3484" y="1163"/>
                </a:lnTo>
                <a:lnTo>
                  <a:pt x="4060" y="2015"/>
                </a:lnTo>
                <a:cubicBezTo>
                  <a:pt x="4093" y="2064"/>
                  <a:pt x="4146" y="2091"/>
                  <a:pt x="4193" y="2091"/>
                </a:cubicBezTo>
                <a:cubicBezTo>
                  <a:pt x="4219" y="2091"/>
                  <a:pt x="4243" y="2083"/>
                  <a:pt x="4261" y="2065"/>
                </a:cubicBezTo>
                <a:lnTo>
                  <a:pt x="5163" y="1564"/>
                </a:lnTo>
                <a:lnTo>
                  <a:pt x="5765" y="2416"/>
                </a:lnTo>
                <a:cubicBezTo>
                  <a:pt x="5781" y="2465"/>
                  <a:pt x="5828" y="2492"/>
                  <a:pt x="5880" y="2492"/>
                </a:cubicBezTo>
                <a:cubicBezTo>
                  <a:pt x="5909" y="2492"/>
                  <a:pt x="5938" y="2484"/>
                  <a:pt x="5965" y="2466"/>
                </a:cubicBezTo>
                <a:lnTo>
                  <a:pt x="6867" y="1990"/>
                </a:lnTo>
                <a:lnTo>
                  <a:pt x="7444" y="2842"/>
                </a:lnTo>
                <a:cubicBezTo>
                  <a:pt x="7469" y="2867"/>
                  <a:pt x="7494" y="2892"/>
                  <a:pt x="7544" y="2892"/>
                </a:cubicBezTo>
                <a:cubicBezTo>
                  <a:pt x="7551" y="2900"/>
                  <a:pt x="7561" y="2903"/>
                  <a:pt x="7572" y="2903"/>
                </a:cubicBezTo>
                <a:cubicBezTo>
                  <a:pt x="7598" y="2903"/>
                  <a:pt x="7634" y="2885"/>
                  <a:pt x="7669" y="2867"/>
                </a:cubicBezTo>
                <a:cubicBezTo>
                  <a:pt x="7719" y="2817"/>
                  <a:pt x="7744" y="2742"/>
                  <a:pt x="7694" y="2667"/>
                </a:cubicBezTo>
                <a:lnTo>
                  <a:pt x="7043" y="1689"/>
                </a:lnTo>
                <a:cubicBezTo>
                  <a:pt x="7006" y="1653"/>
                  <a:pt x="6956" y="1629"/>
                  <a:pt x="6902" y="1629"/>
                </a:cubicBezTo>
                <a:cubicBezTo>
                  <a:pt x="6883" y="1629"/>
                  <a:pt x="6862" y="1633"/>
                  <a:pt x="6842" y="1639"/>
                </a:cubicBezTo>
                <a:lnTo>
                  <a:pt x="5940" y="2141"/>
                </a:lnTo>
                <a:lnTo>
                  <a:pt x="5338" y="1288"/>
                </a:lnTo>
                <a:cubicBezTo>
                  <a:pt x="5323" y="1241"/>
                  <a:pt x="5276" y="1223"/>
                  <a:pt x="5226" y="1223"/>
                </a:cubicBezTo>
                <a:cubicBezTo>
                  <a:pt x="5196" y="1223"/>
                  <a:pt x="5165" y="1229"/>
                  <a:pt x="5138" y="1238"/>
                </a:cubicBezTo>
                <a:lnTo>
                  <a:pt x="4236" y="1740"/>
                </a:lnTo>
                <a:lnTo>
                  <a:pt x="3659" y="887"/>
                </a:lnTo>
                <a:cubicBezTo>
                  <a:pt x="3627" y="839"/>
                  <a:pt x="3584" y="811"/>
                  <a:pt x="3538" y="811"/>
                </a:cubicBezTo>
                <a:cubicBezTo>
                  <a:pt x="3512" y="811"/>
                  <a:pt x="3485" y="820"/>
                  <a:pt x="3459" y="837"/>
                </a:cubicBezTo>
                <a:lnTo>
                  <a:pt x="2556" y="1313"/>
                </a:lnTo>
                <a:lnTo>
                  <a:pt x="1980" y="461"/>
                </a:lnTo>
                <a:cubicBezTo>
                  <a:pt x="1949" y="430"/>
                  <a:pt x="1909" y="409"/>
                  <a:pt x="1864" y="409"/>
                </a:cubicBezTo>
                <a:cubicBezTo>
                  <a:pt x="1837" y="409"/>
                  <a:pt x="1808" y="417"/>
                  <a:pt x="1780" y="436"/>
                </a:cubicBezTo>
                <a:lnTo>
                  <a:pt x="877" y="912"/>
                </a:lnTo>
                <a:lnTo>
                  <a:pt x="301" y="60"/>
                </a:lnTo>
                <a:cubicBezTo>
                  <a:pt x="273" y="19"/>
                  <a:pt x="230" y="0"/>
                  <a:pt x="18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2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77" name="Google Shape;277;p21"/>
          <p:cNvSpPr txBox="1">
            <a:spLocks noGrp="1"/>
          </p:cNvSpPr>
          <p:nvPr>
            <p:ph type="title" idx="2"/>
          </p:nvPr>
        </p:nvSpPr>
        <p:spPr>
          <a:xfrm>
            <a:off x="1101175" y="1834825"/>
            <a:ext cx="1986000" cy="37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6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78" name="Google Shape;278;p21"/>
          <p:cNvSpPr txBox="1">
            <a:spLocks noGrp="1"/>
          </p:cNvSpPr>
          <p:nvPr>
            <p:ph type="subTitle" idx="1"/>
          </p:nvPr>
        </p:nvSpPr>
        <p:spPr>
          <a:xfrm>
            <a:off x="1101175" y="2210550"/>
            <a:ext cx="1986000" cy="46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9" name="Google Shape;279;p21"/>
          <p:cNvSpPr txBox="1">
            <a:spLocks noGrp="1"/>
          </p:cNvSpPr>
          <p:nvPr>
            <p:ph type="title" idx="3"/>
          </p:nvPr>
        </p:nvSpPr>
        <p:spPr>
          <a:xfrm>
            <a:off x="3578947" y="1834825"/>
            <a:ext cx="1986000" cy="37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6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80" name="Google Shape;280;p21"/>
          <p:cNvSpPr txBox="1">
            <a:spLocks noGrp="1"/>
          </p:cNvSpPr>
          <p:nvPr>
            <p:ph type="subTitle" idx="4"/>
          </p:nvPr>
        </p:nvSpPr>
        <p:spPr>
          <a:xfrm>
            <a:off x="3579000" y="2210550"/>
            <a:ext cx="1986000" cy="46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1" name="Google Shape;281;p21"/>
          <p:cNvSpPr txBox="1">
            <a:spLocks noGrp="1"/>
          </p:cNvSpPr>
          <p:nvPr>
            <p:ph type="title" idx="5"/>
          </p:nvPr>
        </p:nvSpPr>
        <p:spPr>
          <a:xfrm>
            <a:off x="1101175" y="3268350"/>
            <a:ext cx="1986000" cy="37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6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82" name="Google Shape;282;p21"/>
          <p:cNvSpPr txBox="1">
            <a:spLocks noGrp="1"/>
          </p:cNvSpPr>
          <p:nvPr>
            <p:ph type="subTitle" idx="6"/>
          </p:nvPr>
        </p:nvSpPr>
        <p:spPr>
          <a:xfrm>
            <a:off x="1101175" y="3643950"/>
            <a:ext cx="1986000" cy="46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3" name="Google Shape;283;p21"/>
          <p:cNvSpPr txBox="1">
            <a:spLocks noGrp="1"/>
          </p:cNvSpPr>
          <p:nvPr>
            <p:ph type="title" idx="7"/>
          </p:nvPr>
        </p:nvSpPr>
        <p:spPr>
          <a:xfrm>
            <a:off x="3578947" y="3268350"/>
            <a:ext cx="1986000" cy="37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6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84" name="Google Shape;284;p21"/>
          <p:cNvSpPr txBox="1">
            <a:spLocks noGrp="1"/>
          </p:cNvSpPr>
          <p:nvPr>
            <p:ph type="subTitle" idx="8"/>
          </p:nvPr>
        </p:nvSpPr>
        <p:spPr>
          <a:xfrm>
            <a:off x="3578947" y="3643950"/>
            <a:ext cx="1986000" cy="46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5" name="Google Shape;285;p21"/>
          <p:cNvSpPr txBox="1">
            <a:spLocks noGrp="1"/>
          </p:cNvSpPr>
          <p:nvPr>
            <p:ph type="title" idx="9"/>
          </p:nvPr>
        </p:nvSpPr>
        <p:spPr>
          <a:xfrm>
            <a:off x="6056725" y="1834825"/>
            <a:ext cx="1986000" cy="37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6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86" name="Google Shape;286;p21"/>
          <p:cNvSpPr txBox="1">
            <a:spLocks noGrp="1"/>
          </p:cNvSpPr>
          <p:nvPr>
            <p:ph type="subTitle" idx="13"/>
          </p:nvPr>
        </p:nvSpPr>
        <p:spPr>
          <a:xfrm>
            <a:off x="6056725" y="2210550"/>
            <a:ext cx="1986000" cy="46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7" name="Google Shape;287;p21"/>
          <p:cNvSpPr txBox="1">
            <a:spLocks noGrp="1"/>
          </p:cNvSpPr>
          <p:nvPr>
            <p:ph type="title" idx="14"/>
          </p:nvPr>
        </p:nvSpPr>
        <p:spPr>
          <a:xfrm>
            <a:off x="6056725" y="3268350"/>
            <a:ext cx="1986000" cy="37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6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88" name="Google Shape;288;p21"/>
          <p:cNvSpPr txBox="1">
            <a:spLocks noGrp="1"/>
          </p:cNvSpPr>
          <p:nvPr>
            <p:ph type="subTitle" idx="15"/>
          </p:nvPr>
        </p:nvSpPr>
        <p:spPr>
          <a:xfrm>
            <a:off x="6056725" y="3643950"/>
            <a:ext cx="1986000" cy="46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6"/>
          <p:cNvSpPr/>
          <p:nvPr/>
        </p:nvSpPr>
        <p:spPr>
          <a:xfrm>
            <a:off x="-508971" y="-856866"/>
            <a:ext cx="3595000" cy="2792525"/>
          </a:xfrm>
          <a:custGeom>
            <a:avLst/>
            <a:gdLst/>
            <a:ahLst/>
            <a:cxnLst/>
            <a:rect l="l" t="t" r="r" b="b"/>
            <a:pathLst>
              <a:path w="143800" h="111701" extrusionOk="0">
                <a:moveTo>
                  <a:pt x="5773" y="104094"/>
                </a:moveTo>
                <a:cubicBezTo>
                  <a:pt x="7155" y="119838"/>
                  <a:pt x="14202" y="107121"/>
                  <a:pt x="20117" y="101705"/>
                </a:cubicBezTo>
                <a:cubicBezTo>
                  <a:pt x="26032" y="96289"/>
                  <a:pt x="31010" y="78934"/>
                  <a:pt x="41264" y="71597"/>
                </a:cubicBezTo>
                <a:cubicBezTo>
                  <a:pt x="51518" y="64260"/>
                  <a:pt x="71367" y="64793"/>
                  <a:pt x="81642" y="57684"/>
                </a:cubicBezTo>
                <a:cubicBezTo>
                  <a:pt x="91917" y="50575"/>
                  <a:pt x="94590" y="35251"/>
                  <a:pt x="102914" y="28943"/>
                </a:cubicBezTo>
                <a:cubicBezTo>
                  <a:pt x="111239" y="22636"/>
                  <a:pt x="126323" y="23255"/>
                  <a:pt x="131589" y="19839"/>
                </a:cubicBezTo>
                <a:cubicBezTo>
                  <a:pt x="136855" y="16424"/>
                  <a:pt x="154469" y="10550"/>
                  <a:pt x="134508" y="8450"/>
                </a:cubicBezTo>
                <a:cubicBezTo>
                  <a:pt x="114548" y="6350"/>
                  <a:pt x="33282" y="-8702"/>
                  <a:pt x="11826" y="7239"/>
                </a:cubicBezTo>
                <a:cubicBezTo>
                  <a:pt x="-9630" y="23180"/>
                  <a:pt x="4391" y="88350"/>
                  <a:pt x="5773" y="104094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344" name="Google Shape;344;p26"/>
          <p:cNvSpPr/>
          <p:nvPr/>
        </p:nvSpPr>
        <p:spPr>
          <a:xfrm rot="10800000">
            <a:off x="7301954" y="2841009"/>
            <a:ext cx="3595000" cy="2792525"/>
          </a:xfrm>
          <a:custGeom>
            <a:avLst/>
            <a:gdLst/>
            <a:ahLst/>
            <a:cxnLst/>
            <a:rect l="l" t="t" r="r" b="b"/>
            <a:pathLst>
              <a:path w="143800" h="111701" extrusionOk="0">
                <a:moveTo>
                  <a:pt x="5773" y="104094"/>
                </a:moveTo>
                <a:cubicBezTo>
                  <a:pt x="7155" y="119838"/>
                  <a:pt x="14202" y="107121"/>
                  <a:pt x="20117" y="101705"/>
                </a:cubicBezTo>
                <a:cubicBezTo>
                  <a:pt x="26032" y="96289"/>
                  <a:pt x="31010" y="78934"/>
                  <a:pt x="41264" y="71597"/>
                </a:cubicBezTo>
                <a:cubicBezTo>
                  <a:pt x="51518" y="64260"/>
                  <a:pt x="71367" y="64793"/>
                  <a:pt x="81642" y="57684"/>
                </a:cubicBezTo>
                <a:cubicBezTo>
                  <a:pt x="91917" y="50575"/>
                  <a:pt x="94590" y="35251"/>
                  <a:pt x="102914" y="28943"/>
                </a:cubicBezTo>
                <a:cubicBezTo>
                  <a:pt x="111239" y="22636"/>
                  <a:pt x="126323" y="23255"/>
                  <a:pt x="131589" y="19839"/>
                </a:cubicBezTo>
                <a:cubicBezTo>
                  <a:pt x="136855" y="16424"/>
                  <a:pt x="154469" y="10550"/>
                  <a:pt x="134508" y="8450"/>
                </a:cubicBezTo>
                <a:cubicBezTo>
                  <a:pt x="114548" y="6350"/>
                  <a:pt x="33282" y="-8702"/>
                  <a:pt x="11826" y="7239"/>
                </a:cubicBezTo>
                <a:cubicBezTo>
                  <a:pt x="-9630" y="23180"/>
                  <a:pt x="4391" y="88350"/>
                  <a:pt x="5773" y="10409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345" name="Google Shape;345;p26"/>
          <p:cNvSpPr/>
          <p:nvPr/>
        </p:nvSpPr>
        <p:spPr>
          <a:xfrm>
            <a:off x="135926" y="1123303"/>
            <a:ext cx="280200" cy="280200"/>
          </a:xfrm>
          <a:custGeom>
            <a:avLst/>
            <a:gdLst/>
            <a:ahLst/>
            <a:cxnLst/>
            <a:rect l="l" t="t" r="r" b="b"/>
            <a:pathLst>
              <a:path w="3410" h="3410" extrusionOk="0">
                <a:moveTo>
                  <a:pt x="1705" y="1"/>
                </a:moveTo>
                <a:cubicBezTo>
                  <a:pt x="753" y="1"/>
                  <a:pt x="1" y="778"/>
                  <a:pt x="1" y="1705"/>
                </a:cubicBezTo>
                <a:cubicBezTo>
                  <a:pt x="1" y="2657"/>
                  <a:pt x="753" y="3409"/>
                  <a:pt x="1705" y="3409"/>
                </a:cubicBezTo>
                <a:cubicBezTo>
                  <a:pt x="2632" y="3409"/>
                  <a:pt x="3409" y="2657"/>
                  <a:pt x="3409" y="1705"/>
                </a:cubicBezTo>
                <a:cubicBezTo>
                  <a:pt x="3409" y="778"/>
                  <a:pt x="2632" y="1"/>
                  <a:pt x="170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26"/>
          <p:cNvSpPr/>
          <p:nvPr/>
        </p:nvSpPr>
        <p:spPr>
          <a:xfrm rot="1606875">
            <a:off x="7664740" y="4761301"/>
            <a:ext cx="750022" cy="219593"/>
          </a:xfrm>
          <a:custGeom>
            <a:avLst/>
            <a:gdLst/>
            <a:ahLst/>
            <a:cxnLst/>
            <a:rect l="l" t="t" r="r" b="b"/>
            <a:pathLst>
              <a:path w="4512" h="1321" extrusionOk="0">
                <a:moveTo>
                  <a:pt x="3297" y="1"/>
                </a:moveTo>
                <a:cubicBezTo>
                  <a:pt x="3267" y="1"/>
                  <a:pt x="3238" y="13"/>
                  <a:pt x="3209" y="42"/>
                </a:cubicBezTo>
                <a:lnTo>
                  <a:pt x="2181" y="844"/>
                </a:lnTo>
                <a:lnTo>
                  <a:pt x="1229" y="167"/>
                </a:lnTo>
                <a:cubicBezTo>
                  <a:pt x="1198" y="157"/>
                  <a:pt x="1171" y="151"/>
                  <a:pt x="1146" y="151"/>
                </a:cubicBezTo>
                <a:cubicBezTo>
                  <a:pt x="1112" y="151"/>
                  <a:pt x="1083" y="163"/>
                  <a:pt x="1053" y="193"/>
                </a:cubicBezTo>
                <a:lnTo>
                  <a:pt x="51" y="1095"/>
                </a:lnTo>
                <a:cubicBezTo>
                  <a:pt x="1" y="1145"/>
                  <a:pt x="1" y="1220"/>
                  <a:pt x="51" y="1270"/>
                </a:cubicBezTo>
                <a:cubicBezTo>
                  <a:pt x="76" y="1320"/>
                  <a:pt x="101" y="1320"/>
                  <a:pt x="151" y="1320"/>
                </a:cubicBezTo>
                <a:cubicBezTo>
                  <a:pt x="176" y="1320"/>
                  <a:pt x="226" y="1320"/>
                  <a:pt x="251" y="1295"/>
                </a:cubicBezTo>
                <a:lnTo>
                  <a:pt x="1154" y="468"/>
                </a:lnTo>
                <a:lnTo>
                  <a:pt x="2106" y="1120"/>
                </a:lnTo>
                <a:cubicBezTo>
                  <a:pt x="2131" y="1132"/>
                  <a:pt x="2162" y="1139"/>
                  <a:pt x="2191" y="1139"/>
                </a:cubicBezTo>
                <a:cubicBezTo>
                  <a:pt x="2219" y="1139"/>
                  <a:pt x="2244" y="1132"/>
                  <a:pt x="2256" y="1120"/>
                </a:cubicBezTo>
                <a:lnTo>
                  <a:pt x="3309" y="318"/>
                </a:lnTo>
                <a:lnTo>
                  <a:pt x="4286" y="844"/>
                </a:lnTo>
                <a:cubicBezTo>
                  <a:pt x="4307" y="851"/>
                  <a:pt x="4327" y="854"/>
                  <a:pt x="4346" y="854"/>
                </a:cubicBezTo>
                <a:cubicBezTo>
                  <a:pt x="4398" y="854"/>
                  <a:pt x="4443" y="831"/>
                  <a:pt x="4462" y="794"/>
                </a:cubicBezTo>
                <a:cubicBezTo>
                  <a:pt x="4512" y="719"/>
                  <a:pt x="4487" y="644"/>
                  <a:pt x="4412" y="594"/>
                </a:cubicBezTo>
                <a:lnTo>
                  <a:pt x="3359" y="17"/>
                </a:lnTo>
                <a:cubicBezTo>
                  <a:pt x="3338" y="7"/>
                  <a:pt x="3318" y="1"/>
                  <a:pt x="329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26"/>
          <p:cNvSpPr/>
          <p:nvPr/>
        </p:nvSpPr>
        <p:spPr>
          <a:xfrm rot="5797880">
            <a:off x="8592951" y="3500851"/>
            <a:ext cx="351069" cy="315346"/>
          </a:xfrm>
          <a:custGeom>
            <a:avLst/>
            <a:gdLst/>
            <a:ahLst/>
            <a:cxnLst/>
            <a:rect l="l" t="t" r="r" b="b"/>
            <a:pathLst>
              <a:path w="4036" h="3625" extrusionOk="0">
                <a:moveTo>
                  <a:pt x="2503" y="0"/>
                </a:moveTo>
                <a:cubicBezTo>
                  <a:pt x="1959" y="0"/>
                  <a:pt x="1413" y="194"/>
                  <a:pt x="978" y="592"/>
                </a:cubicBezTo>
                <a:cubicBezTo>
                  <a:pt x="101" y="1369"/>
                  <a:pt x="0" y="2697"/>
                  <a:pt x="677" y="3625"/>
                </a:cubicBezTo>
                <a:lnTo>
                  <a:pt x="4036" y="592"/>
                </a:lnTo>
                <a:cubicBezTo>
                  <a:pt x="3606" y="201"/>
                  <a:pt x="3056" y="0"/>
                  <a:pt x="250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26"/>
          <p:cNvSpPr/>
          <p:nvPr/>
        </p:nvSpPr>
        <p:spPr>
          <a:xfrm rot="2856529">
            <a:off x="8686440" y="4311035"/>
            <a:ext cx="164102" cy="331323"/>
          </a:xfrm>
          <a:custGeom>
            <a:avLst/>
            <a:gdLst/>
            <a:ahLst/>
            <a:cxnLst/>
            <a:rect l="l" t="t" r="r" b="b"/>
            <a:pathLst>
              <a:path w="778" h="1571" extrusionOk="0">
                <a:moveTo>
                  <a:pt x="636" y="1"/>
                </a:moveTo>
                <a:cubicBezTo>
                  <a:pt x="576" y="1"/>
                  <a:pt x="522" y="42"/>
                  <a:pt x="502" y="83"/>
                </a:cubicBezTo>
                <a:lnTo>
                  <a:pt x="25" y="1386"/>
                </a:lnTo>
                <a:cubicBezTo>
                  <a:pt x="0" y="1461"/>
                  <a:pt x="25" y="1536"/>
                  <a:pt x="101" y="1561"/>
                </a:cubicBezTo>
                <a:cubicBezTo>
                  <a:pt x="119" y="1568"/>
                  <a:pt x="138" y="1571"/>
                  <a:pt x="156" y="1571"/>
                </a:cubicBezTo>
                <a:cubicBezTo>
                  <a:pt x="210" y="1571"/>
                  <a:pt x="257" y="1543"/>
                  <a:pt x="276" y="1486"/>
                </a:cubicBezTo>
                <a:lnTo>
                  <a:pt x="752" y="183"/>
                </a:lnTo>
                <a:cubicBezTo>
                  <a:pt x="777" y="108"/>
                  <a:pt x="752" y="32"/>
                  <a:pt x="677" y="7"/>
                </a:cubicBezTo>
                <a:cubicBezTo>
                  <a:pt x="663" y="3"/>
                  <a:pt x="649" y="1"/>
                  <a:pt x="63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26"/>
          <p:cNvSpPr/>
          <p:nvPr/>
        </p:nvSpPr>
        <p:spPr>
          <a:xfrm rot="-4499985" flipH="1">
            <a:off x="496911" y="197364"/>
            <a:ext cx="524556" cy="446868"/>
          </a:xfrm>
          <a:custGeom>
            <a:avLst/>
            <a:gdLst/>
            <a:ahLst/>
            <a:cxnLst/>
            <a:rect l="l" t="t" r="r" b="b"/>
            <a:pathLst>
              <a:path w="4738" h="4036" extrusionOk="0">
                <a:moveTo>
                  <a:pt x="2244" y="1"/>
                </a:moveTo>
                <a:cubicBezTo>
                  <a:pt x="1429" y="1"/>
                  <a:pt x="650" y="438"/>
                  <a:pt x="276" y="1203"/>
                </a:cubicBezTo>
                <a:cubicBezTo>
                  <a:pt x="76" y="1579"/>
                  <a:pt x="1" y="1955"/>
                  <a:pt x="26" y="2331"/>
                </a:cubicBezTo>
                <a:cubicBezTo>
                  <a:pt x="392" y="2092"/>
                  <a:pt x="814" y="1963"/>
                  <a:pt x="1242" y="1963"/>
                </a:cubicBezTo>
                <a:cubicBezTo>
                  <a:pt x="1575" y="1963"/>
                  <a:pt x="1913" y="2041"/>
                  <a:pt x="2231" y="2206"/>
                </a:cubicBezTo>
                <a:cubicBezTo>
                  <a:pt x="2958" y="2582"/>
                  <a:pt x="3384" y="3284"/>
                  <a:pt x="3434" y="4035"/>
                </a:cubicBezTo>
                <a:cubicBezTo>
                  <a:pt x="3760" y="3835"/>
                  <a:pt x="4011" y="3559"/>
                  <a:pt x="4186" y="3183"/>
                </a:cubicBezTo>
                <a:cubicBezTo>
                  <a:pt x="4737" y="2106"/>
                  <a:pt x="4311" y="777"/>
                  <a:pt x="3234" y="226"/>
                </a:cubicBezTo>
                <a:cubicBezTo>
                  <a:pt x="2914" y="74"/>
                  <a:pt x="2576" y="1"/>
                  <a:pt x="224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26"/>
          <p:cNvSpPr/>
          <p:nvPr/>
        </p:nvSpPr>
        <p:spPr>
          <a:xfrm rot="-3661117">
            <a:off x="238553" y="4215459"/>
            <a:ext cx="164102" cy="331324"/>
          </a:xfrm>
          <a:custGeom>
            <a:avLst/>
            <a:gdLst/>
            <a:ahLst/>
            <a:cxnLst/>
            <a:rect l="l" t="t" r="r" b="b"/>
            <a:pathLst>
              <a:path w="778" h="1571" extrusionOk="0">
                <a:moveTo>
                  <a:pt x="636" y="1"/>
                </a:moveTo>
                <a:cubicBezTo>
                  <a:pt x="576" y="1"/>
                  <a:pt x="522" y="42"/>
                  <a:pt x="502" y="83"/>
                </a:cubicBezTo>
                <a:lnTo>
                  <a:pt x="25" y="1386"/>
                </a:lnTo>
                <a:cubicBezTo>
                  <a:pt x="0" y="1461"/>
                  <a:pt x="25" y="1536"/>
                  <a:pt x="101" y="1561"/>
                </a:cubicBezTo>
                <a:cubicBezTo>
                  <a:pt x="119" y="1568"/>
                  <a:pt x="138" y="1571"/>
                  <a:pt x="156" y="1571"/>
                </a:cubicBezTo>
                <a:cubicBezTo>
                  <a:pt x="210" y="1571"/>
                  <a:pt x="257" y="1543"/>
                  <a:pt x="276" y="1486"/>
                </a:cubicBezTo>
                <a:lnTo>
                  <a:pt x="752" y="183"/>
                </a:lnTo>
                <a:cubicBezTo>
                  <a:pt x="777" y="108"/>
                  <a:pt x="752" y="32"/>
                  <a:pt x="677" y="7"/>
                </a:cubicBezTo>
                <a:cubicBezTo>
                  <a:pt x="663" y="3"/>
                  <a:pt x="649" y="1"/>
                  <a:pt x="63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26"/>
          <p:cNvSpPr/>
          <p:nvPr/>
        </p:nvSpPr>
        <p:spPr>
          <a:xfrm>
            <a:off x="8516675" y="445026"/>
            <a:ext cx="194421" cy="194421"/>
          </a:xfrm>
          <a:custGeom>
            <a:avLst/>
            <a:gdLst/>
            <a:ahLst/>
            <a:cxnLst/>
            <a:rect l="l" t="t" r="r" b="b"/>
            <a:pathLst>
              <a:path w="3410" h="3410" extrusionOk="0">
                <a:moveTo>
                  <a:pt x="1705" y="1"/>
                </a:moveTo>
                <a:cubicBezTo>
                  <a:pt x="753" y="1"/>
                  <a:pt x="1" y="778"/>
                  <a:pt x="1" y="1705"/>
                </a:cubicBezTo>
                <a:cubicBezTo>
                  <a:pt x="1" y="2657"/>
                  <a:pt x="753" y="3409"/>
                  <a:pt x="1705" y="3409"/>
                </a:cubicBezTo>
                <a:cubicBezTo>
                  <a:pt x="2632" y="3409"/>
                  <a:pt x="3409" y="2657"/>
                  <a:pt x="3409" y="1705"/>
                </a:cubicBezTo>
                <a:cubicBezTo>
                  <a:pt x="3409" y="778"/>
                  <a:pt x="2632" y="1"/>
                  <a:pt x="170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bg>
      <p:bgPr>
        <a:solidFill>
          <a:schemeClr val="dk2"/>
        </a:solidFill>
        <a:effectLst/>
      </p:bgPr>
    </p:bg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27"/>
          <p:cNvSpPr/>
          <p:nvPr/>
        </p:nvSpPr>
        <p:spPr>
          <a:xfrm rot="10800000">
            <a:off x="-639910" y="2453705"/>
            <a:ext cx="10098800" cy="3633725"/>
          </a:xfrm>
          <a:custGeom>
            <a:avLst/>
            <a:gdLst/>
            <a:ahLst/>
            <a:cxnLst/>
            <a:rect l="l" t="t" r="r" b="b"/>
            <a:pathLst>
              <a:path w="403952" h="145349" extrusionOk="0">
                <a:moveTo>
                  <a:pt x="400114" y="88109"/>
                </a:moveTo>
                <a:cubicBezTo>
                  <a:pt x="405681" y="111461"/>
                  <a:pt x="407445" y="148526"/>
                  <a:pt x="389524" y="145132"/>
                </a:cubicBezTo>
                <a:cubicBezTo>
                  <a:pt x="371603" y="141738"/>
                  <a:pt x="322568" y="84224"/>
                  <a:pt x="292586" y="67744"/>
                </a:cubicBezTo>
                <a:cubicBezTo>
                  <a:pt x="262604" y="51264"/>
                  <a:pt x="236083" y="48990"/>
                  <a:pt x="209633" y="46250"/>
                </a:cubicBezTo>
                <a:cubicBezTo>
                  <a:pt x="183183" y="43510"/>
                  <a:pt x="157806" y="48670"/>
                  <a:pt x="133888" y="51302"/>
                </a:cubicBezTo>
                <a:cubicBezTo>
                  <a:pt x="109970" y="53934"/>
                  <a:pt x="87465" y="60794"/>
                  <a:pt x="66124" y="62041"/>
                </a:cubicBezTo>
                <a:cubicBezTo>
                  <a:pt x="44783" y="63288"/>
                  <a:pt x="15890" y="62856"/>
                  <a:pt x="5843" y="58783"/>
                </a:cubicBezTo>
                <a:cubicBezTo>
                  <a:pt x="-4204" y="54710"/>
                  <a:pt x="684" y="45342"/>
                  <a:pt x="5843" y="37603"/>
                </a:cubicBezTo>
                <a:cubicBezTo>
                  <a:pt x="11002" y="29864"/>
                  <a:pt x="-21582" y="17781"/>
                  <a:pt x="36798" y="12350"/>
                </a:cubicBezTo>
                <a:cubicBezTo>
                  <a:pt x="95178" y="6919"/>
                  <a:pt x="295572" y="-7607"/>
                  <a:pt x="356125" y="5019"/>
                </a:cubicBezTo>
                <a:cubicBezTo>
                  <a:pt x="416678" y="17646"/>
                  <a:pt x="394548" y="64757"/>
                  <a:pt x="400114" y="8810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354" name="Google Shape;354;p27"/>
          <p:cNvSpPr/>
          <p:nvPr/>
        </p:nvSpPr>
        <p:spPr>
          <a:xfrm flipH="1">
            <a:off x="5386189" y="-161190"/>
            <a:ext cx="4232993" cy="1696837"/>
          </a:xfrm>
          <a:custGeom>
            <a:avLst/>
            <a:gdLst/>
            <a:ahLst/>
            <a:cxnLst/>
            <a:rect l="l" t="t" r="r" b="b"/>
            <a:pathLst>
              <a:path w="104216" h="41776" extrusionOk="0">
                <a:moveTo>
                  <a:pt x="6378" y="40699"/>
                </a:moveTo>
                <a:cubicBezTo>
                  <a:pt x="8884" y="45028"/>
                  <a:pt x="16631" y="34434"/>
                  <a:pt x="23124" y="29080"/>
                </a:cubicBezTo>
                <a:cubicBezTo>
                  <a:pt x="29617" y="23726"/>
                  <a:pt x="34915" y="12106"/>
                  <a:pt x="45338" y="8574"/>
                </a:cubicBezTo>
                <a:cubicBezTo>
                  <a:pt x="55762" y="5043"/>
                  <a:pt x="76609" y="8859"/>
                  <a:pt x="85665" y="7891"/>
                </a:cubicBezTo>
                <a:cubicBezTo>
                  <a:pt x="94722" y="6923"/>
                  <a:pt x="112607" y="3563"/>
                  <a:pt x="99677" y="2765"/>
                </a:cubicBezTo>
                <a:cubicBezTo>
                  <a:pt x="86747" y="1968"/>
                  <a:pt x="23636" y="-3216"/>
                  <a:pt x="8086" y="3106"/>
                </a:cubicBezTo>
                <a:cubicBezTo>
                  <a:pt x="-7464" y="9428"/>
                  <a:pt x="3872" y="36370"/>
                  <a:pt x="6378" y="40699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355" name="Google Shape;355;p27"/>
          <p:cNvSpPr/>
          <p:nvPr/>
        </p:nvSpPr>
        <p:spPr>
          <a:xfrm>
            <a:off x="311251" y="3688816"/>
            <a:ext cx="280200" cy="280200"/>
          </a:xfrm>
          <a:custGeom>
            <a:avLst/>
            <a:gdLst/>
            <a:ahLst/>
            <a:cxnLst/>
            <a:rect l="l" t="t" r="r" b="b"/>
            <a:pathLst>
              <a:path w="3410" h="3410" extrusionOk="0">
                <a:moveTo>
                  <a:pt x="1705" y="1"/>
                </a:moveTo>
                <a:cubicBezTo>
                  <a:pt x="753" y="1"/>
                  <a:pt x="1" y="778"/>
                  <a:pt x="1" y="1705"/>
                </a:cubicBezTo>
                <a:cubicBezTo>
                  <a:pt x="1" y="2657"/>
                  <a:pt x="753" y="3409"/>
                  <a:pt x="1705" y="3409"/>
                </a:cubicBezTo>
                <a:cubicBezTo>
                  <a:pt x="2632" y="3409"/>
                  <a:pt x="3409" y="2657"/>
                  <a:pt x="3409" y="1705"/>
                </a:cubicBezTo>
                <a:cubicBezTo>
                  <a:pt x="3409" y="778"/>
                  <a:pt x="2632" y="1"/>
                  <a:pt x="170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p27"/>
          <p:cNvSpPr/>
          <p:nvPr/>
        </p:nvSpPr>
        <p:spPr>
          <a:xfrm rot="-6700042" flipH="1">
            <a:off x="8639065" y="889246"/>
            <a:ext cx="164100" cy="331322"/>
          </a:xfrm>
          <a:custGeom>
            <a:avLst/>
            <a:gdLst/>
            <a:ahLst/>
            <a:cxnLst/>
            <a:rect l="l" t="t" r="r" b="b"/>
            <a:pathLst>
              <a:path w="778" h="1571" extrusionOk="0">
                <a:moveTo>
                  <a:pt x="636" y="1"/>
                </a:moveTo>
                <a:cubicBezTo>
                  <a:pt x="576" y="1"/>
                  <a:pt x="522" y="42"/>
                  <a:pt x="502" y="83"/>
                </a:cubicBezTo>
                <a:lnTo>
                  <a:pt x="25" y="1386"/>
                </a:lnTo>
                <a:cubicBezTo>
                  <a:pt x="0" y="1461"/>
                  <a:pt x="25" y="1536"/>
                  <a:pt x="101" y="1561"/>
                </a:cubicBezTo>
                <a:cubicBezTo>
                  <a:pt x="119" y="1568"/>
                  <a:pt x="138" y="1571"/>
                  <a:pt x="156" y="1571"/>
                </a:cubicBezTo>
                <a:cubicBezTo>
                  <a:pt x="210" y="1571"/>
                  <a:pt x="257" y="1543"/>
                  <a:pt x="276" y="1486"/>
                </a:cubicBezTo>
                <a:lnTo>
                  <a:pt x="752" y="183"/>
                </a:lnTo>
                <a:cubicBezTo>
                  <a:pt x="777" y="108"/>
                  <a:pt x="752" y="32"/>
                  <a:pt x="677" y="7"/>
                </a:cubicBezTo>
                <a:cubicBezTo>
                  <a:pt x="663" y="3"/>
                  <a:pt x="649" y="1"/>
                  <a:pt x="63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p27"/>
          <p:cNvSpPr/>
          <p:nvPr/>
        </p:nvSpPr>
        <p:spPr>
          <a:xfrm rot="-326888">
            <a:off x="1458214" y="4122673"/>
            <a:ext cx="750023" cy="219592"/>
          </a:xfrm>
          <a:custGeom>
            <a:avLst/>
            <a:gdLst/>
            <a:ahLst/>
            <a:cxnLst/>
            <a:rect l="l" t="t" r="r" b="b"/>
            <a:pathLst>
              <a:path w="4512" h="1321" extrusionOk="0">
                <a:moveTo>
                  <a:pt x="3297" y="1"/>
                </a:moveTo>
                <a:cubicBezTo>
                  <a:pt x="3267" y="1"/>
                  <a:pt x="3238" y="13"/>
                  <a:pt x="3209" y="42"/>
                </a:cubicBezTo>
                <a:lnTo>
                  <a:pt x="2181" y="844"/>
                </a:lnTo>
                <a:lnTo>
                  <a:pt x="1229" y="167"/>
                </a:lnTo>
                <a:cubicBezTo>
                  <a:pt x="1198" y="157"/>
                  <a:pt x="1171" y="151"/>
                  <a:pt x="1146" y="151"/>
                </a:cubicBezTo>
                <a:cubicBezTo>
                  <a:pt x="1112" y="151"/>
                  <a:pt x="1083" y="163"/>
                  <a:pt x="1053" y="193"/>
                </a:cubicBezTo>
                <a:lnTo>
                  <a:pt x="51" y="1095"/>
                </a:lnTo>
                <a:cubicBezTo>
                  <a:pt x="1" y="1145"/>
                  <a:pt x="1" y="1220"/>
                  <a:pt x="51" y="1270"/>
                </a:cubicBezTo>
                <a:cubicBezTo>
                  <a:pt x="76" y="1320"/>
                  <a:pt x="101" y="1320"/>
                  <a:pt x="151" y="1320"/>
                </a:cubicBezTo>
                <a:cubicBezTo>
                  <a:pt x="176" y="1320"/>
                  <a:pt x="226" y="1320"/>
                  <a:pt x="251" y="1295"/>
                </a:cubicBezTo>
                <a:lnTo>
                  <a:pt x="1154" y="468"/>
                </a:lnTo>
                <a:lnTo>
                  <a:pt x="2106" y="1120"/>
                </a:lnTo>
                <a:cubicBezTo>
                  <a:pt x="2131" y="1132"/>
                  <a:pt x="2162" y="1139"/>
                  <a:pt x="2191" y="1139"/>
                </a:cubicBezTo>
                <a:cubicBezTo>
                  <a:pt x="2219" y="1139"/>
                  <a:pt x="2244" y="1132"/>
                  <a:pt x="2256" y="1120"/>
                </a:cubicBezTo>
                <a:lnTo>
                  <a:pt x="3309" y="318"/>
                </a:lnTo>
                <a:lnTo>
                  <a:pt x="4286" y="844"/>
                </a:lnTo>
                <a:cubicBezTo>
                  <a:pt x="4307" y="851"/>
                  <a:pt x="4327" y="854"/>
                  <a:pt x="4346" y="854"/>
                </a:cubicBezTo>
                <a:cubicBezTo>
                  <a:pt x="4398" y="854"/>
                  <a:pt x="4443" y="831"/>
                  <a:pt x="4462" y="794"/>
                </a:cubicBezTo>
                <a:cubicBezTo>
                  <a:pt x="4512" y="719"/>
                  <a:pt x="4487" y="644"/>
                  <a:pt x="4412" y="594"/>
                </a:cubicBezTo>
                <a:lnTo>
                  <a:pt x="3359" y="17"/>
                </a:lnTo>
                <a:cubicBezTo>
                  <a:pt x="3338" y="7"/>
                  <a:pt x="3318" y="1"/>
                  <a:pt x="329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p27"/>
          <p:cNvSpPr/>
          <p:nvPr/>
        </p:nvSpPr>
        <p:spPr>
          <a:xfrm rot="-4500050" flipH="1">
            <a:off x="7440682" y="119541"/>
            <a:ext cx="483265" cy="411677"/>
          </a:xfrm>
          <a:custGeom>
            <a:avLst/>
            <a:gdLst/>
            <a:ahLst/>
            <a:cxnLst/>
            <a:rect l="l" t="t" r="r" b="b"/>
            <a:pathLst>
              <a:path w="4738" h="4036" extrusionOk="0">
                <a:moveTo>
                  <a:pt x="2244" y="1"/>
                </a:moveTo>
                <a:cubicBezTo>
                  <a:pt x="1429" y="1"/>
                  <a:pt x="650" y="438"/>
                  <a:pt x="276" y="1203"/>
                </a:cubicBezTo>
                <a:cubicBezTo>
                  <a:pt x="76" y="1579"/>
                  <a:pt x="1" y="1955"/>
                  <a:pt x="26" y="2331"/>
                </a:cubicBezTo>
                <a:cubicBezTo>
                  <a:pt x="392" y="2092"/>
                  <a:pt x="814" y="1963"/>
                  <a:pt x="1242" y="1963"/>
                </a:cubicBezTo>
                <a:cubicBezTo>
                  <a:pt x="1575" y="1963"/>
                  <a:pt x="1913" y="2041"/>
                  <a:pt x="2231" y="2206"/>
                </a:cubicBezTo>
                <a:cubicBezTo>
                  <a:pt x="2958" y="2582"/>
                  <a:pt x="3384" y="3284"/>
                  <a:pt x="3434" y="4035"/>
                </a:cubicBezTo>
                <a:cubicBezTo>
                  <a:pt x="3760" y="3835"/>
                  <a:pt x="4011" y="3559"/>
                  <a:pt x="4186" y="3183"/>
                </a:cubicBezTo>
                <a:cubicBezTo>
                  <a:pt x="4737" y="2106"/>
                  <a:pt x="4311" y="777"/>
                  <a:pt x="3234" y="226"/>
                </a:cubicBezTo>
                <a:cubicBezTo>
                  <a:pt x="2914" y="74"/>
                  <a:pt x="2576" y="1"/>
                  <a:pt x="224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27"/>
          <p:cNvSpPr/>
          <p:nvPr/>
        </p:nvSpPr>
        <p:spPr>
          <a:xfrm rot="8816071" flipH="1">
            <a:off x="350265" y="2178698"/>
            <a:ext cx="164099" cy="331320"/>
          </a:xfrm>
          <a:custGeom>
            <a:avLst/>
            <a:gdLst/>
            <a:ahLst/>
            <a:cxnLst/>
            <a:rect l="l" t="t" r="r" b="b"/>
            <a:pathLst>
              <a:path w="778" h="1571" extrusionOk="0">
                <a:moveTo>
                  <a:pt x="636" y="1"/>
                </a:moveTo>
                <a:cubicBezTo>
                  <a:pt x="576" y="1"/>
                  <a:pt x="522" y="42"/>
                  <a:pt x="502" y="83"/>
                </a:cubicBezTo>
                <a:lnTo>
                  <a:pt x="25" y="1386"/>
                </a:lnTo>
                <a:cubicBezTo>
                  <a:pt x="0" y="1461"/>
                  <a:pt x="25" y="1536"/>
                  <a:pt x="101" y="1561"/>
                </a:cubicBezTo>
                <a:cubicBezTo>
                  <a:pt x="119" y="1568"/>
                  <a:pt x="138" y="1571"/>
                  <a:pt x="156" y="1571"/>
                </a:cubicBezTo>
                <a:cubicBezTo>
                  <a:pt x="210" y="1571"/>
                  <a:pt x="257" y="1543"/>
                  <a:pt x="276" y="1486"/>
                </a:cubicBezTo>
                <a:lnTo>
                  <a:pt x="752" y="183"/>
                </a:lnTo>
                <a:cubicBezTo>
                  <a:pt x="777" y="108"/>
                  <a:pt x="752" y="32"/>
                  <a:pt x="677" y="7"/>
                </a:cubicBezTo>
                <a:cubicBezTo>
                  <a:pt x="663" y="3"/>
                  <a:pt x="649" y="1"/>
                  <a:pt x="63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p27"/>
          <p:cNvSpPr/>
          <p:nvPr/>
        </p:nvSpPr>
        <p:spPr>
          <a:xfrm rot="2700000" flipH="1">
            <a:off x="7528620" y="4378896"/>
            <a:ext cx="1201745" cy="450420"/>
          </a:xfrm>
          <a:custGeom>
            <a:avLst/>
            <a:gdLst/>
            <a:ahLst/>
            <a:cxnLst/>
            <a:rect l="l" t="t" r="r" b="b"/>
            <a:pathLst>
              <a:path w="7745" h="2903" extrusionOk="0">
                <a:moveTo>
                  <a:pt x="185" y="0"/>
                </a:moveTo>
                <a:cubicBezTo>
                  <a:pt x="148" y="0"/>
                  <a:pt x="109" y="13"/>
                  <a:pt x="75" y="35"/>
                </a:cubicBezTo>
                <a:cubicBezTo>
                  <a:pt x="0" y="85"/>
                  <a:pt x="0" y="161"/>
                  <a:pt x="50" y="236"/>
                </a:cubicBezTo>
                <a:lnTo>
                  <a:pt x="702" y="1213"/>
                </a:lnTo>
                <a:cubicBezTo>
                  <a:pt x="739" y="1250"/>
                  <a:pt x="789" y="1273"/>
                  <a:pt x="842" y="1273"/>
                </a:cubicBezTo>
                <a:cubicBezTo>
                  <a:pt x="862" y="1273"/>
                  <a:pt x="882" y="1270"/>
                  <a:pt x="902" y="1263"/>
                </a:cubicBezTo>
                <a:lnTo>
                  <a:pt x="1805" y="762"/>
                </a:lnTo>
                <a:lnTo>
                  <a:pt x="2381" y="1614"/>
                </a:lnTo>
                <a:cubicBezTo>
                  <a:pt x="2413" y="1662"/>
                  <a:pt x="2455" y="1679"/>
                  <a:pt x="2500" y="1679"/>
                </a:cubicBezTo>
                <a:cubicBezTo>
                  <a:pt x="2527" y="1679"/>
                  <a:pt x="2554" y="1674"/>
                  <a:pt x="2582" y="1664"/>
                </a:cubicBezTo>
                <a:lnTo>
                  <a:pt x="3484" y="1163"/>
                </a:lnTo>
                <a:lnTo>
                  <a:pt x="4060" y="2015"/>
                </a:lnTo>
                <a:cubicBezTo>
                  <a:pt x="4093" y="2064"/>
                  <a:pt x="4146" y="2091"/>
                  <a:pt x="4193" y="2091"/>
                </a:cubicBezTo>
                <a:cubicBezTo>
                  <a:pt x="4219" y="2091"/>
                  <a:pt x="4243" y="2083"/>
                  <a:pt x="4261" y="2065"/>
                </a:cubicBezTo>
                <a:lnTo>
                  <a:pt x="5163" y="1564"/>
                </a:lnTo>
                <a:lnTo>
                  <a:pt x="5765" y="2416"/>
                </a:lnTo>
                <a:cubicBezTo>
                  <a:pt x="5781" y="2465"/>
                  <a:pt x="5828" y="2492"/>
                  <a:pt x="5880" y="2492"/>
                </a:cubicBezTo>
                <a:cubicBezTo>
                  <a:pt x="5909" y="2492"/>
                  <a:pt x="5938" y="2484"/>
                  <a:pt x="5965" y="2466"/>
                </a:cubicBezTo>
                <a:lnTo>
                  <a:pt x="6867" y="1990"/>
                </a:lnTo>
                <a:lnTo>
                  <a:pt x="7444" y="2842"/>
                </a:lnTo>
                <a:cubicBezTo>
                  <a:pt x="7469" y="2867"/>
                  <a:pt x="7494" y="2892"/>
                  <a:pt x="7544" y="2892"/>
                </a:cubicBezTo>
                <a:cubicBezTo>
                  <a:pt x="7551" y="2900"/>
                  <a:pt x="7561" y="2903"/>
                  <a:pt x="7572" y="2903"/>
                </a:cubicBezTo>
                <a:cubicBezTo>
                  <a:pt x="7598" y="2903"/>
                  <a:pt x="7634" y="2885"/>
                  <a:pt x="7669" y="2867"/>
                </a:cubicBezTo>
                <a:cubicBezTo>
                  <a:pt x="7719" y="2817"/>
                  <a:pt x="7744" y="2742"/>
                  <a:pt x="7694" y="2667"/>
                </a:cubicBezTo>
                <a:lnTo>
                  <a:pt x="7043" y="1689"/>
                </a:lnTo>
                <a:cubicBezTo>
                  <a:pt x="7006" y="1653"/>
                  <a:pt x="6956" y="1629"/>
                  <a:pt x="6902" y="1629"/>
                </a:cubicBezTo>
                <a:cubicBezTo>
                  <a:pt x="6883" y="1629"/>
                  <a:pt x="6862" y="1633"/>
                  <a:pt x="6842" y="1639"/>
                </a:cubicBezTo>
                <a:lnTo>
                  <a:pt x="5940" y="2141"/>
                </a:lnTo>
                <a:lnTo>
                  <a:pt x="5338" y="1288"/>
                </a:lnTo>
                <a:cubicBezTo>
                  <a:pt x="5323" y="1241"/>
                  <a:pt x="5276" y="1223"/>
                  <a:pt x="5226" y="1223"/>
                </a:cubicBezTo>
                <a:cubicBezTo>
                  <a:pt x="5196" y="1223"/>
                  <a:pt x="5165" y="1229"/>
                  <a:pt x="5138" y="1238"/>
                </a:cubicBezTo>
                <a:lnTo>
                  <a:pt x="4236" y="1740"/>
                </a:lnTo>
                <a:lnTo>
                  <a:pt x="3659" y="887"/>
                </a:lnTo>
                <a:cubicBezTo>
                  <a:pt x="3627" y="839"/>
                  <a:pt x="3584" y="811"/>
                  <a:pt x="3538" y="811"/>
                </a:cubicBezTo>
                <a:cubicBezTo>
                  <a:pt x="3512" y="811"/>
                  <a:pt x="3485" y="820"/>
                  <a:pt x="3459" y="837"/>
                </a:cubicBezTo>
                <a:lnTo>
                  <a:pt x="2556" y="1313"/>
                </a:lnTo>
                <a:lnTo>
                  <a:pt x="1980" y="461"/>
                </a:lnTo>
                <a:cubicBezTo>
                  <a:pt x="1949" y="430"/>
                  <a:pt x="1909" y="409"/>
                  <a:pt x="1864" y="409"/>
                </a:cubicBezTo>
                <a:cubicBezTo>
                  <a:pt x="1837" y="409"/>
                  <a:pt x="1808" y="417"/>
                  <a:pt x="1780" y="436"/>
                </a:cubicBezTo>
                <a:lnTo>
                  <a:pt x="877" y="912"/>
                </a:lnTo>
                <a:lnTo>
                  <a:pt x="301" y="60"/>
                </a:lnTo>
                <a:cubicBezTo>
                  <a:pt x="273" y="19"/>
                  <a:pt x="230" y="0"/>
                  <a:pt x="18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27"/>
          <p:cNvSpPr/>
          <p:nvPr/>
        </p:nvSpPr>
        <p:spPr>
          <a:xfrm>
            <a:off x="8581026" y="3627991"/>
            <a:ext cx="280200" cy="280200"/>
          </a:xfrm>
          <a:custGeom>
            <a:avLst/>
            <a:gdLst/>
            <a:ahLst/>
            <a:cxnLst/>
            <a:rect l="l" t="t" r="r" b="b"/>
            <a:pathLst>
              <a:path w="3410" h="3410" extrusionOk="0">
                <a:moveTo>
                  <a:pt x="1705" y="1"/>
                </a:moveTo>
                <a:cubicBezTo>
                  <a:pt x="753" y="1"/>
                  <a:pt x="1" y="778"/>
                  <a:pt x="1" y="1705"/>
                </a:cubicBezTo>
                <a:cubicBezTo>
                  <a:pt x="1" y="2657"/>
                  <a:pt x="753" y="3409"/>
                  <a:pt x="1705" y="3409"/>
                </a:cubicBezTo>
                <a:cubicBezTo>
                  <a:pt x="2632" y="3409"/>
                  <a:pt x="3409" y="2657"/>
                  <a:pt x="3409" y="1705"/>
                </a:cubicBezTo>
                <a:cubicBezTo>
                  <a:pt x="3409" y="778"/>
                  <a:pt x="2632" y="1"/>
                  <a:pt x="170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27"/>
          <p:cNvSpPr/>
          <p:nvPr/>
        </p:nvSpPr>
        <p:spPr>
          <a:xfrm rot="8904525">
            <a:off x="338087" y="429598"/>
            <a:ext cx="750025" cy="219591"/>
          </a:xfrm>
          <a:custGeom>
            <a:avLst/>
            <a:gdLst/>
            <a:ahLst/>
            <a:cxnLst/>
            <a:rect l="l" t="t" r="r" b="b"/>
            <a:pathLst>
              <a:path w="4512" h="1321" extrusionOk="0">
                <a:moveTo>
                  <a:pt x="3297" y="1"/>
                </a:moveTo>
                <a:cubicBezTo>
                  <a:pt x="3267" y="1"/>
                  <a:pt x="3238" y="13"/>
                  <a:pt x="3209" y="42"/>
                </a:cubicBezTo>
                <a:lnTo>
                  <a:pt x="2181" y="844"/>
                </a:lnTo>
                <a:lnTo>
                  <a:pt x="1229" y="167"/>
                </a:lnTo>
                <a:cubicBezTo>
                  <a:pt x="1198" y="157"/>
                  <a:pt x="1171" y="151"/>
                  <a:pt x="1146" y="151"/>
                </a:cubicBezTo>
                <a:cubicBezTo>
                  <a:pt x="1112" y="151"/>
                  <a:pt x="1083" y="163"/>
                  <a:pt x="1053" y="193"/>
                </a:cubicBezTo>
                <a:lnTo>
                  <a:pt x="51" y="1095"/>
                </a:lnTo>
                <a:cubicBezTo>
                  <a:pt x="1" y="1145"/>
                  <a:pt x="1" y="1220"/>
                  <a:pt x="51" y="1270"/>
                </a:cubicBezTo>
                <a:cubicBezTo>
                  <a:pt x="76" y="1320"/>
                  <a:pt x="101" y="1320"/>
                  <a:pt x="151" y="1320"/>
                </a:cubicBezTo>
                <a:cubicBezTo>
                  <a:pt x="176" y="1320"/>
                  <a:pt x="226" y="1320"/>
                  <a:pt x="251" y="1295"/>
                </a:cubicBezTo>
                <a:lnTo>
                  <a:pt x="1154" y="468"/>
                </a:lnTo>
                <a:lnTo>
                  <a:pt x="2106" y="1120"/>
                </a:lnTo>
                <a:cubicBezTo>
                  <a:pt x="2131" y="1132"/>
                  <a:pt x="2162" y="1139"/>
                  <a:pt x="2191" y="1139"/>
                </a:cubicBezTo>
                <a:cubicBezTo>
                  <a:pt x="2219" y="1139"/>
                  <a:pt x="2244" y="1132"/>
                  <a:pt x="2256" y="1120"/>
                </a:cubicBezTo>
                <a:lnTo>
                  <a:pt x="3309" y="318"/>
                </a:lnTo>
                <a:lnTo>
                  <a:pt x="4286" y="844"/>
                </a:lnTo>
                <a:cubicBezTo>
                  <a:pt x="4307" y="851"/>
                  <a:pt x="4327" y="854"/>
                  <a:pt x="4346" y="854"/>
                </a:cubicBezTo>
                <a:cubicBezTo>
                  <a:pt x="4398" y="854"/>
                  <a:pt x="4443" y="831"/>
                  <a:pt x="4462" y="794"/>
                </a:cubicBezTo>
                <a:cubicBezTo>
                  <a:pt x="4512" y="719"/>
                  <a:pt x="4487" y="644"/>
                  <a:pt x="4412" y="594"/>
                </a:cubicBezTo>
                <a:lnTo>
                  <a:pt x="3359" y="17"/>
                </a:lnTo>
                <a:cubicBezTo>
                  <a:pt x="3338" y="7"/>
                  <a:pt x="3318" y="1"/>
                  <a:pt x="329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27"/>
          <p:cNvSpPr/>
          <p:nvPr/>
        </p:nvSpPr>
        <p:spPr>
          <a:xfrm>
            <a:off x="3819801" y="249416"/>
            <a:ext cx="280200" cy="280200"/>
          </a:xfrm>
          <a:custGeom>
            <a:avLst/>
            <a:gdLst/>
            <a:ahLst/>
            <a:cxnLst/>
            <a:rect l="l" t="t" r="r" b="b"/>
            <a:pathLst>
              <a:path w="3410" h="3410" extrusionOk="0">
                <a:moveTo>
                  <a:pt x="1705" y="1"/>
                </a:moveTo>
                <a:cubicBezTo>
                  <a:pt x="753" y="1"/>
                  <a:pt x="1" y="778"/>
                  <a:pt x="1" y="1705"/>
                </a:cubicBezTo>
                <a:cubicBezTo>
                  <a:pt x="1" y="2657"/>
                  <a:pt x="753" y="3409"/>
                  <a:pt x="1705" y="3409"/>
                </a:cubicBezTo>
                <a:cubicBezTo>
                  <a:pt x="2632" y="3409"/>
                  <a:pt x="3409" y="2657"/>
                  <a:pt x="3409" y="1705"/>
                </a:cubicBezTo>
                <a:cubicBezTo>
                  <a:pt x="3409" y="778"/>
                  <a:pt x="2632" y="1"/>
                  <a:pt x="170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27"/>
          <p:cNvSpPr/>
          <p:nvPr/>
        </p:nvSpPr>
        <p:spPr>
          <a:xfrm rot="-5983180" flipH="1">
            <a:off x="4268815" y="4746869"/>
            <a:ext cx="164100" cy="331324"/>
          </a:xfrm>
          <a:custGeom>
            <a:avLst/>
            <a:gdLst/>
            <a:ahLst/>
            <a:cxnLst/>
            <a:rect l="l" t="t" r="r" b="b"/>
            <a:pathLst>
              <a:path w="778" h="1571" extrusionOk="0">
                <a:moveTo>
                  <a:pt x="636" y="1"/>
                </a:moveTo>
                <a:cubicBezTo>
                  <a:pt x="576" y="1"/>
                  <a:pt x="522" y="42"/>
                  <a:pt x="502" y="83"/>
                </a:cubicBezTo>
                <a:lnTo>
                  <a:pt x="25" y="1386"/>
                </a:lnTo>
                <a:cubicBezTo>
                  <a:pt x="0" y="1461"/>
                  <a:pt x="25" y="1536"/>
                  <a:pt x="101" y="1561"/>
                </a:cubicBezTo>
                <a:cubicBezTo>
                  <a:pt x="119" y="1568"/>
                  <a:pt x="138" y="1571"/>
                  <a:pt x="156" y="1571"/>
                </a:cubicBezTo>
                <a:cubicBezTo>
                  <a:pt x="210" y="1571"/>
                  <a:pt x="257" y="1543"/>
                  <a:pt x="276" y="1486"/>
                </a:cubicBezTo>
                <a:lnTo>
                  <a:pt x="752" y="183"/>
                </a:lnTo>
                <a:cubicBezTo>
                  <a:pt x="777" y="108"/>
                  <a:pt x="752" y="32"/>
                  <a:pt x="677" y="7"/>
                </a:cubicBezTo>
                <a:cubicBezTo>
                  <a:pt x="663" y="3"/>
                  <a:pt x="649" y="1"/>
                  <a:pt x="63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27"/>
          <p:cNvSpPr/>
          <p:nvPr/>
        </p:nvSpPr>
        <p:spPr>
          <a:xfrm rot="5797880">
            <a:off x="5955801" y="4673776"/>
            <a:ext cx="351069" cy="315346"/>
          </a:xfrm>
          <a:custGeom>
            <a:avLst/>
            <a:gdLst/>
            <a:ahLst/>
            <a:cxnLst/>
            <a:rect l="l" t="t" r="r" b="b"/>
            <a:pathLst>
              <a:path w="4036" h="3625" extrusionOk="0">
                <a:moveTo>
                  <a:pt x="2503" y="0"/>
                </a:moveTo>
                <a:cubicBezTo>
                  <a:pt x="1959" y="0"/>
                  <a:pt x="1413" y="194"/>
                  <a:pt x="978" y="592"/>
                </a:cubicBezTo>
                <a:cubicBezTo>
                  <a:pt x="101" y="1369"/>
                  <a:pt x="0" y="2697"/>
                  <a:pt x="677" y="3625"/>
                </a:cubicBezTo>
                <a:lnTo>
                  <a:pt x="4036" y="592"/>
                </a:lnTo>
                <a:cubicBezTo>
                  <a:pt x="3606" y="201"/>
                  <a:pt x="3056" y="0"/>
                  <a:pt x="250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Press Start 2P"/>
              <a:buNone/>
              <a:defRPr sz="23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100" y="1152475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●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○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■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●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○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■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●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○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naheim"/>
              <a:buChar char="■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8" r:id="rId3"/>
    <p:sldLayoutId id="2147483667" r:id="rId4"/>
    <p:sldLayoutId id="2147483672" r:id="rId5"/>
    <p:sldLayoutId id="2147483673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40">
          <p15:clr>
            <a:srgbClr val="EA4335"/>
          </p15:clr>
        </p15:guide>
        <p15:guide id="2" pos="449">
          <p15:clr>
            <a:srgbClr val="EA4335"/>
          </p15:clr>
        </p15:guide>
        <p15:guide id="3" orient="horz" pos="2900">
          <p15:clr>
            <a:srgbClr val="EA4335"/>
          </p15:clr>
        </p15:guide>
        <p15:guide id="4" pos="5311">
          <p15:clr>
            <a:srgbClr val="EA4335"/>
          </p15:clr>
        </p15:guide>
        <p15:guide id="5" pos="2880">
          <p15:clr>
            <a:srgbClr val="EA4335"/>
          </p15:clr>
        </p15:guide>
        <p15:guide id="6" orient="horz" pos="162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31"/>
          <p:cNvSpPr txBox="1">
            <a:spLocks noGrp="1"/>
          </p:cNvSpPr>
          <p:nvPr>
            <p:ph type="ctrTitle"/>
          </p:nvPr>
        </p:nvSpPr>
        <p:spPr>
          <a:xfrm>
            <a:off x="713100" y="2238454"/>
            <a:ext cx="4215300" cy="103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A GAME MADE BY:</a:t>
            </a:r>
            <a:br>
              <a:rPr lang="en-US" sz="2000" dirty="0">
                <a:solidFill>
                  <a:schemeClr val="tx1">
                    <a:lumMod val="95000"/>
                  </a:schemeClr>
                </a:solidFill>
              </a:rPr>
            </a:br>
            <a:r>
              <a:rPr lang="en-US" sz="2000" dirty="0">
                <a:solidFill>
                  <a:schemeClr val="accent1"/>
                </a:solidFill>
              </a:rPr>
              <a:t>VIS!00</a:t>
            </a:r>
            <a:endParaRPr sz="2000" dirty="0">
              <a:solidFill>
                <a:schemeClr val="accent1"/>
              </a:solidFill>
            </a:endParaRPr>
          </a:p>
        </p:txBody>
      </p:sp>
      <p:sp>
        <p:nvSpPr>
          <p:cNvPr id="378" name="Google Shape;378;p31"/>
          <p:cNvSpPr txBox="1">
            <a:spLocks noGrp="1"/>
          </p:cNvSpPr>
          <p:nvPr>
            <p:ph type="ctrTitle" idx="2"/>
          </p:nvPr>
        </p:nvSpPr>
        <p:spPr>
          <a:xfrm>
            <a:off x="713100" y="1393573"/>
            <a:ext cx="4215300" cy="982800"/>
          </a:xfrm>
          <a:prstGeom prst="rect">
            <a:avLst/>
          </a:prstGeom>
        </p:spPr>
        <p:txBody>
          <a:bodyPr spcFirstLastPara="1" wrap="square" lIns="91425" tIns="365750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>
                <a:solidFill>
                  <a:schemeClr val="accent1"/>
                </a:solidFill>
              </a:rPr>
              <a:t>b00le0</a:t>
            </a:r>
            <a:endParaRPr sz="4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p36"/>
          <p:cNvSpPr txBox="1"/>
          <p:nvPr/>
        </p:nvSpPr>
        <p:spPr>
          <a:xfrm>
            <a:off x="720000" y="3268803"/>
            <a:ext cx="1754100" cy="3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dirty="0">
                <a:solidFill>
                  <a:schemeClr val="dk2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Lubomir Georgiev</a:t>
            </a:r>
            <a:endParaRPr sz="1050" dirty="0">
              <a:solidFill>
                <a:schemeClr val="dk2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sp>
        <p:nvSpPr>
          <p:cNvPr id="693" name="Google Shape;693;p36"/>
          <p:cNvSpPr txBox="1"/>
          <p:nvPr/>
        </p:nvSpPr>
        <p:spPr>
          <a:xfrm>
            <a:off x="720000" y="3710911"/>
            <a:ext cx="1754100" cy="45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Scrum trainer</a:t>
            </a:r>
            <a:endParaRPr dirty="0">
              <a:solidFill>
                <a:schemeClr val="dk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700" name="Google Shape;700;p36"/>
          <p:cNvSpPr txBox="1"/>
          <p:nvPr/>
        </p:nvSpPr>
        <p:spPr>
          <a:xfrm>
            <a:off x="2696371" y="3288776"/>
            <a:ext cx="1754100" cy="3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dirty="0">
                <a:solidFill>
                  <a:schemeClr val="dk2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Ivailo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dirty="0">
                <a:solidFill>
                  <a:schemeClr val="dk2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Stoyanov</a:t>
            </a:r>
            <a:endParaRPr sz="1050" dirty="0">
              <a:solidFill>
                <a:schemeClr val="dk2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sp>
        <p:nvSpPr>
          <p:cNvPr id="701" name="Google Shape;701;p36"/>
          <p:cNvSpPr txBox="1"/>
          <p:nvPr/>
        </p:nvSpPr>
        <p:spPr>
          <a:xfrm>
            <a:off x="2696371" y="3666639"/>
            <a:ext cx="1754100" cy="45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Backend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developer</a:t>
            </a:r>
            <a:endParaRPr dirty="0">
              <a:solidFill>
                <a:schemeClr val="dk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708" name="Google Shape;708;p36"/>
          <p:cNvSpPr txBox="1"/>
          <p:nvPr/>
        </p:nvSpPr>
        <p:spPr>
          <a:xfrm>
            <a:off x="4672740" y="3288776"/>
            <a:ext cx="1754100" cy="3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dirty="0">
                <a:solidFill>
                  <a:schemeClr val="dk2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Georgi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dirty="0">
                <a:solidFill>
                  <a:schemeClr val="dk2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Kotakov</a:t>
            </a:r>
            <a:endParaRPr sz="1050" dirty="0">
              <a:solidFill>
                <a:schemeClr val="dk2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sp>
        <p:nvSpPr>
          <p:cNvPr id="709" name="Google Shape;709;p36"/>
          <p:cNvSpPr txBox="1"/>
          <p:nvPr/>
        </p:nvSpPr>
        <p:spPr>
          <a:xfrm>
            <a:off x="4679641" y="3666639"/>
            <a:ext cx="1754100" cy="45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Backend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developer</a:t>
            </a:r>
            <a:endParaRPr dirty="0">
              <a:solidFill>
                <a:schemeClr val="dk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716" name="Google Shape;716;p36"/>
          <p:cNvSpPr txBox="1"/>
          <p:nvPr/>
        </p:nvSpPr>
        <p:spPr>
          <a:xfrm>
            <a:off x="6662912" y="3288776"/>
            <a:ext cx="1754100" cy="3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dirty="0">
                <a:solidFill>
                  <a:schemeClr val="dk2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Denislav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dirty="0">
                <a:solidFill>
                  <a:schemeClr val="dk2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Bratoevski</a:t>
            </a:r>
            <a:endParaRPr sz="1050" dirty="0">
              <a:solidFill>
                <a:schemeClr val="dk2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sp>
        <p:nvSpPr>
          <p:cNvPr id="717" name="Google Shape;717;p36"/>
          <p:cNvSpPr txBox="1"/>
          <p:nvPr/>
        </p:nvSpPr>
        <p:spPr>
          <a:xfrm>
            <a:off x="6662912" y="3666639"/>
            <a:ext cx="1754100" cy="45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QA engineer</a:t>
            </a:r>
            <a:endParaRPr dirty="0">
              <a:solidFill>
                <a:schemeClr val="dk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cxnSp>
        <p:nvCxnSpPr>
          <p:cNvPr id="718" name="Google Shape;718;p36"/>
          <p:cNvCxnSpPr>
            <a:stCxn id="692" idx="0"/>
          </p:cNvCxnSpPr>
          <p:nvPr/>
        </p:nvCxnSpPr>
        <p:spPr>
          <a:xfrm rot="10800000">
            <a:off x="1597050" y="2467203"/>
            <a:ext cx="0" cy="8016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diamond" w="med" len="med"/>
            <a:tailEnd type="none" w="med" len="med"/>
          </a:ln>
        </p:spPr>
      </p:cxnSp>
      <p:cxnSp>
        <p:nvCxnSpPr>
          <p:cNvPr id="719" name="Google Shape;719;p36"/>
          <p:cNvCxnSpPr>
            <a:stCxn id="700" idx="0"/>
          </p:cNvCxnSpPr>
          <p:nvPr/>
        </p:nvCxnSpPr>
        <p:spPr>
          <a:xfrm rot="10800000">
            <a:off x="3573421" y="2487176"/>
            <a:ext cx="0" cy="8016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diamond" w="med" len="med"/>
            <a:tailEnd type="none" w="med" len="med"/>
          </a:ln>
        </p:spPr>
      </p:cxnSp>
      <p:cxnSp>
        <p:nvCxnSpPr>
          <p:cNvPr id="720" name="Google Shape;720;p36"/>
          <p:cNvCxnSpPr>
            <a:stCxn id="708" idx="0"/>
          </p:cNvCxnSpPr>
          <p:nvPr/>
        </p:nvCxnSpPr>
        <p:spPr>
          <a:xfrm rot="10800000">
            <a:off x="5549790" y="2487176"/>
            <a:ext cx="0" cy="8016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diamond" w="med" len="med"/>
            <a:tailEnd type="none" w="med" len="med"/>
          </a:ln>
        </p:spPr>
      </p:cxnSp>
      <p:cxnSp>
        <p:nvCxnSpPr>
          <p:cNvPr id="721" name="Google Shape;721;p36"/>
          <p:cNvCxnSpPr>
            <a:stCxn id="716" idx="0"/>
          </p:cNvCxnSpPr>
          <p:nvPr/>
        </p:nvCxnSpPr>
        <p:spPr>
          <a:xfrm rot="10800000">
            <a:off x="7539962" y="2487176"/>
            <a:ext cx="0" cy="8016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diamond" w="med" len="med"/>
            <a:tailEnd type="none" w="med" len="med"/>
          </a:ln>
        </p:spPr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861790" y="1342819"/>
            <a:ext cx="1423259" cy="142325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0786" y="1378543"/>
            <a:ext cx="1423260" cy="142326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804" y="1338169"/>
            <a:ext cx="1458985" cy="145898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TEAM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619" y="1313894"/>
            <a:ext cx="1483260" cy="148326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9" name="Google Shape;1079;p4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Stages of realization</a:t>
            </a:r>
            <a:endParaRPr dirty="0"/>
          </a:p>
        </p:txBody>
      </p:sp>
      <p:sp>
        <p:nvSpPr>
          <p:cNvPr id="1080" name="Google Shape;1080;p43"/>
          <p:cNvSpPr/>
          <p:nvPr/>
        </p:nvSpPr>
        <p:spPr>
          <a:xfrm>
            <a:off x="3090928" y="1518050"/>
            <a:ext cx="2962200" cy="389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1" name="Google Shape;1081;p43"/>
          <p:cNvSpPr/>
          <p:nvPr/>
        </p:nvSpPr>
        <p:spPr>
          <a:xfrm>
            <a:off x="3090882" y="1518049"/>
            <a:ext cx="81300" cy="81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2" name="Google Shape;1082;p43"/>
          <p:cNvSpPr/>
          <p:nvPr/>
        </p:nvSpPr>
        <p:spPr>
          <a:xfrm>
            <a:off x="3090882" y="1825842"/>
            <a:ext cx="81300" cy="81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3" name="Google Shape;1083;p43"/>
          <p:cNvSpPr/>
          <p:nvPr/>
        </p:nvSpPr>
        <p:spPr>
          <a:xfrm>
            <a:off x="5971824" y="1518049"/>
            <a:ext cx="81300" cy="81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4" name="Google Shape;1084;p43"/>
          <p:cNvSpPr/>
          <p:nvPr/>
        </p:nvSpPr>
        <p:spPr>
          <a:xfrm>
            <a:off x="5971824" y="1825842"/>
            <a:ext cx="81300" cy="81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5" name="Google Shape;1085;p43"/>
          <p:cNvSpPr/>
          <p:nvPr/>
        </p:nvSpPr>
        <p:spPr>
          <a:xfrm>
            <a:off x="3337073" y="2171750"/>
            <a:ext cx="2469900" cy="389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6" name="Google Shape;1086;p43"/>
          <p:cNvSpPr/>
          <p:nvPr/>
        </p:nvSpPr>
        <p:spPr>
          <a:xfrm>
            <a:off x="3337027" y="2171749"/>
            <a:ext cx="81300" cy="81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7" name="Google Shape;1087;p43"/>
          <p:cNvSpPr/>
          <p:nvPr/>
        </p:nvSpPr>
        <p:spPr>
          <a:xfrm>
            <a:off x="3337027" y="2479542"/>
            <a:ext cx="81300" cy="81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8" name="Google Shape;1088;p43"/>
          <p:cNvSpPr/>
          <p:nvPr/>
        </p:nvSpPr>
        <p:spPr>
          <a:xfrm>
            <a:off x="5725670" y="2171749"/>
            <a:ext cx="81300" cy="81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9" name="Google Shape;1089;p43"/>
          <p:cNvSpPr/>
          <p:nvPr/>
        </p:nvSpPr>
        <p:spPr>
          <a:xfrm>
            <a:off x="5725670" y="2479542"/>
            <a:ext cx="81300" cy="81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0" name="Google Shape;1090;p43"/>
          <p:cNvSpPr/>
          <p:nvPr/>
        </p:nvSpPr>
        <p:spPr>
          <a:xfrm>
            <a:off x="3593850" y="2825450"/>
            <a:ext cx="1956300" cy="389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1" name="Google Shape;1091;p43"/>
          <p:cNvSpPr/>
          <p:nvPr/>
        </p:nvSpPr>
        <p:spPr>
          <a:xfrm>
            <a:off x="3593850" y="2825449"/>
            <a:ext cx="81300" cy="81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2" name="Google Shape;1092;p43"/>
          <p:cNvSpPr/>
          <p:nvPr/>
        </p:nvSpPr>
        <p:spPr>
          <a:xfrm>
            <a:off x="3593850" y="3133242"/>
            <a:ext cx="81300" cy="81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3" name="Google Shape;1093;p43"/>
          <p:cNvSpPr/>
          <p:nvPr/>
        </p:nvSpPr>
        <p:spPr>
          <a:xfrm>
            <a:off x="5468843" y="2825449"/>
            <a:ext cx="81300" cy="81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4" name="Google Shape;1094;p43"/>
          <p:cNvSpPr/>
          <p:nvPr/>
        </p:nvSpPr>
        <p:spPr>
          <a:xfrm>
            <a:off x="5468843" y="3133242"/>
            <a:ext cx="81300" cy="81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5" name="Google Shape;1095;p43"/>
          <p:cNvSpPr/>
          <p:nvPr/>
        </p:nvSpPr>
        <p:spPr>
          <a:xfrm>
            <a:off x="3843600" y="3479150"/>
            <a:ext cx="1456800" cy="389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6" name="Google Shape;1096;p43"/>
          <p:cNvSpPr/>
          <p:nvPr/>
        </p:nvSpPr>
        <p:spPr>
          <a:xfrm>
            <a:off x="3843600" y="3479149"/>
            <a:ext cx="81300" cy="81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7" name="Google Shape;1097;p43"/>
          <p:cNvSpPr/>
          <p:nvPr/>
        </p:nvSpPr>
        <p:spPr>
          <a:xfrm>
            <a:off x="3843600" y="3786942"/>
            <a:ext cx="81300" cy="81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8" name="Google Shape;1098;p43"/>
          <p:cNvSpPr/>
          <p:nvPr/>
        </p:nvSpPr>
        <p:spPr>
          <a:xfrm>
            <a:off x="5219093" y="3479149"/>
            <a:ext cx="81300" cy="81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9" name="Google Shape;1099;p43"/>
          <p:cNvSpPr/>
          <p:nvPr/>
        </p:nvSpPr>
        <p:spPr>
          <a:xfrm>
            <a:off x="5219093" y="3786942"/>
            <a:ext cx="81300" cy="81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6" name="Google Shape;1106;p43"/>
          <p:cNvSpPr txBox="1"/>
          <p:nvPr/>
        </p:nvSpPr>
        <p:spPr>
          <a:xfrm>
            <a:off x="6326700" y="1529142"/>
            <a:ext cx="2104200" cy="3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2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The presentation</a:t>
            </a:r>
            <a:endParaRPr sz="1200" dirty="0">
              <a:solidFill>
                <a:schemeClr val="dk2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sp>
        <p:nvSpPr>
          <p:cNvPr id="1108" name="Google Shape;1108;p43"/>
          <p:cNvSpPr txBox="1"/>
          <p:nvPr/>
        </p:nvSpPr>
        <p:spPr>
          <a:xfrm>
            <a:off x="751278" y="2253049"/>
            <a:ext cx="2104200" cy="3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2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The backend creation</a:t>
            </a:r>
            <a:endParaRPr sz="1200" dirty="0">
              <a:solidFill>
                <a:schemeClr val="dk2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sp>
        <p:nvSpPr>
          <p:cNvPr id="1110" name="Google Shape;1110;p43"/>
          <p:cNvSpPr txBox="1"/>
          <p:nvPr/>
        </p:nvSpPr>
        <p:spPr>
          <a:xfrm>
            <a:off x="6318628" y="2755242"/>
            <a:ext cx="2104200" cy="3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2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The frontend creation</a:t>
            </a:r>
            <a:endParaRPr sz="1200" dirty="0">
              <a:solidFill>
                <a:schemeClr val="dk2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sp>
        <p:nvSpPr>
          <p:cNvPr id="1112" name="Google Shape;1112;p43"/>
          <p:cNvSpPr txBox="1"/>
          <p:nvPr/>
        </p:nvSpPr>
        <p:spPr>
          <a:xfrm>
            <a:off x="720000" y="3408942"/>
            <a:ext cx="2104200" cy="3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2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T</a:t>
            </a:r>
            <a:r>
              <a:rPr lang="en" sz="1200" dirty="0">
                <a:solidFill>
                  <a:schemeClr val="dk2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he idea</a:t>
            </a:r>
            <a:endParaRPr sz="1200" dirty="0">
              <a:solidFill>
                <a:schemeClr val="dk2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sp>
        <p:nvSpPr>
          <p:cNvPr id="1113" name="Google Shape;1113;p43"/>
          <p:cNvSpPr txBox="1"/>
          <p:nvPr/>
        </p:nvSpPr>
        <p:spPr>
          <a:xfrm>
            <a:off x="720000" y="3636876"/>
            <a:ext cx="2104200" cy="45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cxnSp>
        <p:nvCxnSpPr>
          <p:cNvPr id="1114" name="Google Shape;1114;p43"/>
          <p:cNvCxnSpPr/>
          <p:nvPr/>
        </p:nvCxnSpPr>
        <p:spPr>
          <a:xfrm>
            <a:off x="6053128" y="1712600"/>
            <a:ext cx="2655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diamond" w="med" len="med"/>
          </a:ln>
        </p:spPr>
      </p:cxnSp>
      <p:cxnSp>
        <p:nvCxnSpPr>
          <p:cNvPr id="1115" name="Google Shape;1115;p43"/>
          <p:cNvCxnSpPr/>
          <p:nvPr/>
        </p:nvCxnSpPr>
        <p:spPr>
          <a:xfrm>
            <a:off x="5550153" y="3020000"/>
            <a:ext cx="2655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diamond" w="med" len="med"/>
          </a:ln>
        </p:spPr>
      </p:cxnSp>
      <p:cxnSp>
        <p:nvCxnSpPr>
          <p:cNvPr id="1116" name="Google Shape;1116;p43"/>
          <p:cNvCxnSpPr/>
          <p:nvPr/>
        </p:nvCxnSpPr>
        <p:spPr>
          <a:xfrm>
            <a:off x="3071528" y="2366300"/>
            <a:ext cx="265500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diamond" w="med" len="med"/>
            <a:tailEnd type="none" w="med" len="med"/>
          </a:ln>
        </p:spPr>
      </p:cxnSp>
      <p:cxnSp>
        <p:nvCxnSpPr>
          <p:cNvPr id="1117" name="Google Shape;1117;p43"/>
          <p:cNvCxnSpPr/>
          <p:nvPr/>
        </p:nvCxnSpPr>
        <p:spPr>
          <a:xfrm>
            <a:off x="3578103" y="3673700"/>
            <a:ext cx="265500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diamond" w="med" len="med"/>
            <a:tailEnd type="none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" name="Google Shape;1134;p4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USED TECHNOLOGIES</a:t>
            </a:r>
            <a:endParaRPr dirty="0"/>
          </a:p>
        </p:txBody>
      </p:sp>
      <p:pic>
        <p:nvPicPr>
          <p:cNvPr id="28" name="Picture 27" descr="Logo, icon&#10;&#10;Description automatically generated">
            <a:extLst>
              <a:ext uri="{FF2B5EF4-FFF2-40B4-BE49-F238E27FC236}">
                <a16:creationId xmlns:a16="http://schemas.microsoft.com/office/drawing/2014/main" id="{CBD5E386-38BE-2195-4774-2E628F794B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5741" y="1372152"/>
            <a:ext cx="1086001" cy="1086001"/>
          </a:xfrm>
          <a:prstGeom prst="rect">
            <a:avLst/>
          </a:prstGeom>
        </p:spPr>
      </p:pic>
      <p:pic>
        <p:nvPicPr>
          <p:cNvPr id="38" name="Picture 37" descr="A picture containing shape&#10;&#10;Description automatically generated">
            <a:extLst>
              <a:ext uri="{FF2B5EF4-FFF2-40B4-BE49-F238E27FC236}">
                <a16:creationId xmlns:a16="http://schemas.microsoft.com/office/drawing/2014/main" id="{2A0F1018-4BDB-66E9-CF74-3A75BAE5BB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1529" y="1372152"/>
            <a:ext cx="1086001" cy="1086001"/>
          </a:xfrm>
          <a:prstGeom prst="rect">
            <a:avLst/>
          </a:prstGeom>
        </p:spPr>
      </p:pic>
      <p:pic>
        <p:nvPicPr>
          <p:cNvPr id="41" name="Picture 40" descr="Icon&#10;&#10;Description automatically generated">
            <a:extLst>
              <a:ext uri="{FF2B5EF4-FFF2-40B4-BE49-F238E27FC236}">
                <a16:creationId xmlns:a16="http://schemas.microsoft.com/office/drawing/2014/main" id="{98589FA5-1EA4-66D7-8B97-6162E432AA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4655" y="1206253"/>
            <a:ext cx="1365497" cy="1365497"/>
          </a:xfrm>
          <a:prstGeom prst="rect">
            <a:avLst/>
          </a:prstGeom>
        </p:spPr>
      </p:pic>
      <p:pic>
        <p:nvPicPr>
          <p:cNvPr id="43" name="Picture 42" descr="Text&#10;&#10;Description automatically generated">
            <a:extLst>
              <a:ext uri="{FF2B5EF4-FFF2-40B4-BE49-F238E27FC236}">
                <a16:creationId xmlns:a16="http://schemas.microsoft.com/office/drawing/2014/main" id="{35E84BD6-3004-F113-280A-577F4FB6A1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61317" y="2478371"/>
            <a:ext cx="1900688" cy="1900688"/>
          </a:xfrm>
          <a:prstGeom prst="rect">
            <a:avLst/>
          </a:prstGeom>
        </p:spPr>
      </p:pic>
      <p:pic>
        <p:nvPicPr>
          <p:cNvPr id="53" name="Picture 52" descr="A red and white sign&#10;&#10;Description automatically generated with low confidence">
            <a:extLst>
              <a:ext uri="{FF2B5EF4-FFF2-40B4-BE49-F238E27FC236}">
                <a16:creationId xmlns:a16="http://schemas.microsoft.com/office/drawing/2014/main" id="{73DB4989-3369-925E-90C7-0FCAA9874BE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02363" y="2571750"/>
            <a:ext cx="2405506" cy="1687445"/>
          </a:xfrm>
          <a:prstGeom prst="rect">
            <a:avLst/>
          </a:prstGeom>
        </p:spPr>
      </p:pic>
      <p:pic>
        <p:nvPicPr>
          <p:cNvPr id="55" name="Picture 54" descr="Icon&#10;&#10;Description automatically generated">
            <a:extLst>
              <a:ext uri="{FF2B5EF4-FFF2-40B4-BE49-F238E27FC236}">
                <a16:creationId xmlns:a16="http://schemas.microsoft.com/office/drawing/2014/main" id="{3025CA86-FACE-937A-8EFA-ABF9FCB11E5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61387" y="2858449"/>
            <a:ext cx="1327056" cy="1267326"/>
          </a:xfrm>
          <a:prstGeom prst="rect">
            <a:avLst/>
          </a:prstGeom>
        </p:spPr>
      </p:pic>
      <p:pic>
        <p:nvPicPr>
          <p:cNvPr id="57" name="Picture 56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AD7157E6-254A-17D3-1647-6B633C882D0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23119" y="1275076"/>
            <a:ext cx="1177084" cy="1203295"/>
          </a:xfrm>
          <a:prstGeom prst="rect">
            <a:avLst/>
          </a:prstGeom>
        </p:spPr>
      </p:pic>
      <p:pic>
        <p:nvPicPr>
          <p:cNvPr id="59" name="Picture 58" descr="Icon&#10;&#10;Description automatically generated">
            <a:extLst>
              <a:ext uri="{FF2B5EF4-FFF2-40B4-BE49-F238E27FC236}">
                <a16:creationId xmlns:a16="http://schemas.microsoft.com/office/drawing/2014/main" id="{31FFD0B2-92AF-3B40-4A0D-D4C4306730C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482803" y="2812582"/>
            <a:ext cx="1066725" cy="992590"/>
          </a:xfrm>
          <a:prstGeom prst="rect">
            <a:avLst/>
          </a:prstGeom>
        </p:spPr>
      </p:pic>
      <p:pic>
        <p:nvPicPr>
          <p:cNvPr id="61" name="Picture 60" descr="A picture containing text, clock, sign&#10;&#10;Description automatically generated">
            <a:extLst>
              <a:ext uri="{FF2B5EF4-FFF2-40B4-BE49-F238E27FC236}">
                <a16:creationId xmlns:a16="http://schemas.microsoft.com/office/drawing/2014/main" id="{B6285B85-A60D-59A9-A897-85F0F2E73F9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920341" y="2764417"/>
            <a:ext cx="1332012" cy="1332012"/>
          </a:xfrm>
          <a:prstGeom prst="rect">
            <a:avLst/>
          </a:prstGeom>
        </p:spPr>
      </p:pic>
      <p:pic>
        <p:nvPicPr>
          <p:cNvPr id="63" name="Picture 62" descr="Icon&#10;&#10;Description automatically generated">
            <a:extLst>
              <a:ext uri="{FF2B5EF4-FFF2-40B4-BE49-F238E27FC236}">
                <a16:creationId xmlns:a16="http://schemas.microsoft.com/office/drawing/2014/main" id="{21323C4D-8D30-3A9F-A6E6-8923C155502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511580" y="1321573"/>
            <a:ext cx="1191401" cy="118716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7" name="Google Shape;1547;p55"/>
          <p:cNvSpPr txBox="1">
            <a:spLocks noGrp="1"/>
          </p:cNvSpPr>
          <p:nvPr>
            <p:ph type="title"/>
          </p:nvPr>
        </p:nvSpPr>
        <p:spPr>
          <a:xfrm>
            <a:off x="782144" y="1999049"/>
            <a:ext cx="7704000" cy="108150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NOW LET’S MOVE ON TO OUR REPOSITORY!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7" name="Google Shape;1547;p55"/>
          <p:cNvSpPr txBox="1">
            <a:spLocks noGrp="1"/>
          </p:cNvSpPr>
          <p:nvPr>
            <p:ph type="title"/>
          </p:nvPr>
        </p:nvSpPr>
        <p:spPr>
          <a:xfrm>
            <a:off x="782144" y="1999049"/>
            <a:ext cx="7704000" cy="108150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 YOU FOR YOUR ATTENTION!</a:t>
            </a:r>
            <a:br>
              <a:rPr lang="en" dirty="0"/>
            </a:br>
            <a:br>
              <a:rPr lang="en" dirty="0"/>
            </a:br>
            <a:r>
              <a:rPr lang="en" dirty="0">
                <a:solidFill>
                  <a:schemeClr val="bg2">
                    <a:lumMod val="60000"/>
                    <a:lumOff val="40000"/>
                  </a:schemeClr>
                </a:solidFill>
              </a:rPr>
              <a:t>WE ARE WAITING FOR YOUR QUESTIONS.</a:t>
            </a:r>
            <a:endParaRPr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910129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 Videogames MK Plan by Slidesgo">
  <a:themeElements>
    <a:clrScheme name="Simple Light">
      <a:dk1>
        <a:srgbClr val="FFFFFF"/>
      </a:dk1>
      <a:lt1>
        <a:srgbClr val="512A8E"/>
      </a:lt1>
      <a:dk2>
        <a:srgbClr val="FFE400"/>
      </a:dk2>
      <a:lt2>
        <a:srgbClr val="FFA7BB"/>
      </a:lt2>
      <a:accent1>
        <a:srgbClr val="EB7DFF"/>
      </a:accent1>
      <a:accent2>
        <a:srgbClr val="7D1399"/>
      </a:accent2>
      <a:accent3>
        <a:srgbClr val="A5DBFF"/>
      </a:accent3>
      <a:accent4>
        <a:srgbClr val="FDE8DA"/>
      </a:accent4>
      <a:accent5>
        <a:srgbClr val="21262A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</Words>
  <Application>Microsoft Office PowerPoint</Application>
  <PresentationFormat>On-screen Show (16:9)</PresentationFormat>
  <Paragraphs>24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Bebas Neue</vt:lpstr>
      <vt:lpstr>Anaheim</vt:lpstr>
      <vt:lpstr>Press Start 2P</vt:lpstr>
      <vt:lpstr>Retro Videogames MK Plan by Slidesgo</vt:lpstr>
      <vt:lpstr>A GAME MADE BY: VIS!00</vt:lpstr>
      <vt:lpstr>OUR TEAM</vt:lpstr>
      <vt:lpstr>Stages of realization</vt:lpstr>
      <vt:lpstr>USED TECHNOLOGIES</vt:lpstr>
      <vt:lpstr>NOW LET’S MOVE ON TO OUR REPOSITORY!</vt:lpstr>
      <vt:lpstr>THANK YOU FOR YOUR ATTENTION!  WE ARE WAITING FOR YOUR QUESTIONS.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modified xsi:type="dcterms:W3CDTF">2022-05-15T19:13:12Z</dcterms:modified>
</cp:coreProperties>
</file>