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18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ableStyles" Target="tableStyle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AI Governance and Ethical Framework Platform (AGEFP)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Empowering Ethical AI for a Trustworthy Tomorrow</a:t>
            </a:r>
          </a:p>
          <a:p>
            <a:r>
              <a:rPr dirty="0"/>
              <a:t>Presented by </a:t>
            </a:r>
            <a:r>
              <a:rPr lang="en-IN" dirty="0"/>
              <a:t>Vamsi Kamtam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Closing &amp; 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Final Statement: "Join us in shaping a future where AI is ethical, transparent, and trustworthy."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dirty="0"/>
              <a:t>- Data Privacy and Security: Struggles with data privacy and securing sensitive information.</a:t>
            </a:r>
          </a:p>
          <a:p>
            <a:r>
              <a:rPr dirty="0"/>
              <a:t>- Ethical and Bias Concerns: AI models exhibit bias, requiring ethical decision-making frameworks.</a:t>
            </a:r>
          </a:p>
          <a:p>
            <a:r>
              <a:rPr dirty="0"/>
              <a:t>- User Trust and Transparency: Transparency in AI processes is crucial for trust.</a:t>
            </a:r>
          </a:p>
          <a:p>
            <a:r>
              <a:rPr dirty="0"/>
              <a:t>- AI Performance and Reliability: Maintaining accuracy and reliability is challenging.</a:t>
            </a:r>
          </a:p>
          <a:p>
            <a:r>
              <a:rPr dirty="0"/>
              <a:t>- Regulation and Compliance: Evolving regulations create compliance challenges.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 - AGEFP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dirty="0"/>
              <a:t>- Overview: A platform ensuring ethical standards, transparency, and compliance.</a:t>
            </a:r>
          </a:p>
          <a:p>
            <a:r>
              <a:rPr dirty="0"/>
              <a:t>- Key Features:</a:t>
            </a:r>
          </a:p>
          <a:p>
            <a:r>
              <a:rPr dirty="0"/>
              <a:t>  • Data Management &amp; Privacy Controls</a:t>
            </a:r>
          </a:p>
          <a:p>
            <a:r>
              <a:rPr dirty="0"/>
              <a:t>  • Bias Detection &amp; Mitigation Tools</a:t>
            </a:r>
          </a:p>
          <a:p>
            <a:r>
              <a:rPr dirty="0"/>
              <a:t>  • Transparent AI Models</a:t>
            </a:r>
          </a:p>
          <a:p>
            <a:r>
              <a:rPr dirty="0"/>
              <a:t>  • User Trust &amp; Engagement Mechanisms</a:t>
            </a:r>
          </a:p>
          <a:p>
            <a:r>
              <a:rPr dirty="0"/>
              <a:t>  • Performance Monitoring Tools</a:t>
            </a:r>
          </a:p>
          <a:p>
            <a:r>
              <a:rPr dirty="0"/>
              <a:t>  • Regulatory Compliance Toolkit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Market Opportunity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Target Market: B2B segment, including AI developers, corporates, startups, regulatory bodies, and consulting firms.</a:t>
            </a:r>
          </a:p>
          <a:p>
            <a:r>
              <a:t>- Market Demand: Growing concerns over AI ethics and regulation drive demand for governance solutions.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- Revenue Streams:</a:t>
            </a:r>
          </a:p>
          <a:p>
            <a:r>
              <a:t>  • SaaS Subscription Model: Recurring access to governance tools and resources.</a:t>
            </a:r>
          </a:p>
          <a:p>
            <a:r>
              <a:t>  • Freemium Model: Basic features free, advanced tools as paid upgrades.</a:t>
            </a:r>
          </a:p>
          <a:p>
            <a:r>
              <a:t>  • Consulting Services: Personalized services for ethical AI implementation.</a:t>
            </a:r>
          </a:p>
          <a:p>
            <a:r>
              <a:t>  • Training &amp; Certification Programs: Courses and certifications in AI ethics.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Product Development 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Phase 1: Develop and launch MVP with core tools like bias detection and performance monitoring.</a:t>
            </a:r>
          </a:p>
          <a:p>
            <a:r>
              <a:t>- Phase 2: Gather feedback and refine the platform.</a:t>
            </a:r>
          </a:p>
          <a:p>
            <a:r>
              <a:t>- Phase 3: Expand features and build partnerships with regulatory bodies and experts.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Competitive Landscape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Competitor Analysis: Identify strengths and gaps in existing solutions.</a:t>
            </a:r>
          </a:p>
          <a:p>
            <a:r>
              <a:t>- Differentiators:</a:t>
            </a:r>
          </a:p>
          <a:p>
            <a:r>
              <a:t>  • Ethical AI focus</a:t>
            </a:r>
          </a:p>
          <a:p>
            <a:r>
              <a:t>  • Robust tools for transparency and compliance</a:t>
            </a:r>
          </a:p>
          <a:p>
            <a:r>
              <a:t>  • Industry-specific support (e.g., healthcare, finance)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Go-to-Market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- Customer Engagement:</a:t>
            </a:r>
          </a:p>
          <a:p>
            <a:r>
              <a:t>  • Content Marketing: Publish whitepapers, case studies, and articles.</a:t>
            </a:r>
          </a:p>
          <a:p>
            <a:r>
              <a:t>  • Social Media &amp; Networking: Engage with the AI ethics community.</a:t>
            </a:r>
          </a:p>
          <a:p>
            <a:r>
              <a:t>  • Events: Host and attend industry workshops and conferences.</a:t>
            </a:r>
          </a:p>
          <a:p>
            <a:r>
              <a:t>- Community Building: Create a platform for users to share best practices.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Long-Term 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Scalability: Expand into data governance and compliance for other tech sectors.</a:t>
            </a:r>
          </a:p>
          <a:p>
            <a:r>
              <a:t>- Continuous Innovation: Add advanced analytics, reporting tools, and industry-specific features.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458</Words>
  <Application>Microsoft Office PowerPoint</Application>
  <PresentationFormat>On-screen Show (4:3)</PresentationFormat>
  <Paragraphs>48</Paragraphs>
  <Slides>10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AI Governance and Ethical Framework Platform (AGEFP)</vt:lpstr>
      <vt:lpstr>Problem Statement</vt:lpstr>
      <vt:lpstr>Solution - AGEFP Platform</vt:lpstr>
      <vt:lpstr>Market Opportunity</vt:lpstr>
      <vt:lpstr>Business Model</vt:lpstr>
      <vt:lpstr>Product Development Roadmap</vt:lpstr>
      <vt:lpstr>Competitive Landscape</vt:lpstr>
      <vt:lpstr>Go-to-Market Strategy</vt:lpstr>
      <vt:lpstr>Long-Term Vision</vt:lpstr>
      <vt:lpstr>Closing &amp; Q&amp;A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Governance and Ethical Framework Platform (AGEFP)</dc:title>
  <dc:subject/>
  <dc:creator/>
  <cp:keywords/>
  <dc:description>generated using python-pptx</dc:description>
  <cp:lastModifiedBy>vamsi kamtam</cp:lastModifiedBy>
  <cp:revision>2</cp:revision>
  <dcterms:created xsi:type="dcterms:W3CDTF">2013-01-27T09:14:16Z</dcterms:created>
  <dcterms:modified xsi:type="dcterms:W3CDTF">2024-10-17T04:31:56Z</dcterms:modified>
  <cp:category/>
</cp:coreProperties>
</file>