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04331-1004-45EA-982F-B2A70CF7C84E}" v="16" dt="2024-11-13T14:56:09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i kamtam" userId="40d50cbf92d4be8a" providerId="LiveId" clId="{F4104331-1004-45EA-982F-B2A70CF7C84E}"/>
    <pc:docChg chg="undo custSel addSld modSld">
      <pc:chgData name="vamsi kamtam" userId="40d50cbf92d4be8a" providerId="LiveId" clId="{F4104331-1004-45EA-982F-B2A70CF7C84E}" dt="2024-11-13T14:57:07.204" v="1282" actId="20577"/>
      <pc:docMkLst>
        <pc:docMk/>
      </pc:docMkLst>
      <pc:sldChg chg="addSp modSp mod modNotesTx">
        <pc:chgData name="vamsi kamtam" userId="40d50cbf92d4be8a" providerId="LiveId" clId="{F4104331-1004-45EA-982F-B2A70CF7C84E}" dt="2024-11-04T15:52:06.954" v="991" actId="14100"/>
        <pc:sldMkLst>
          <pc:docMk/>
          <pc:sldMk cId="438212043" sldId="256"/>
        </pc:sldMkLst>
        <pc:spChg chg="add mod">
          <ac:chgData name="vamsi kamtam" userId="40d50cbf92d4be8a" providerId="LiveId" clId="{F4104331-1004-45EA-982F-B2A70CF7C84E}" dt="2024-10-30T07:38:39.600" v="984" actId="20577"/>
          <ac:spMkLst>
            <pc:docMk/>
            <pc:sldMk cId="438212043" sldId="256"/>
            <ac:spMk id="6" creationId="{0F4D3895-9379-712B-80D0-F45FC8CF61B8}"/>
          </ac:spMkLst>
        </pc:spChg>
        <pc:spChg chg="add mod">
          <ac:chgData name="vamsi kamtam" userId="40d50cbf92d4be8a" providerId="LiveId" clId="{F4104331-1004-45EA-982F-B2A70CF7C84E}" dt="2024-11-04T15:52:06.954" v="991" actId="14100"/>
          <ac:spMkLst>
            <pc:docMk/>
            <pc:sldMk cId="438212043" sldId="256"/>
            <ac:spMk id="9" creationId="{B74D6CEF-804B-66AF-AB11-A19A2503AAB2}"/>
          </ac:spMkLst>
        </pc:spChg>
      </pc:sldChg>
      <pc:sldChg chg="addSp modSp new mod">
        <pc:chgData name="vamsi kamtam" userId="40d50cbf92d4be8a" providerId="LiveId" clId="{F4104331-1004-45EA-982F-B2A70CF7C84E}" dt="2024-11-04T15:54:28.541" v="994" actId="20577"/>
        <pc:sldMkLst>
          <pc:docMk/>
          <pc:sldMk cId="1516262089" sldId="257"/>
        </pc:sldMkLst>
        <pc:spChg chg="add mod">
          <ac:chgData name="vamsi kamtam" userId="40d50cbf92d4be8a" providerId="LiveId" clId="{F4104331-1004-45EA-982F-B2A70CF7C84E}" dt="2024-10-19T09:42:47.644" v="54" actId="113"/>
          <ac:spMkLst>
            <pc:docMk/>
            <pc:sldMk cId="1516262089" sldId="257"/>
            <ac:spMk id="4" creationId="{B18ECC7E-1252-DA64-10D4-3822287FD398}"/>
          </ac:spMkLst>
        </pc:spChg>
        <pc:spChg chg="add mod">
          <ac:chgData name="vamsi kamtam" userId="40d50cbf92d4be8a" providerId="LiveId" clId="{F4104331-1004-45EA-982F-B2A70CF7C84E}" dt="2024-11-04T15:54:28.541" v="994" actId="20577"/>
          <ac:spMkLst>
            <pc:docMk/>
            <pc:sldMk cId="1516262089" sldId="257"/>
            <ac:spMk id="5" creationId="{E014B356-F830-D470-614B-B243EA0FDABB}"/>
          </ac:spMkLst>
        </pc:spChg>
      </pc:sldChg>
      <pc:sldChg chg="addSp modSp new mod">
        <pc:chgData name="vamsi kamtam" userId="40d50cbf92d4be8a" providerId="LiveId" clId="{F4104331-1004-45EA-982F-B2A70CF7C84E}" dt="2024-11-04T15:55:11.258" v="995" actId="20577"/>
        <pc:sldMkLst>
          <pc:docMk/>
          <pc:sldMk cId="1233751944" sldId="258"/>
        </pc:sldMkLst>
        <pc:spChg chg="add mod">
          <ac:chgData name="vamsi kamtam" userId="40d50cbf92d4be8a" providerId="LiveId" clId="{F4104331-1004-45EA-982F-B2A70CF7C84E}" dt="2024-10-19T09:51:29.933" v="511" actId="113"/>
          <ac:spMkLst>
            <pc:docMk/>
            <pc:sldMk cId="1233751944" sldId="258"/>
            <ac:spMk id="4" creationId="{5466FE44-86AF-0C4A-CD81-ED602FB788BF}"/>
          </ac:spMkLst>
        </pc:spChg>
        <pc:spChg chg="add mod">
          <ac:chgData name="vamsi kamtam" userId="40d50cbf92d4be8a" providerId="LiveId" clId="{F4104331-1004-45EA-982F-B2A70CF7C84E}" dt="2024-11-04T15:55:11.258" v="995" actId="20577"/>
          <ac:spMkLst>
            <pc:docMk/>
            <pc:sldMk cId="1233751944" sldId="258"/>
            <ac:spMk id="5" creationId="{4D54A65C-2081-B435-EFFE-8CB2F7EE51DB}"/>
          </ac:spMkLst>
        </pc:spChg>
      </pc:sldChg>
      <pc:sldChg chg="addSp modSp new mod">
        <pc:chgData name="vamsi kamtam" userId="40d50cbf92d4be8a" providerId="LiveId" clId="{F4104331-1004-45EA-982F-B2A70CF7C84E}" dt="2024-11-04T15:57:50.508" v="1046" actId="5793"/>
        <pc:sldMkLst>
          <pc:docMk/>
          <pc:sldMk cId="1035848183" sldId="259"/>
        </pc:sldMkLst>
        <pc:spChg chg="add mod">
          <ac:chgData name="vamsi kamtam" userId="40d50cbf92d4be8a" providerId="LiveId" clId="{F4104331-1004-45EA-982F-B2A70CF7C84E}" dt="2024-10-19T09:54:55.738" v="774" actId="113"/>
          <ac:spMkLst>
            <pc:docMk/>
            <pc:sldMk cId="1035848183" sldId="259"/>
            <ac:spMk id="4" creationId="{71BD0C9C-AC23-B155-49BE-41A3F0111CCA}"/>
          </ac:spMkLst>
        </pc:spChg>
        <pc:spChg chg="add mod">
          <ac:chgData name="vamsi kamtam" userId="40d50cbf92d4be8a" providerId="LiveId" clId="{F4104331-1004-45EA-982F-B2A70CF7C84E}" dt="2024-11-04T15:57:50.508" v="1046" actId="5793"/>
          <ac:spMkLst>
            <pc:docMk/>
            <pc:sldMk cId="1035848183" sldId="259"/>
            <ac:spMk id="5" creationId="{969CB320-763F-BD04-5821-6DAB3E364D63}"/>
          </ac:spMkLst>
        </pc:spChg>
      </pc:sldChg>
      <pc:sldChg chg="addSp delSp modSp new mod">
        <pc:chgData name="vamsi kamtam" userId="40d50cbf92d4be8a" providerId="LiveId" clId="{F4104331-1004-45EA-982F-B2A70CF7C84E}" dt="2024-11-13T14:39:18.037" v="1153" actId="20577"/>
        <pc:sldMkLst>
          <pc:docMk/>
          <pc:sldMk cId="480546711" sldId="260"/>
        </pc:sldMkLst>
        <pc:spChg chg="add mod">
          <ac:chgData name="vamsi kamtam" userId="40d50cbf92d4be8a" providerId="LiveId" clId="{F4104331-1004-45EA-982F-B2A70CF7C84E}" dt="2024-10-20T13:14:01.135" v="933" actId="1076"/>
          <ac:spMkLst>
            <pc:docMk/>
            <pc:sldMk cId="480546711" sldId="260"/>
            <ac:spMk id="4" creationId="{9FDB97B2-F5D5-41AA-B0D7-5E5A6969F2AA}"/>
          </ac:spMkLst>
        </pc:spChg>
        <pc:spChg chg="add del mod">
          <ac:chgData name="vamsi kamtam" userId="40d50cbf92d4be8a" providerId="LiveId" clId="{F4104331-1004-45EA-982F-B2A70CF7C84E}" dt="2024-10-20T13:13:33.241" v="928"/>
          <ac:spMkLst>
            <pc:docMk/>
            <pc:sldMk cId="480546711" sldId="260"/>
            <ac:spMk id="5" creationId="{8BCC9940-1DEF-CA6D-21DB-337FCEB4143A}"/>
          </ac:spMkLst>
        </pc:spChg>
        <pc:spChg chg="add mod">
          <ac:chgData name="vamsi kamtam" userId="40d50cbf92d4be8a" providerId="LiveId" clId="{F4104331-1004-45EA-982F-B2A70CF7C84E}" dt="2024-11-13T14:39:18.037" v="1153" actId="20577"/>
          <ac:spMkLst>
            <pc:docMk/>
            <pc:sldMk cId="480546711" sldId="260"/>
            <ac:spMk id="6" creationId="{95E61083-B48C-AA34-BDFA-9E3AE7D4BAC7}"/>
          </ac:spMkLst>
        </pc:spChg>
      </pc:sldChg>
      <pc:sldChg chg="addSp modSp new mod">
        <pc:chgData name="vamsi kamtam" userId="40d50cbf92d4be8a" providerId="LiveId" clId="{F4104331-1004-45EA-982F-B2A70CF7C84E}" dt="2024-11-13T14:03:07.840" v="1084" actId="20577"/>
        <pc:sldMkLst>
          <pc:docMk/>
          <pc:sldMk cId="3439735544" sldId="261"/>
        </pc:sldMkLst>
        <pc:spChg chg="add mod">
          <ac:chgData name="vamsi kamtam" userId="40d50cbf92d4be8a" providerId="LiveId" clId="{F4104331-1004-45EA-982F-B2A70CF7C84E}" dt="2024-11-12T14:28:40.246" v="1068" actId="20577"/>
          <ac:spMkLst>
            <pc:docMk/>
            <pc:sldMk cId="3439735544" sldId="261"/>
            <ac:spMk id="4" creationId="{B16F62C2-8019-21D8-573E-3FD6C9DEF15F}"/>
          </ac:spMkLst>
        </pc:spChg>
        <pc:spChg chg="add mod">
          <ac:chgData name="vamsi kamtam" userId="40d50cbf92d4be8a" providerId="LiveId" clId="{F4104331-1004-45EA-982F-B2A70CF7C84E}" dt="2024-11-13T14:03:07.840" v="1084" actId="20577"/>
          <ac:spMkLst>
            <pc:docMk/>
            <pc:sldMk cId="3439735544" sldId="261"/>
            <ac:spMk id="5" creationId="{1D4C1AA9-B26E-3829-9DFC-D28105B3CA61}"/>
          </ac:spMkLst>
        </pc:spChg>
      </pc:sldChg>
      <pc:sldChg chg="addSp modSp new mod">
        <pc:chgData name="vamsi kamtam" userId="40d50cbf92d4be8a" providerId="LiveId" clId="{F4104331-1004-45EA-982F-B2A70CF7C84E}" dt="2024-11-13T14:57:07.204" v="1282" actId="20577"/>
        <pc:sldMkLst>
          <pc:docMk/>
          <pc:sldMk cId="3105160220" sldId="262"/>
        </pc:sldMkLst>
        <pc:spChg chg="add mod">
          <ac:chgData name="vamsi kamtam" userId="40d50cbf92d4be8a" providerId="LiveId" clId="{F4104331-1004-45EA-982F-B2A70CF7C84E}" dt="2024-11-13T14:55:49.695" v="1156" actId="1076"/>
          <ac:spMkLst>
            <pc:docMk/>
            <pc:sldMk cId="3105160220" sldId="262"/>
            <ac:spMk id="4" creationId="{C5B74D49-72D8-3756-521D-D633BE6DA409}"/>
          </ac:spMkLst>
        </pc:spChg>
        <pc:spChg chg="add mod">
          <ac:chgData name="vamsi kamtam" userId="40d50cbf92d4be8a" providerId="LiveId" clId="{F4104331-1004-45EA-982F-B2A70CF7C84E}" dt="2024-11-13T14:57:07.204" v="1282" actId="20577"/>
          <ac:spMkLst>
            <pc:docMk/>
            <pc:sldMk cId="3105160220" sldId="262"/>
            <ac:spMk id="5" creationId="{6C178622-5F9D-B8C1-B3B1-2C510651BAA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8E2A10-C32C-474D-9226-C292257B0A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148D6-16D2-1367-A1C1-6A463FCEAF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65157-F9DC-4990-8C5A-F0A20B9B2FB7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87D63-41F2-D2B9-A3C2-02A3388144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BD808-2764-8A85-DC50-154EEA0E4C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44874-8F7F-4410-AD47-315C504279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920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7AA1F-89D9-4C72-97EA-835C16AB816F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03933-3C6B-4685-BC9D-04E068E9B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9209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03933-3C6B-4685-BC9D-04E068E9B8D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12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03933-3C6B-4685-BC9D-04E068E9B8D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0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4D7F-060B-C499-72C2-CF8A9BE85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78627-47A1-D536-B538-1FC61BE8F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5ECE-9970-D0B9-A198-A8AEB912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5A11-8AC2-4CEC-A983-85EF2E8BC077}" type="datetime1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51320-3A33-A80C-34B4-FE5F0773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Kamtam,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CBC90-6964-CC22-1BB5-66FCC81D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EF4E-DA07-4F63-984B-EE9DC2099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90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F503-C2BA-FF4A-DBC0-150AFBC3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7C2F2-A9FD-283B-D947-11B22FB3F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D96A1-92AD-69AC-4D32-9BCEA889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64B6-F60D-4C34-95A7-CA654E2EA497}" type="datetime1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ADF2B-5974-7775-EBE2-1B81A032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Kamtam,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4BBB-DEAD-AD58-3DD1-25A3BD29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EF4E-DA07-4F63-984B-EE9DC2099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12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9F037-5BCD-9C0F-2B3F-F89F0E1A0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717D3-47C6-D255-F509-4C6D151EA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D3300-6B2C-330D-B392-FC4524A3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5D0C-13E3-48E7-B53E-1879382028D9}" type="datetime1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CB4BE-062C-9B30-DD95-68C1122B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Kamtam,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F63A-E1FD-B851-7E3C-D28AF68D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EF4E-DA07-4F63-984B-EE9DC2099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AD95-94D8-CAC9-6034-9640949D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E442-8D71-F4E6-318E-C807D054D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0A408-FCFA-B99D-29AE-C6B1C581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3A07-0D11-48FD-94CC-192065E4FB3D}" type="datetime1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54F89-D5B8-8B4A-0705-80A24630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Kamtam,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B3EA2-553A-E9CE-4B3E-987BC1FB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EF4E-DA07-4F63-984B-EE9DC2099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17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9616-43DE-4671-DE13-F9D545F4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7F30F-69F3-7606-B56D-DEDA98D4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CA82-DEF6-469E-9743-9CF7C097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99995-DF95-41E6-8704-9DDC51F273FA}" type="datetime1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47D0-4BE6-0FB3-399C-A9ACAB4D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Kamtam,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6EEC1-C824-E18D-12D3-4DC5B778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EF4E-DA07-4F63-984B-EE9DC2099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23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E4B8-F589-CD61-4190-3004C28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0826-7A13-6357-9539-B494DEB56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BEFC7-4D2C-7DB2-11F6-A0206B4E6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C567C-3759-8F2B-CA2D-B382D90D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873D-20A1-4874-9FC7-20E1B2E975D5}" type="datetime1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4E740-E24E-0586-711C-7B9AD49C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Kamtam,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22ABB-5EFE-4AF1-27FE-471A5014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EF4E-DA07-4F63-984B-EE9DC2099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70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DA1F-0E28-BFC2-A23F-7AC2CD82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BD525-EEDA-2022-A60D-7B8200DB6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420DB-3DC8-D440-B8F9-20562ADE4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F0CA7-4510-9B73-B92A-0A33F4FE4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D3894-5595-354F-2276-124A83514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57C88-DD20-4D17-2437-200FE768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61BE-1013-4033-B5B6-092551A4C519}" type="datetime1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F02AB-5898-12E2-B5AD-8E2BCB9A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Kamtam,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795BB-D4A0-D598-E6E8-DEBB8C13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EF4E-DA07-4F63-984B-EE9DC2099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91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AC01-DB6C-6356-4917-B7A66DDB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B4F05-6EC3-C7AD-8FE6-122536F6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4B92-3AF9-4D64-8E04-BF9899546646}" type="datetime1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22BA6-6E4D-540E-DE4D-967F0FC8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Kamtam,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9DF64-A6D4-3AEC-885D-99E4B866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EF4E-DA07-4F63-984B-EE9DC2099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03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DD50-08FA-1963-4C3E-B20FAAAD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A5F0-B7DF-481E-B7AE-7F2ADB014C3F}" type="datetime1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49190-49DB-1459-8163-1C22E879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Kamtam,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35D2B-9578-92AC-F1CC-4D194CC2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EF4E-DA07-4F63-984B-EE9DC2099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70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AB7F-F715-D6FF-79C2-5809F296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4BAA-B026-427A-324D-D979DB0D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BAB33-56A9-C939-1BD6-092DFB019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104A-DFCC-2E98-4DBC-902CCA8E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CA34-0319-450A-9573-BF2C378E0303}" type="datetime1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13496-8892-45DC-4C55-C704F160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Kamtam,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2CF43-AC0C-A2AB-1384-2E2FEFA1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EF4E-DA07-4F63-984B-EE9DC2099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58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F1AD-9592-24E3-1822-6EB977F7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65266-0DC3-F146-177B-41D63E906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D6156-08FB-43C3-F667-7C97BA372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7F688-A0AF-7478-CD32-C6C5E04A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6078-C208-4F1E-BBB7-A7AC1690945D}" type="datetime1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42EC1-6926-31BC-D5BA-DD095740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Kamtam,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5B7B4-25E9-007D-68B0-76B28B42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EF4E-DA07-4F63-984B-EE9DC2099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23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D939C-9A1E-B572-D63F-C0615ED2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AE7AA-D7CD-6BDF-2B33-19AC49CA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0B0FF-1E6B-D0F9-FCE8-8ECF9445E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F57D-2460-4FFA-9D56-4D515D901D7E}" type="datetime1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B9D7-FF86-A181-9E25-6D09857B6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Kamtam,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01401-362C-75AF-644F-1F6E192B6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4EF4E-DA07-4F63-984B-EE9DC2099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90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4D3895-9379-712B-80D0-F45FC8CF61B8}"/>
              </a:ext>
            </a:extLst>
          </p:cNvPr>
          <p:cNvSpPr txBox="1"/>
          <p:nvPr/>
        </p:nvSpPr>
        <p:spPr>
          <a:xfrm>
            <a:off x="4415028" y="2462177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latin typeface="Aptos" panose="020B0004020202020204" pitchFamily="34" charset="0"/>
              </a:rPr>
              <a:t>DGEFP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4EE69F-9DDD-2889-1D5B-5D77FEDA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Kamtam,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48DFA9-5598-0668-8C83-9CA847D1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EF4E-DA07-4F63-984B-EE9DC2099607}" type="slidenum">
              <a:rPr lang="en-IN" smtClean="0"/>
              <a:t>1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D6CEF-804B-66AF-AB11-A19A2503AAB2}"/>
              </a:ext>
            </a:extLst>
          </p:cNvPr>
          <p:cNvSpPr txBox="1"/>
          <p:nvPr/>
        </p:nvSpPr>
        <p:spPr>
          <a:xfrm>
            <a:off x="2935224" y="3600950"/>
            <a:ext cx="666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Tag line : 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Empowering Ethical 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for a Trustworthy Tomorrow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21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CCFD44-C0B4-40F9-D487-46C689AC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Kamtam,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4F0AA-39F7-589F-AEA3-E22FD01E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EF4E-DA07-4F63-984B-EE9DC2099607}" type="slidenum">
              <a:rPr lang="en-IN" smtClean="0"/>
              <a:t>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ECC7E-1252-DA64-10D4-3822287FD398}"/>
              </a:ext>
            </a:extLst>
          </p:cNvPr>
          <p:cNvSpPr txBox="1"/>
          <p:nvPr/>
        </p:nvSpPr>
        <p:spPr>
          <a:xfrm>
            <a:off x="1225296" y="1197864"/>
            <a:ext cx="3739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Problem Statement </a:t>
            </a:r>
            <a:r>
              <a:rPr lang="en-IN" sz="3200" dirty="0"/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4B356-F830-D470-614B-B243EA0FDABB}"/>
              </a:ext>
            </a:extLst>
          </p:cNvPr>
          <p:cNvSpPr txBox="1"/>
          <p:nvPr/>
        </p:nvSpPr>
        <p:spPr>
          <a:xfrm>
            <a:off x="3293284" y="2141461"/>
            <a:ext cx="57958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DGEFP is to help the start-up and company to over come 5 major problem. </a:t>
            </a:r>
          </a:p>
          <a:p>
            <a:r>
              <a:rPr lang="en-IN" sz="2400" dirty="0"/>
              <a:t>Which are very important to resolve.</a:t>
            </a:r>
          </a:p>
          <a:p>
            <a:r>
              <a:rPr lang="en-IN" sz="2400" dirty="0"/>
              <a:t>The problem :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Data privacy and 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Ethical and bias concern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User trust and Transparency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Regulation and compliance</a:t>
            </a:r>
          </a:p>
        </p:txBody>
      </p:sp>
    </p:spTree>
    <p:extLst>
      <p:ext uri="{BB962C8B-B14F-4D97-AF65-F5344CB8AC3E}">
        <p14:creationId xmlns:p14="http://schemas.microsoft.com/office/powerpoint/2010/main" val="151626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2E41F8-5CA5-EE95-E682-FFC803C8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Kamtam,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3E2E6F-40CC-BE91-8D62-559360D7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EF4E-DA07-4F63-984B-EE9DC2099607}" type="slidenum">
              <a:rPr lang="en-IN" smtClean="0"/>
              <a:t>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74D49-72D8-3756-521D-D633BE6DA409}"/>
              </a:ext>
            </a:extLst>
          </p:cNvPr>
          <p:cNvSpPr txBox="1"/>
          <p:nvPr/>
        </p:nvSpPr>
        <p:spPr>
          <a:xfrm>
            <a:off x="1898904" y="1472184"/>
            <a:ext cx="23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Solution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78622-5F9D-B8C1-B3B1-2C510651BAAD}"/>
              </a:ext>
            </a:extLst>
          </p:cNvPr>
          <p:cNvSpPr txBox="1"/>
          <p:nvPr/>
        </p:nvSpPr>
        <p:spPr>
          <a:xfrm>
            <a:off x="2660904" y="3035808"/>
            <a:ext cx="7031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GOVERNANCE ETHICAL FRAMEWORK PLATFORM</a:t>
            </a:r>
          </a:p>
          <a:p>
            <a:r>
              <a:rPr lang="en-IN" sz="2400" dirty="0"/>
              <a:t>                                            DGEFP</a:t>
            </a:r>
          </a:p>
        </p:txBody>
      </p:sp>
    </p:spTree>
    <p:extLst>
      <p:ext uri="{BB962C8B-B14F-4D97-AF65-F5344CB8AC3E}">
        <p14:creationId xmlns:p14="http://schemas.microsoft.com/office/powerpoint/2010/main" val="310516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87BB5-4AAF-D6FD-62F1-F487EE35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Kamtam,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5734B-3C09-D8DD-5C84-C7149AD7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EF4E-DA07-4F63-984B-EE9DC2099607}" type="slidenum">
              <a:rPr lang="en-IN" smtClean="0"/>
              <a:t>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6FE44-86AF-0C4A-CD81-ED602FB788BF}"/>
              </a:ext>
            </a:extLst>
          </p:cNvPr>
          <p:cNvSpPr txBox="1"/>
          <p:nvPr/>
        </p:nvSpPr>
        <p:spPr>
          <a:xfrm>
            <a:off x="1697736" y="932688"/>
            <a:ext cx="23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Solution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4A65C-2081-B435-EFFE-8CB2F7EE51DB}"/>
              </a:ext>
            </a:extLst>
          </p:cNvPr>
          <p:cNvSpPr txBox="1"/>
          <p:nvPr/>
        </p:nvSpPr>
        <p:spPr>
          <a:xfrm>
            <a:off x="2868168" y="2002536"/>
            <a:ext cx="558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Data management and privacy control</a:t>
            </a:r>
          </a:p>
          <a:p>
            <a:pPr marL="342900" indent="-342900">
              <a:buAutoNum type="arabicPeriod"/>
            </a:pPr>
            <a:r>
              <a:rPr lang="en-IN" sz="2400" dirty="0"/>
              <a:t>Bias detection and mitigation tools</a:t>
            </a:r>
          </a:p>
          <a:p>
            <a:pPr marL="342900" indent="-342900">
              <a:buAutoNum type="arabicPeriod"/>
            </a:pPr>
            <a:r>
              <a:rPr lang="en-IN" sz="2400" dirty="0"/>
              <a:t>User Trust and engagement mechanism</a:t>
            </a:r>
          </a:p>
          <a:p>
            <a:pPr marL="342900" indent="-342900">
              <a:buAutoNum type="arabicPeriod"/>
            </a:pPr>
            <a:r>
              <a:rPr lang="en-IN" sz="2400" dirty="0"/>
              <a:t>Performance monitoring and improvement</a:t>
            </a:r>
          </a:p>
          <a:p>
            <a:pPr marL="342900" indent="-342900">
              <a:buAutoNum type="arabicPeriod"/>
            </a:pPr>
            <a:r>
              <a:rPr lang="en-IN" sz="2400" dirty="0"/>
              <a:t>Regulatory compliance toolkit</a:t>
            </a:r>
          </a:p>
        </p:txBody>
      </p:sp>
    </p:spTree>
    <p:extLst>
      <p:ext uri="{BB962C8B-B14F-4D97-AF65-F5344CB8AC3E}">
        <p14:creationId xmlns:p14="http://schemas.microsoft.com/office/powerpoint/2010/main" val="123375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CAF692-2E9B-E827-B56C-0A8C253C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Kamtam,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2962E-C95C-3308-FD08-8F5BCB52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EF4E-DA07-4F63-984B-EE9DC2099607}" type="slidenum">
              <a:rPr lang="en-IN" smtClean="0"/>
              <a:t>5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D0C9C-AC23-B155-49BE-41A3F0111CCA}"/>
              </a:ext>
            </a:extLst>
          </p:cNvPr>
          <p:cNvSpPr txBox="1"/>
          <p:nvPr/>
        </p:nvSpPr>
        <p:spPr>
          <a:xfrm>
            <a:off x="969264" y="804672"/>
            <a:ext cx="425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Target Users or Buyers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CB320-763F-BD04-5821-6DAB3E364D63}"/>
              </a:ext>
            </a:extLst>
          </p:cNvPr>
          <p:cNvSpPr txBox="1"/>
          <p:nvPr/>
        </p:nvSpPr>
        <p:spPr>
          <a:xfrm>
            <a:off x="2843784" y="2185416"/>
            <a:ext cx="7004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DGEFP primarily belongs to the B2B (Business-to-Business) sector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argeting AI Company</a:t>
            </a:r>
          </a:p>
          <a:p>
            <a:r>
              <a:rPr lang="en-US" sz="24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2.  Sector agnostic</a:t>
            </a:r>
            <a:endParaRPr lang="en-US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3. R</a:t>
            </a:r>
            <a:r>
              <a:rPr lang="en-US" sz="24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egulatory bodies.</a:t>
            </a:r>
          </a:p>
        </p:txBody>
      </p:sp>
    </p:spTree>
    <p:extLst>
      <p:ext uri="{BB962C8B-B14F-4D97-AF65-F5344CB8AC3E}">
        <p14:creationId xmlns:p14="http://schemas.microsoft.com/office/powerpoint/2010/main" val="103584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6340D5-4363-90E5-0E29-A2869D3F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Kamtam,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22747C-0F00-DE8B-9F66-C23D0006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EF4E-DA07-4F63-984B-EE9DC2099607}" type="slidenum">
              <a:rPr lang="en-IN" smtClean="0"/>
              <a:t>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B97B2-F5D5-41AA-B0D7-5E5A6969F2AA}"/>
              </a:ext>
            </a:extLst>
          </p:cNvPr>
          <p:cNvSpPr txBox="1"/>
          <p:nvPr/>
        </p:nvSpPr>
        <p:spPr>
          <a:xfrm>
            <a:off x="1555242" y="1210275"/>
            <a:ext cx="4288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Business Model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61083-B48C-AA34-BDFA-9E3AE7D4BAC7}"/>
              </a:ext>
            </a:extLst>
          </p:cNvPr>
          <p:cNvSpPr txBox="1"/>
          <p:nvPr/>
        </p:nvSpPr>
        <p:spPr>
          <a:xfrm>
            <a:off x="3076956" y="2371635"/>
            <a:ext cx="55336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Revenue Streams : </a:t>
            </a:r>
            <a:endParaRPr lang="en-US" sz="2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• </a:t>
            </a:r>
            <a:r>
              <a:rPr lang="en-US" sz="2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SaaS, PaaS, IaaS</a:t>
            </a:r>
            <a:endParaRPr lang="en-IN" sz="2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On – premise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MultiCloud</a:t>
            </a:r>
            <a:endParaRPr lang="en-IN" sz="28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HybridCloud</a:t>
            </a:r>
            <a:endParaRPr lang="en-IN" sz="2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4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C057B2-D391-7A09-9127-F1076D9F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Kamtam,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883822-2FE5-2347-DCEE-6A470593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EF4E-DA07-4F63-984B-EE9DC2099607}" type="slidenum">
              <a:rPr lang="en-IN" smtClean="0"/>
              <a:t>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F62C2-8019-21D8-573E-3FD6C9DEF15F}"/>
              </a:ext>
            </a:extLst>
          </p:cNvPr>
          <p:cNvSpPr txBox="1"/>
          <p:nvPr/>
        </p:nvSpPr>
        <p:spPr>
          <a:xfrm>
            <a:off x="1453896" y="1406250"/>
            <a:ext cx="2907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Competitors : </a:t>
            </a:r>
            <a:r>
              <a:rPr lang="en-IN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C1AA9-B26E-3829-9DFC-D28105B3CA61}"/>
              </a:ext>
            </a:extLst>
          </p:cNvPr>
          <p:cNvSpPr txBox="1"/>
          <p:nvPr/>
        </p:nvSpPr>
        <p:spPr>
          <a:xfrm>
            <a:off x="2615184" y="2139696"/>
            <a:ext cx="772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err="1"/>
              <a:t>BigID</a:t>
            </a:r>
            <a:r>
              <a:rPr lang="en-IN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343973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167</Words>
  <Application>Microsoft Office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kamtam</dc:creator>
  <cp:lastModifiedBy>vamsi kamtam</cp:lastModifiedBy>
  <cp:revision>1</cp:revision>
  <dcterms:created xsi:type="dcterms:W3CDTF">2024-10-19T09:38:30Z</dcterms:created>
  <dcterms:modified xsi:type="dcterms:W3CDTF">2024-11-13T14:57:15Z</dcterms:modified>
</cp:coreProperties>
</file>