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4D02-90FD-4A4F-9408-0F4A3348CD5F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B50E-DE02-4648-AB7C-9EAD14E74D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B50E-DE02-4648-AB7C-9EAD14E74DD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39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ED42D-E568-924B-810B-D78D9299F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C28478-D63C-DD4A-BF9B-A27703BF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D05BB-1856-D54D-BAF6-27D3A01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A0CBE-D84C-0B4D-8B24-A191E34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9E941-458A-3A4B-89F7-BF80A169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1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8EF24-CB3F-394C-9534-E9057B8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4C63AB-01B0-9A4F-B119-9D83706A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E79C7-3094-3443-872F-1050E181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7D4F2-3320-2C4D-A2C3-79D5E028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A6531-7F5A-374E-AF27-8E6E14CA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6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C75614-4283-5946-B5B0-16002ED78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AA6B2-34D5-3D4F-B6A8-B9E43197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5D056-DA23-9D46-B31F-6A74F05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19802-4723-E04A-A883-FFF16B06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CF1C8-D5FE-A646-83AB-723E588D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8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8A586-23A3-014A-AA14-1E238B72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D2866C-59BF-8A46-A74E-27F3BE1C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0CA79-5803-9C42-AB62-C3B8D21E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0B534-53AD-3042-AD32-39826CC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6F1B9-1796-8447-AC15-B123164B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6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B0A9-37F9-924C-B799-B7285AD2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D4DF0-A9E1-954D-B1E9-BA19F2D3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5D34C5-0531-694E-9355-A25FA062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6174C-A556-064A-8B48-4C9E792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EFF28-CAD9-2D41-955B-D0E42258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1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9D81-D729-7544-8778-8737ECEA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39FBC-FCE7-1844-AD83-843734FB1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2D929-8481-E040-A99B-5149E81A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CDBC49-C8DE-C24A-A3BA-80DD5D7C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91FE3E-899E-0148-9D8B-720B0972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7DDF1-9EE1-B944-94D7-87B2D031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9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BAC71-232E-5647-9EA2-D8A99120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FF872-2A62-474C-9C69-CC0C12DC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9B91D3-B8C8-774B-AC3F-991E1C42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418B60-5A55-9F41-BF32-7219C0B18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2F6576-F48E-C14E-BAF6-322C2DF3E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91A0CE-490C-2649-90EB-E19CC83F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24B343-6556-C44D-98B1-73DA04F1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9A529D-5145-B94A-83A5-BC03D931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81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5D4A-ED1C-C643-922C-282162F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BECC98-6CD0-B441-AFDF-61DDF805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92ACC8-AAEE-8C45-BEFA-FAB899B8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93F613-F755-AE42-B33E-CF6BDE16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4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8E9DAA-10E5-BB41-9516-E5BD95CC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355C45-7B25-0842-87A9-6B9BFC27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E27FF-AC3F-B148-9725-B6462787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2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F3A1D-4A72-F54A-B7A6-E55EBBB4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7736B-C6A1-E74C-B61C-CF7B0FEE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6C3C4-ED36-AA4F-B881-4810AA5E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553A5-B18E-9346-A85F-AED8CE5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8B717-F713-1D48-9252-CFAF77D7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326F3E-0DBC-B449-92FA-88CEF908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F3680-EDFC-D94E-807E-CBD98E83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E478E4-2F05-D64C-A3F3-13D7001F7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6C264F-DAC9-8E4F-8DCA-D354821A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5DC5B9-21FC-3E41-852B-E8A7D01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33D79-7805-1445-9F50-DABFAB9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3F423-5514-B045-8F36-DB479E43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35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52FCB8-CF99-D74E-9FE9-F4D0C0A6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0BF34-8DD1-694A-85C6-0A17D039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934E6-FFBE-4A47-9965-D98D93EF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0B4C-F0AF-6240-81C4-A19A7985AA14}" type="datetimeFigureOut">
              <a:rPr lang="de-DE" smtClean="0"/>
              <a:t>03.04.22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D4F7EC-34B3-9845-BF28-3E98A5493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454FB-60B2-7C4D-A4FA-2428E78CC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7ACA-D6FD-8844-842F-55CB28DCC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7322F6-E392-4342-8083-D7146B1CE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46" r="-3" b="10495"/>
          <a:stretch/>
        </p:blipFill>
        <p:spPr>
          <a:xfrm>
            <a:off x="-170" y="4926"/>
            <a:ext cx="8450317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FE3D25F-E5B3-A942-B4EB-BB05689D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868" y="996216"/>
            <a:ext cx="5452534" cy="1590775"/>
          </a:xfrm>
        </p:spPr>
        <p:txBody>
          <a:bodyPr>
            <a:normAutofit fontScale="90000"/>
          </a:bodyPr>
          <a:lstStyle/>
          <a:p>
            <a:r>
              <a:rPr lang="de-DE" sz="66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FISH GUNNER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A2CD64-0732-894C-81D2-5FF5D1E9D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187" y="2586991"/>
            <a:ext cx="5101725" cy="111449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de-DE" dirty="0" err="1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Fish</a:t>
            </a:r>
            <a:r>
              <a:rPr lang="de-DE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Tower Defense Game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6507C4-3B33-D945-8E05-7549BA66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6" r="3154" b="-4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94C36E-C0F3-9249-A68D-029787803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48356" y="2760859"/>
            <a:ext cx="6097054" cy="41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3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65DF45-7047-F748-A9EA-504527D4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27" y="10347"/>
            <a:ext cx="3460173" cy="68476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D9AD864-325D-C04D-A2F4-E1F2E56A6745}"/>
              </a:ext>
            </a:extLst>
          </p:cNvPr>
          <p:cNvSpPr txBox="1"/>
          <p:nvPr/>
        </p:nvSpPr>
        <p:spPr>
          <a:xfrm>
            <a:off x="0" y="341745"/>
            <a:ext cx="315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Concept</a:t>
            </a:r>
            <a:endParaRPr lang="de-DE" sz="4400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F19681-D6AF-C448-9944-A38095AEEC6A}"/>
              </a:ext>
            </a:extLst>
          </p:cNvPr>
          <p:cNvSpPr txBox="1"/>
          <p:nvPr/>
        </p:nvSpPr>
        <p:spPr>
          <a:xfrm>
            <a:off x="434107" y="1603995"/>
            <a:ext cx="787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Fish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Gunner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 Tower Defense Game in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fish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fighting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back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against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plastic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pollution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fish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at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your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disposal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kill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plastic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trash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ships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trying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destroy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ocean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6EF873-C8FB-524A-812B-A091846BCB1D}"/>
              </a:ext>
            </a:extLst>
          </p:cNvPr>
          <p:cNvSpPr txBox="1"/>
          <p:nvPr/>
        </p:nvSpPr>
        <p:spPr>
          <a:xfrm>
            <a:off x="434107" y="3342583"/>
            <a:ext cx="787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With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in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mind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game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bringing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attention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UN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goal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14: Life Below </a:t>
            </a:r>
            <a:r>
              <a:rPr lang="de-DE" sz="20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Water</a:t>
            </a:r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B00BEB04-9C9A-2645-98E1-23D0C55D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" y="0"/>
            <a:ext cx="1226127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D9AD864-325D-C04D-A2F4-E1F2E56A6745}"/>
              </a:ext>
            </a:extLst>
          </p:cNvPr>
          <p:cNvSpPr txBox="1"/>
          <p:nvPr/>
        </p:nvSpPr>
        <p:spPr>
          <a:xfrm>
            <a:off x="212436" y="378691"/>
            <a:ext cx="315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Fish</a:t>
            </a:r>
            <a:r>
              <a:rPr lang="de-DE" sz="44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(Units)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BA2DA7-AFF4-9D4F-9CAB-A43EC3DB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265" y="3268241"/>
            <a:ext cx="2574636" cy="25746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9BE013-7FAF-C54D-85A3-BB6640FB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857" y="-94732"/>
            <a:ext cx="2694707" cy="26947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5C7A71-75D6-1A47-B8D7-0C454D09B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06" y="3801663"/>
            <a:ext cx="2292926" cy="22929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3B2DFC-94D8-AE46-809F-E280C2210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420" y="763411"/>
            <a:ext cx="2810164" cy="281016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2D2BD35-5D83-D645-B115-AD29C83BCD92}"/>
              </a:ext>
            </a:extLst>
          </p:cNvPr>
          <p:cNvSpPr txBox="1"/>
          <p:nvPr/>
        </p:nvSpPr>
        <p:spPr>
          <a:xfrm>
            <a:off x="4069486" y="1842202"/>
            <a:ext cx="218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Piranha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simplest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Fish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them</a:t>
            </a:r>
            <a:r>
              <a:rPr lang="de-DE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896D88-CB6B-A14F-A194-799427497513}"/>
              </a:ext>
            </a:extLst>
          </p:cNvPr>
          <p:cNvSpPr txBox="1"/>
          <p:nvPr/>
        </p:nvSpPr>
        <p:spPr>
          <a:xfrm>
            <a:off x="3196935" y="4555559"/>
            <a:ext cx="218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Jellyfish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Zaps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Enemies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does</a:t>
            </a:r>
            <a:r>
              <a:rPr lang="de-DE" dirty="0">
                <a:solidFill>
                  <a:schemeClr val="bg1"/>
                </a:solidFill>
              </a:rPr>
              <a:t> AOE </a:t>
            </a:r>
            <a:r>
              <a:rPr lang="de-DE" dirty="0" err="1">
                <a:solidFill>
                  <a:schemeClr val="bg1"/>
                </a:solidFill>
              </a:rPr>
              <a:t>damage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99611D-E2D3-CA40-A924-324AA60D269C}"/>
              </a:ext>
            </a:extLst>
          </p:cNvPr>
          <p:cNvSpPr txBox="1"/>
          <p:nvPr/>
        </p:nvSpPr>
        <p:spPr>
          <a:xfrm>
            <a:off x="7693603" y="4217005"/>
            <a:ext cx="21890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Shark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Likes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biting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E899999-9D49-6D47-AA8F-7D7126EEA4CA}"/>
              </a:ext>
            </a:extLst>
          </p:cNvPr>
          <p:cNvSpPr txBox="1"/>
          <p:nvPr/>
        </p:nvSpPr>
        <p:spPr>
          <a:xfrm>
            <a:off x="7095838" y="681731"/>
            <a:ext cx="2189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Sea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Cucumber</a:t>
            </a:r>
            <a:endParaRPr lang="de-DE" sz="2000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supporter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gives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damage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buff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fish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B00BEB04-9C9A-2645-98E1-23D0C55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1270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D9AD864-325D-C04D-A2F4-E1F2E56A6745}"/>
              </a:ext>
            </a:extLst>
          </p:cNvPr>
          <p:cNvSpPr txBox="1"/>
          <p:nvPr/>
        </p:nvSpPr>
        <p:spPr>
          <a:xfrm>
            <a:off x="212436" y="378691"/>
            <a:ext cx="315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Enemies</a:t>
            </a:r>
            <a:endParaRPr lang="de-DE" sz="4400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D2BD35-5D83-D645-B115-AD29C83BCD92}"/>
              </a:ext>
            </a:extLst>
          </p:cNvPr>
          <p:cNvSpPr txBox="1"/>
          <p:nvPr/>
        </p:nvSpPr>
        <p:spPr>
          <a:xfrm>
            <a:off x="3196935" y="1896571"/>
            <a:ext cx="21890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Trash</a:t>
            </a:r>
          </a:p>
          <a:p>
            <a:r>
              <a:rPr lang="de-DE" sz="2000" dirty="0">
                <a:solidFill>
                  <a:schemeClr val="bg1"/>
                </a:solidFill>
              </a:rPr>
              <a:t>The </a:t>
            </a:r>
            <a:r>
              <a:rPr lang="de-DE" sz="2000" dirty="0" err="1">
                <a:solidFill>
                  <a:schemeClr val="bg1"/>
                </a:solidFill>
              </a:rPr>
              <a:t>most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effective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ocean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polluter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896D88-CB6B-A14F-A194-799427497513}"/>
              </a:ext>
            </a:extLst>
          </p:cNvPr>
          <p:cNvSpPr txBox="1"/>
          <p:nvPr/>
        </p:nvSpPr>
        <p:spPr>
          <a:xfrm>
            <a:off x="3094685" y="4747250"/>
            <a:ext cx="2189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Diver</a:t>
            </a:r>
            <a:endParaRPr lang="de-DE" sz="2000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Not all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bad</a:t>
            </a:r>
            <a:r>
              <a:rPr lang="de-DE" dirty="0">
                <a:solidFill>
                  <a:schemeClr val="bg1"/>
                </a:solidFill>
              </a:rPr>
              <a:t>, but </a:t>
            </a:r>
            <a:r>
              <a:rPr lang="de-DE" dirty="0" err="1">
                <a:solidFill>
                  <a:schemeClr val="bg1"/>
                </a:solidFill>
              </a:rPr>
              <a:t>this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one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. Also </a:t>
            </a:r>
            <a:r>
              <a:rPr lang="de-DE" dirty="0" err="1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simple, but </a:t>
            </a:r>
            <a:r>
              <a:rPr lang="de-DE" dirty="0" err="1">
                <a:solidFill>
                  <a:schemeClr val="bg1"/>
                </a:solidFill>
              </a:rPr>
              <a:t>stronger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99611D-E2D3-CA40-A924-324AA60D269C}"/>
              </a:ext>
            </a:extLst>
          </p:cNvPr>
          <p:cNvSpPr txBox="1"/>
          <p:nvPr/>
        </p:nvSpPr>
        <p:spPr>
          <a:xfrm>
            <a:off x="7693603" y="4217005"/>
            <a:ext cx="2466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Ship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Strong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slow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spawns</a:t>
            </a:r>
            <a:r>
              <a:rPr lang="de-DE" dirty="0">
                <a:solidFill>
                  <a:schemeClr val="bg1"/>
                </a:solidFill>
              </a:rPr>
              <a:t> 3 Divers on </a:t>
            </a:r>
            <a:r>
              <a:rPr lang="de-DE" dirty="0" err="1">
                <a:solidFill>
                  <a:schemeClr val="bg1"/>
                </a:solidFill>
              </a:rPr>
              <a:t>death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E899999-9D49-6D47-AA8F-7D7126EEA4CA}"/>
              </a:ext>
            </a:extLst>
          </p:cNvPr>
          <p:cNvSpPr txBox="1"/>
          <p:nvPr/>
        </p:nvSpPr>
        <p:spPr>
          <a:xfrm>
            <a:off x="6963640" y="809578"/>
            <a:ext cx="21890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Boat</a:t>
            </a:r>
          </a:p>
          <a:p>
            <a:r>
              <a:rPr lang="de-DE" dirty="0" err="1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fast (</a:t>
            </a:r>
            <a:r>
              <a:rPr lang="de-DE" dirty="0" err="1">
                <a:solidFill>
                  <a:schemeClr val="bg1"/>
                </a:solidFill>
              </a:rPr>
              <a:t>vrooooom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DB03A1-3260-674B-8693-28E127B1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1" y="1392383"/>
            <a:ext cx="2036617" cy="20366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547BE2-BDC1-4A41-83B2-6B43C53C0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0" y="4182007"/>
            <a:ext cx="1831397" cy="18313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22365BA-A23F-5E48-BAFF-1D931C207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322" y="-344190"/>
            <a:ext cx="3282948" cy="3282948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29113D-1B44-574B-BED9-CEA19A24B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5766" y="3189233"/>
            <a:ext cx="3126755" cy="312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Breitbild</PresentationFormat>
  <Paragraphs>24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Medium</vt:lpstr>
      <vt:lpstr>Futura Medium</vt:lpstr>
      <vt:lpstr>Office</vt:lpstr>
      <vt:lpstr>FISH GUNNER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GUNNER</dc:title>
  <dc:creator>Niklas Obermeier</dc:creator>
  <cp:lastModifiedBy>Niklas Obermeier</cp:lastModifiedBy>
  <cp:revision>1</cp:revision>
  <dcterms:created xsi:type="dcterms:W3CDTF">2022-04-03T13:07:33Z</dcterms:created>
  <dcterms:modified xsi:type="dcterms:W3CDTF">2022-04-03T13:34:41Z</dcterms:modified>
</cp:coreProperties>
</file>