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446A6-42F7-6229-4911-18FEB3490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F172B4-195C-3E07-5DB2-9F8E1A00E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35D13-E9B5-B677-034E-5A099FCA5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A54B-D142-4FFC-8563-6A601EC9BC77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41A4A-C89A-47B8-EE42-4AD945C47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657A97-E0E1-505C-3BF6-0BD35059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CBB5-A2B7-4DE1-8760-57479FB4F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39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7ABC1-1F29-CC7E-621E-EF404F5F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8C1B92-F076-712A-B627-5125E1347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135E42-4BE0-EE4C-62CE-55A927FB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A54B-D142-4FFC-8563-6A601EC9BC77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59DEDF-EAAB-8C51-40ED-F2772844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957EB-DDA2-C111-4EBD-D7CA7716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CBB5-A2B7-4DE1-8760-57479FB4F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02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E98B64-287B-9813-E152-505529C1A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9134D6-918A-FEF1-61D9-250DAD27D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F16113-EF59-3894-7CF2-5B0F6058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A54B-D142-4FFC-8563-6A601EC9BC77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048AD3-5DE5-9A77-8CE4-D85B3F57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9EFFD-DF0E-875E-DE8A-17DA303E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CBB5-A2B7-4DE1-8760-57479FB4F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88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4BE9F-E0B4-87A2-D2F0-32C4DB14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A1605E-7C39-4D0F-B65E-0A8323842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77A024-3D7F-C74E-DC1E-5E9BC944C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A54B-D142-4FFC-8563-6A601EC9BC77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E50F7-1DE9-5DDB-4366-A099836A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331B3-96D2-3EC4-9BB7-E7407CCD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CBB5-A2B7-4DE1-8760-57479FB4F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58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AD9CA-058D-AC69-5089-3D4901518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A80AD5-4FF5-BC31-5D03-A2A3FE78C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7EF4CB-A22E-2711-050D-0726ED042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A54B-D142-4FFC-8563-6A601EC9BC77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23F532-4E05-B017-118D-0612A554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9072D-6A7D-4468-CB46-366E2C25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CBB5-A2B7-4DE1-8760-57479FB4F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08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54E94-7AC4-FB89-9D55-FA7BA804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0983C2-2B52-B954-DA8A-03CF05060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3E0708-E086-0908-9FE4-AE30BB51F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4F565-AD89-FE25-B377-CCCE6DD97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A54B-D142-4FFC-8563-6A601EC9BC77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47904-B6D0-153E-F61A-4C7D3E4F9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38D0F2-B392-546F-6D45-B4CC9875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CBB5-A2B7-4DE1-8760-57479FB4F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5C279-F8B3-1FA7-3D72-AB9D0EAC2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57989C-1201-40D6-C0E0-157C21239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3FD600-8E79-C759-C762-BF16D7F35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7C90BF-8C63-6D3F-548F-0D91B7C03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35C7F2-5B3A-2E08-2C0F-75B59E6DD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71145F-262C-0A3D-89D1-A015DB078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A54B-D142-4FFC-8563-6A601EC9BC77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1F929A-8464-6F41-DCCB-05CAB597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B51FC4-FDA4-AF96-321D-38F5D791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CBB5-A2B7-4DE1-8760-57479FB4F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90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C1143-F6F7-1096-E628-BE9E83A6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C1721B-C798-9F1B-2E52-6E9DB02D9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A54B-D142-4FFC-8563-6A601EC9BC77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DD64D7-782D-9B71-5EEC-A645413DF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61EE81-A7C1-92DC-05D5-66D9EC02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CBB5-A2B7-4DE1-8760-57479FB4F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60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F78EAD-972B-6889-B98E-CBBD68D9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A54B-D142-4FFC-8563-6A601EC9BC77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77D25F-DB5B-26B7-9699-9832BC8C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21B069-358D-481D-E38B-C7F9FCEB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CBB5-A2B7-4DE1-8760-57479FB4F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68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E14A6-74DC-D504-FC25-A2EB3B48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741E5-91FD-E1C6-2E71-7FF2184AA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C5FC34-5F7D-63C3-B1F4-82706DDCE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75D9E8-A7E8-3578-2535-55DF9EF7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A54B-D142-4FFC-8563-6A601EC9BC77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0AA44-195F-3933-E481-CBFADDBC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8F8239-A087-DC57-EB40-396683F7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CBB5-A2B7-4DE1-8760-57479FB4F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02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548C2-ECA8-A22A-72CE-8D4C8C335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8196E9-ECD5-BEB3-800F-6B0D9CAE2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5C32B0-DE21-4B58-8245-BF851E391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4CE371-1D86-0902-53B2-A8193A97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A54B-D142-4FFC-8563-6A601EC9BC77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C1867F-CD2B-2D03-46CB-992394B08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3434A6-4E5A-4073-5DE4-1E2A49C7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CBB5-A2B7-4DE1-8760-57479FB4F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95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2F99CF-3ACB-43F5-5D28-703C7634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453BCB-D614-DCEF-AE5D-91F8E1B05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FD9AB-A7D0-779E-8ADD-7E21F9CAC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3A54B-D142-4FFC-8563-6A601EC9BC77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7DE38-AD8D-CCFF-64A7-7A160DAEB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E3133-AD2C-789D-0BAD-BA2672FA6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BCBB5-A2B7-4DE1-8760-57479FB4F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6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1142822-DB7D-6349-8A7F-AB9924BDA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47576"/>
              </p:ext>
            </p:extLst>
          </p:nvPr>
        </p:nvGraphicFramePr>
        <p:xfrm>
          <a:off x="620232" y="976451"/>
          <a:ext cx="5656425" cy="37201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7021">
                  <a:extLst>
                    <a:ext uri="{9D8B030D-6E8A-4147-A177-3AD203B41FA5}">
                      <a16:colId xmlns:a16="http://schemas.microsoft.com/office/drawing/2014/main" val="72779420"/>
                    </a:ext>
                  </a:extLst>
                </a:gridCol>
                <a:gridCol w="387021">
                  <a:extLst>
                    <a:ext uri="{9D8B030D-6E8A-4147-A177-3AD203B41FA5}">
                      <a16:colId xmlns:a16="http://schemas.microsoft.com/office/drawing/2014/main" val="2574082002"/>
                    </a:ext>
                  </a:extLst>
                </a:gridCol>
                <a:gridCol w="387021">
                  <a:extLst>
                    <a:ext uri="{9D8B030D-6E8A-4147-A177-3AD203B41FA5}">
                      <a16:colId xmlns:a16="http://schemas.microsoft.com/office/drawing/2014/main" val="2716728233"/>
                    </a:ext>
                  </a:extLst>
                </a:gridCol>
                <a:gridCol w="387021">
                  <a:extLst>
                    <a:ext uri="{9D8B030D-6E8A-4147-A177-3AD203B41FA5}">
                      <a16:colId xmlns:a16="http://schemas.microsoft.com/office/drawing/2014/main" val="1006519410"/>
                    </a:ext>
                  </a:extLst>
                </a:gridCol>
                <a:gridCol w="387021">
                  <a:extLst>
                    <a:ext uri="{9D8B030D-6E8A-4147-A177-3AD203B41FA5}">
                      <a16:colId xmlns:a16="http://schemas.microsoft.com/office/drawing/2014/main" val="4070154487"/>
                    </a:ext>
                  </a:extLst>
                </a:gridCol>
                <a:gridCol w="387021">
                  <a:extLst>
                    <a:ext uri="{9D8B030D-6E8A-4147-A177-3AD203B41FA5}">
                      <a16:colId xmlns:a16="http://schemas.microsoft.com/office/drawing/2014/main" val="2614920405"/>
                    </a:ext>
                  </a:extLst>
                </a:gridCol>
                <a:gridCol w="387021">
                  <a:extLst>
                    <a:ext uri="{9D8B030D-6E8A-4147-A177-3AD203B41FA5}">
                      <a16:colId xmlns:a16="http://schemas.microsoft.com/office/drawing/2014/main" val="2399578656"/>
                    </a:ext>
                  </a:extLst>
                </a:gridCol>
                <a:gridCol w="387021">
                  <a:extLst>
                    <a:ext uri="{9D8B030D-6E8A-4147-A177-3AD203B41FA5}">
                      <a16:colId xmlns:a16="http://schemas.microsoft.com/office/drawing/2014/main" val="279525059"/>
                    </a:ext>
                  </a:extLst>
                </a:gridCol>
                <a:gridCol w="387021">
                  <a:extLst>
                    <a:ext uri="{9D8B030D-6E8A-4147-A177-3AD203B41FA5}">
                      <a16:colId xmlns:a16="http://schemas.microsoft.com/office/drawing/2014/main" val="1347582527"/>
                    </a:ext>
                  </a:extLst>
                </a:gridCol>
                <a:gridCol w="387021">
                  <a:extLst>
                    <a:ext uri="{9D8B030D-6E8A-4147-A177-3AD203B41FA5}">
                      <a16:colId xmlns:a16="http://schemas.microsoft.com/office/drawing/2014/main" val="2443174757"/>
                    </a:ext>
                  </a:extLst>
                </a:gridCol>
                <a:gridCol w="565762">
                  <a:extLst>
                    <a:ext uri="{9D8B030D-6E8A-4147-A177-3AD203B41FA5}">
                      <a16:colId xmlns:a16="http://schemas.microsoft.com/office/drawing/2014/main" val="1233051380"/>
                    </a:ext>
                  </a:extLst>
                </a:gridCol>
                <a:gridCol w="613963">
                  <a:extLst>
                    <a:ext uri="{9D8B030D-6E8A-4147-A177-3AD203B41FA5}">
                      <a16:colId xmlns:a16="http://schemas.microsoft.com/office/drawing/2014/main" val="1062696941"/>
                    </a:ext>
                  </a:extLst>
                </a:gridCol>
                <a:gridCol w="606490">
                  <a:extLst>
                    <a:ext uri="{9D8B030D-6E8A-4147-A177-3AD203B41FA5}">
                      <a16:colId xmlns:a16="http://schemas.microsoft.com/office/drawing/2014/main" val="3569080277"/>
                    </a:ext>
                  </a:extLst>
                </a:gridCol>
              </a:tblGrid>
              <a:tr h="372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〮〮〮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N-1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871855"/>
                  </a:ext>
                </a:extLst>
              </a:tr>
            </a:tbl>
          </a:graphicData>
        </a:graphic>
      </p:graphicFrame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F1FC73F9-6A4C-2971-B56E-1CCB2898605A}"/>
              </a:ext>
            </a:extLst>
          </p:cNvPr>
          <p:cNvSpPr/>
          <p:nvPr/>
        </p:nvSpPr>
        <p:spPr>
          <a:xfrm rot="16200000">
            <a:off x="3263779" y="-2161620"/>
            <a:ext cx="369332" cy="5656426"/>
          </a:xfrm>
          <a:prstGeom prst="rightBrace">
            <a:avLst>
              <a:gd name="adj1" fmla="val 8333"/>
              <a:gd name="adj2" fmla="val 5074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C18388-FB54-8152-517B-1983D908E21B}"/>
              </a:ext>
            </a:extLst>
          </p:cNvPr>
          <p:cNvSpPr txBox="1"/>
          <p:nvPr/>
        </p:nvSpPr>
        <p:spPr>
          <a:xfrm>
            <a:off x="3101398" y="112594"/>
            <a:ext cx="92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Size 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08088-2676-5622-1625-C65C7B9D33EE}"/>
              </a:ext>
            </a:extLst>
          </p:cNvPr>
          <p:cNvSpPr txBox="1"/>
          <p:nvPr/>
        </p:nvSpPr>
        <p:spPr>
          <a:xfrm>
            <a:off x="8322251" y="0"/>
            <a:ext cx="206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data size=N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5D7FD2-1E23-8E41-7795-C60ADF52AF41}"/>
              </a:ext>
            </a:extLst>
          </p:cNvPr>
          <p:cNvSpPr txBox="1"/>
          <p:nvPr/>
        </p:nvSpPr>
        <p:spPr>
          <a:xfrm>
            <a:off x="3014963" y="1473659"/>
            <a:ext cx="85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Find a</a:t>
            </a:r>
            <a:endParaRPr lang="ko-KR" altLang="en-US" dirty="0"/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9950253A-2192-B8D5-560B-B29C61B48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285778"/>
              </p:ext>
            </p:extLst>
          </p:nvPr>
        </p:nvGraphicFramePr>
        <p:xfrm>
          <a:off x="400960" y="2964131"/>
          <a:ext cx="2353388" cy="37201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2499">
                  <a:extLst>
                    <a:ext uri="{9D8B030D-6E8A-4147-A177-3AD203B41FA5}">
                      <a16:colId xmlns:a16="http://schemas.microsoft.com/office/drawing/2014/main" val="72779420"/>
                    </a:ext>
                  </a:extLst>
                </a:gridCol>
                <a:gridCol w="372499">
                  <a:extLst>
                    <a:ext uri="{9D8B030D-6E8A-4147-A177-3AD203B41FA5}">
                      <a16:colId xmlns:a16="http://schemas.microsoft.com/office/drawing/2014/main" val="2574082002"/>
                    </a:ext>
                  </a:extLst>
                </a:gridCol>
                <a:gridCol w="372499">
                  <a:extLst>
                    <a:ext uri="{9D8B030D-6E8A-4147-A177-3AD203B41FA5}">
                      <a16:colId xmlns:a16="http://schemas.microsoft.com/office/drawing/2014/main" val="2716728233"/>
                    </a:ext>
                  </a:extLst>
                </a:gridCol>
                <a:gridCol w="372499">
                  <a:extLst>
                    <a:ext uri="{9D8B030D-6E8A-4147-A177-3AD203B41FA5}">
                      <a16:colId xmlns:a16="http://schemas.microsoft.com/office/drawing/2014/main" val="1006519410"/>
                    </a:ext>
                  </a:extLst>
                </a:gridCol>
                <a:gridCol w="372499">
                  <a:extLst>
                    <a:ext uri="{9D8B030D-6E8A-4147-A177-3AD203B41FA5}">
                      <a16:colId xmlns:a16="http://schemas.microsoft.com/office/drawing/2014/main" val="4070154487"/>
                    </a:ext>
                  </a:extLst>
                </a:gridCol>
                <a:gridCol w="490893">
                  <a:extLst>
                    <a:ext uri="{9D8B030D-6E8A-4147-A177-3AD203B41FA5}">
                      <a16:colId xmlns:a16="http://schemas.microsoft.com/office/drawing/2014/main" val="2614920405"/>
                    </a:ext>
                  </a:extLst>
                </a:gridCol>
              </a:tblGrid>
              <a:tr h="372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〮〮〮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87185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0BCDD80-B651-7397-2F26-0721CE31000A}"/>
              </a:ext>
            </a:extLst>
          </p:cNvPr>
          <p:cNvSpPr txBox="1"/>
          <p:nvPr/>
        </p:nvSpPr>
        <p:spPr>
          <a:xfrm>
            <a:off x="8322251" y="372018"/>
            <a:ext cx="206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Finding value=a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A769FF-FAF3-97EE-80F4-6E650A4E3D02}"/>
              </a:ext>
            </a:extLst>
          </p:cNvPr>
          <p:cNvSpPr txBox="1"/>
          <p:nvPr/>
        </p:nvSpPr>
        <p:spPr>
          <a:xfrm>
            <a:off x="8322250" y="741350"/>
            <a:ext cx="206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Dividing order=k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B7D5D82-FD40-8174-F1DC-AB1D45CA320F}"/>
              </a:ext>
            </a:extLst>
          </p:cNvPr>
          <p:cNvCxnSpPr/>
          <p:nvPr/>
        </p:nvCxnSpPr>
        <p:spPr>
          <a:xfrm>
            <a:off x="6527292" y="2158408"/>
            <a:ext cx="160486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287F1BE-E452-A8DE-D593-B233C361C112}"/>
              </a:ext>
            </a:extLst>
          </p:cNvPr>
          <p:cNvSpPr txBox="1"/>
          <p:nvPr/>
        </p:nvSpPr>
        <p:spPr>
          <a:xfrm>
            <a:off x="10049076" y="1972400"/>
            <a:ext cx="140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List[mid]=a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420CD0-E3E7-A083-615E-36C4D0F332EC}"/>
              </a:ext>
            </a:extLst>
          </p:cNvPr>
          <p:cNvSpPr txBox="1"/>
          <p:nvPr/>
        </p:nvSpPr>
        <p:spPr>
          <a:xfrm>
            <a:off x="8308399" y="1972400"/>
            <a:ext cx="65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k=0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7E3D1E-FC1A-C964-3BB8-8613373C53AC}"/>
              </a:ext>
            </a:extLst>
          </p:cNvPr>
          <p:cNvSpPr txBox="1"/>
          <p:nvPr/>
        </p:nvSpPr>
        <p:spPr>
          <a:xfrm>
            <a:off x="6723875" y="1787734"/>
            <a:ext cx="128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Best case</a:t>
            </a:r>
            <a:endParaRPr lang="ko-KR" altLang="en-US" dirty="0"/>
          </a:p>
        </p:txBody>
      </p:sp>
      <p:graphicFrame>
        <p:nvGraphicFramePr>
          <p:cNvPr id="23" name="표 4">
            <a:extLst>
              <a:ext uri="{FF2B5EF4-FFF2-40B4-BE49-F238E27FC236}">
                <a16:creationId xmlns:a16="http://schemas.microsoft.com/office/drawing/2014/main" id="{ABC16764-D203-8501-86CE-A05846A84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111184"/>
              </p:ext>
            </p:extLst>
          </p:nvPr>
        </p:nvGraphicFramePr>
        <p:xfrm>
          <a:off x="614144" y="1972400"/>
          <a:ext cx="5656425" cy="37201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7021">
                  <a:extLst>
                    <a:ext uri="{9D8B030D-6E8A-4147-A177-3AD203B41FA5}">
                      <a16:colId xmlns:a16="http://schemas.microsoft.com/office/drawing/2014/main" val="72779420"/>
                    </a:ext>
                  </a:extLst>
                </a:gridCol>
                <a:gridCol w="387021">
                  <a:extLst>
                    <a:ext uri="{9D8B030D-6E8A-4147-A177-3AD203B41FA5}">
                      <a16:colId xmlns:a16="http://schemas.microsoft.com/office/drawing/2014/main" val="2574082002"/>
                    </a:ext>
                  </a:extLst>
                </a:gridCol>
                <a:gridCol w="387021">
                  <a:extLst>
                    <a:ext uri="{9D8B030D-6E8A-4147-A177-3AD203B41FA5}">
                      <a16:colId xmlns:a16="http://schemas.microsoft.com/office/drawing/2014/main" val="2716728233"/>
                    </a:ext>
                  </a:extLst>
                </a:gridCol>
                <a:gridCol w="387021">
                  <a:extLst>
                    <a:ext uri="{9D8B030D-6E8A-4147-A177-3AD203B41FA5}">
                      <a16:colId xmlns:a16="http://schemas.microsoft.com/office/drawing/2014/main" val="1006519410"/>
                    </a:ext>
                  </a:extLst>
                </a:gridCol>
                <a:gridCol w="387021">
                  <a:extLst>
                    <a:ext uri="{9D8B030D-6E8A-4147-A177-3AD203B41FA5}">
                      <a16:colId xmlns:a16="http://schemas.microsoft.com/office/drawing/2014/main" val="4070154487"/>
                    </a:ext>
                  </a:extLst>
                </a:gridCol>
                <a:gridCol w="387021">
                  <a:extLst>
                    <a:ext uri="{9D8B030D-6E8A-4147-A177-3AD203B41FA5}">
                      <a16:colId xmlns:a16="http://schemas.microsoft.com/office/drawing/2014/main" val="2614920405"/>
                    </a:ext>
                  </a:extLst>
                </a:gridCol>
                <a:gridCol w="387021">
                  <a:extLst>
                    <a:ext uri="{9D8B030D-6E8A-4147-A177-3AD203B41FA5}">
                      <a16:colId xmlns:a16="http://schemas.microsoft.com/office/drawing/2014/main" val="2399578656"/>
                    </a:ext>
                  </a:extLst>
                </a:gridCol>
                <a:gridCol w="387021">
                  <a:extLst>
                    <a:ext uri="{9D8B030D-6E8A-4147-A177-3AD203B41FA5}">
                      <a16:colId xmlns:a16="http://schemas.microsoft.com/office/drawing/2014/main" val="279525059"/>
                    </a:ext>
                  </a:extLst>
                </a:gridCol>
                <a:gridCol w="387021">
                  <a:extLst>
                    <a:ext uri="{9D8B030D-6E8A-4147-A177-3AD203B41FA5}">
                      <a16:colId xmlns:a16="http://schemas.microsoft.com/office/drawing/2014/main" val="1347582527"/>
                    </a:ext>
                  </a:extLst>
                </a:gridCol>
                <a:gridCol w="387021">
                  <a:extLst>
                    <a:ext uri="{9D8B030D-6E8A-4147-A177-3AD203B41FA5}">
                      <a16:colId xmlns:a16="http://schemas.microsoft.com/office/drawing/2014/main" val="2443174757"/>
                    </a:ext>
                  </a:extLst>
                </a:gridCol>
                <a:gridCol w="565762">
                  <a:extLst>
                    <a:ext uri="{9D8B030D-6E8A-4147-A177-3AD203B41FA5}">
                      <a16:colId xmlns:a16="http://schemas.microsoft.com/office/drawing/2014/main" val="1233051380"/>
                    </a:ext>
                  </a:extLst>
                </a:gridCol>
                <a:gridCol w="613963">
                  <a:extLst>
                    <a:ext uri="{9D8B030D-6E8A-4147-A177-3AD203B41FA5}">
                      <a16:colId xmlns:a16="http://schemas.microsoft.com/office/drawing/2014/main" val="1062696941"/>
                    </a:ext>
                  </a:extLst>
                </a:gridCol>
                <a:gridCol w="606490">
                  <a:extLst>
                    <a:ext uri="{9D8B030D-6E8A-4147-A177-3AD203B41FA5}">
                      <a16:colId xmlns:a16="http://schemas.microsoft.com/office/drawing/2014/main" val="3569080277"/>
                    </a:ext>
                  </a:extLst>
                </a:gridCol>
              </a:tblGrid>
              <a:tr h="372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〮〮〮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N-1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871855"/>
                  </a:ext>
                </a:extLst>
              </a:tr>
            </a:tbl>
          </a:graphicData>
        </a:graphic>
      </p:graphicFrame>
      <p:graphicFrame>
        <p:nvGraphicFramePr>
          <p:cNvPr id="24" name="표 4">
            <a:extLst>
              <a:ext uri="{FF2B5EF4-FFF2-40B4-BE49-F238E27FC236}">
                <a16:creationId xmlns:a16="http://schemas.microsoft.com/office/drawing/2014/main" id="{5F017EE9-1300-D1AF-B698-90079DA72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41701"/>
              </p:ext>
            </p:extLst>
          </p:nvPr>
        </p:nvGraphicFramePr>
        <p:xfrm>
          <a:off x="3323499" y="2950102"/>
          <a:ext cx="4083702" cy="37201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0617">
                  <a:extLst>
                    <a:ext uri="{9D8B030D-6E8A-4147-A177-3AD203B41FA5}">
                      <a16:colId xmlns:a16="http://schemas.microsoft.com/office/drawing/2014/main" val="72779420"/>
                    </a:ext>
                  </a:extLst>
                </a:gridCol>
                <a:gridCol w="680617">
                  <a:extLst>
                    <a:ext uri="{9D8B030D-6E8A-4147-A177-3AD203B41FA5}">
                      <a16:colId xmlns:a16="http://schemas.microsoft.com/office/drawing/2014/main" val="2574082002"/>
                    </a:ext>
                  </a:extLst>
                </a:gridCol>
                <a:gridCol w="680617">
                  <a:extLst>
                    <a:ext uri="{9D8B030D-6E8A-4147-A177-3AD203B41FA5}">
                      <a16:colId xmlns:a16="http://schemas.microsoft.com/office/drawing/2014/main" val="2716728233"/>
                    </a:ext>
                  </a:extLst>
                </a:gridCol>
                <a:gridCol w="680617">
                  <a:extLst>
                    <a:ext uri="{9D8B030D-6E8A-4147-A177-3AD203B41FA5}">
                      <a16:colId xmlns:a16="http://schemas.microsoft.com/office/drawing/2014/main" val="1006519410"/>
                    </a:ext>
                  </a:extLst>
                </a:gridCol>
                <a:gridCol w="680617">
                  <a:extLst>
                    <a:ext uri="{9D8B030D-6E8A-4147-A177-3AD203B41FA5}">
                      <a16:colId xmlns:a16="http://schemas.microsoft.com/office/drawing/2014/main" val="4070154487"/>
                    </a:ext>
                  </a:extLst>
                </a:gridCol>
                <a:gridCol w="680617">
                  <a:extLst>
                    <a:ext uri="{9D8B030D-6E8A-4147-A177-3AD203B41FA5}">
                      <a16:colId xmlns:a16="http://schemas.microsoft.com/office/drawing/2014/main" val="2614920405"/>
                    </a:ext>
                  </a:extLst>
                </a:gridCol>
              </a:tblGrid>
              <a:tr h="3720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〮〮〮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N-5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N-4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N-3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N-1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871855"/>
                  </a:ext>
                </a:extLst>
              </a:tr>
            </a:tbl>
          </a:graphicData>
        </a:graphic>
      </p:graphicFrame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6FB982D-E409-5B7A-A692-694BCB9B5019}"/>
              </a:ext>
            </a:extLst>
          </p:cNvPr>
          <p:cNvCxnSpPr/>
          <p:nvPr/>
        </p:nvCxnSpPr>
        <p:spPr>
          <a:xfrm>
            <a:off x="7653430" y="3136110"/>
            <a:ext cx="160486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7A8D214-7C6B-F123-490F-F57F2C169727}"/>
              </a:ext>
            </a:extLst>
          </p:cNvPr>
          <p:cNvSpPr txBox="1"/>
          <p:nvPr/>
        </p:nvSpPr>
        <p:spPr>
          <a:xfrm>
            <a:off x="7616602" y="2708020"/>
            <a:ext cx="206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Second best case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73A88F-001F-65AF-67CC-98454FDB8D1D}"/>
              </a:ext>
            </a:extLst>
          </p:cNvPr>
          <p:cNvSpPr txBox="1"/>
          <p:nvPr/>
        </p:nvSpPr>
        <p:spPr>
          <a:xfrm>
            <a:off x="9961895" y="2947496"/>
            <a:ext cx="65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s=2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EC05A8-3DA5-DEAA-5FD2-33641C61FD1D}"/>
              </a:ext>
            </a:extLst>
          </p:cNvPr>
          <p:cNvSpPr txBox="1"/>
          <p:nvPr/>
        </p:nvSpPr>
        <p:spPr>
          <a:xfrm>
            <a:off x="9293199" y="2938479"/>
            <a:ext cx="65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k=1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9431DE-65C8-82E6-3236-8A65387DB56D}"/>
              </a:ext>
            </a:extLst>
          </p:cNvPr>
          <p:cNvSpPr txBox="1"/>
          <p:nvPr/>
        </p:nvSpPr>
        <p:spPr>
          <a:xfrm>
            <a:off x="84245" y="979136"/>
            <a:ext cx="52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FD9BCA-662D-8743-1335-A825A858E0B5}"/>
              </a:ext>
            </a:extLst>
          </p:cNvPr>
          <p:cNvSpPr txBox="1"/>
          <p:nvPr/>
        </p:nvSpPr>
        <p:spPr>
          <a:xfrm>
            <a:off x="36558" y="1972400"/>
            <a:ext cx="52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A2DAF6-FF66-2A30-7A0F-405B9E30A7B5}"/>
              </a:ext>
            </a:extLst>
          </p:cNvPr>
          <p:cNvSpPr txBox="1"/>
          <p:nvPr/>
        </p:nvSpPr>
        <p:spPr>
          <a:xfrm>
            <a:off x="0" y="2984583"/>
            <a:ext cx="467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L1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155720-12A6-A633-9956-23D8FC2FBBDA}"/>
              </a:ext>
            </a:extLst>
          </p:cNvPr>
          <p:cNvSpPr txBox="1"/>
          <p:nvPr/>
        </p:nvSpPr>
        <p:spPr>
          <a:xfrm>
            <a:off x="8322251" y="1104327"/>
            <a:ext cx="206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Divided List #=s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B823C3-928A-C74E-1628-3AC83D1BA7AC}"/>
              </a:ext>
            </a:extLst>
          </p:cNvPr>
          <p:cNvSpPr txBox="1"/>
          <p:nvPr/>
        </p:nvSpPr>
        <p:spPr>
          <a:xfrm>
            <a:off x="9100857" y="1972400"/>
            <a:ext cx="65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s=1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C6CEA6-042D-4373-D07E-2AB54FDEDA74}"/>
              </a:ext>
            </a:extLst>
          </p:cNvPr>
          <p:cNvSpPr txBox="1"/>
          <p:nvPr/>
        </p:nvSpPr>
        <p:spPr>
          <a:xfrm>
            <a:off x="2898801" y="2950102"/>
            <a:ext cx="45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EFA669-D7A0-4C24-2CDC-F9D0D56D53AC}"/>
              </a:ext>
            </a:extLst>
          </p:cNvPr>
          <p:cNvSpPr txBox="1"/>
          <p:nvPr/>
        </p:nvSpPr>
        <p:spPr>
          <a:xfrm>
            <a:off x="9308710" y="3233512"/>
            <a:ext cx="298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L1[mid]=a </a:t>
            </a:r>
            <a:r>
              <a:rPr lang="ko-KR" altLang="en-US" dirty="0"/>
              <a:t>혹은 </a:t>
            </a:r>
            <a:r>
              <a:rPr lang="en-US" altLang="ko-KR" dirty="0"/>
              <a:t>R1[mid]=a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F74046-01CD-C1ED-D7B1-8380D5DB6238}"/>
              </a:ext>
            </a:extLst>
          </p:cNvPr>
          <p:cNvSpPr txBox="1"/>
          <p:nvPr/>
        </p:nvSpPr>
        <p:spPr>
          <a:xfrm>
            <a:off x="2987131" y="3736470"/>
            <a:ext cx="4552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dirty="0">
                <a:solidFill>
                  <a:schemeClr val="tx1"/>
                </a:solidFill>
              </a:rPr>
              <a:t>〮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dirty="0">
                <a:solidFill>
                  <a:schemeClr val="tx1"/>
                </a:solidFill>
              </a:rPr>
              <a:t>〮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dirty="0">
                <a:solidFill>
                  <a:schemeClr val="tx1"/>
                </a:solidFill>
              </a:rPr>
              <a:t>〮</a:t>
            </a:r>
          </a:p>
        </p:txBody>
      </p:sp>
      <p:graphicFrame>
        <p:nvGraphicFramePr>
          <p:cNvPr id="38" name="표 4">
            <a:extLst>
              <a:ext uri="{FF2B5EF4-FFF2-40B4-BE49-F238E27FC236}">
                <a16:creationId xmlns:a16="http://schemas.microsoft.com/office/drawing/2014/main" id="{202908ED-77FB-6171-541A-CCD89CA60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528242"/>
              </p:ext>
            </p:extLst>
          </p:nvPr>
        </p:nvGraphicFramePr>
        <p:xfrm>
          <a:off x="349194" y="4951811"/>
          <a:ext cx="387021" cy="37201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7021">
                  <a:extLst>
                    <a:ext uri="{9D8B030D-6E8A-4147-A177-3AD203B41FA5}">
                      <a16:colId xmlns:a16="http://schemas.microsoft.com/office/drawing/2014/main" val="72779420"/>
                    </a:ext>
                  </a:extLst>
                </a:gridCol>
              </a:tblGrid>
              <a:tr h="372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871855"/>
                  </a:ext>
                </a:extLst>
              </a:tr>
            </a:tbl>
          </a:graphicData>
        </a:graphic>
      </p:graphicFrame>
      <p:graphicFrame>
        <p:nvGraphicFramePr>
          <p:cNvPr id="39" name="표 4">
            <a:extLst>
              <a:ext uri="{FF2B5EF4-FFF2-40B4-BE49-F238E27FC236}">
                <a16:creationId xmlns:a16="http://schemas.microsoft.com/office/drawing/2014/main" id="{B9C9CBC6-ED3F-0E6F-1947-B7F612B81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19636"/>
              </p:ext>
            </p:extLst>
          </p:nvPr>
        </p:nvGraphicFramePr>
        <p:xfrm>
          <a:off x="940133" y="4951811"/>
          <a:ext cx="387021" cy="37201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7021">
                  <a:extLst>
                    <a:ext uri="{9D8B030D-6E8A-4147-A177-3AD203B41FA5}">
                      <a16:colId xmlns:a16="http://schemas.microsoft.com/office/drawing/2014/main" val="72779420"/>
                    </a:ext>
                  </a:extLst>
                </a:gridCol>
              </a:tblGrid>
              <a:tr h="372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871855"/>
                  </a:ext>
                </a:extLst>
              </a:tr>
            </a:tbl>
          </a:graphicData>
        </a:graphic>
      </p:graphicFrame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id="{F4F8DB55-2FB5-8018-0BBA-043FAA7E9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341214"/>
              </p:ext>
            </p:extLst>
          </p:nvPr>
        </p:nvGraphicFramePr>
        <p:xfrm>
          <a:off x="1531072" y="4951811"/>
          <a:ext cx="387021" cy="37201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7021">
                  <a:extLst>
                    <a:ext uri="{9D8B030D-6E8A-4147-A177-3AD203B41FA5}">
                      <a16:colId xmlns:a16="http://schemas.microsoft.com/office/drawing/2014/main" val="72779420"/>
                    </a:ext>
                  </a:extLst>
                </a:gridCol>
              </a:tblGrid>
              <a:tr h="372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871855"/>
                  </a:ext>
                </a:extLst>
              </a:tr>
            </a:tbl>
          </a:graphicData>
        </a:graphic>
      </p:graphicFrame>
      <p:graphicFrame>
        <p:nvGraphicFramePr>
          <p:cNvPr id="41" name="표 4">
            <a:extLst>
              <a:ext uri="{FF2B5EF4-FFF2-40B4-BE49-F238E27FC236}">
                <a16:creationId xmlns:a16="http://schemas.microsoft.com/office/drawing/2014/main" id="{D5F2DCC2-89EA-C861-A928-689904FDD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492260"/>
              </p:ext>
            </p:extLst>
          </p:nvPr>
        </p:nvGraphicFramePr>
        <p:xfrm>
          <a:off x="2122011" y="4951811"/>
          <a:ext cx="387021" cy="37201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7021">
                  <a:extLst>
                    <a:ext uri="{9D8B030D-6E8A-4147-A177-3AD203B41FA5}">
                      <a16:colId xmlns:a16="http://schemas.microsoft.com/office/drawing/2014/main" val="72779420"/>
                    </a:ext>
                  </a:extLst>
                </a:gridCol>
              </a:tblGrid>
              <a:tr h="372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871855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92020D7D-7D04-3E36-118A-85F7DFFDBF4B}"/>
              </a:ext>
            </a:extLst>
          </p:cNvPr>
          <p:cNvSpPr txBox="1"/>
          <p:nvPr/>
        </p:nvSpPr>
        <p:spPr>
          <a:xfrm rot="5400000">
            <a:off x="2826301" y="4689701"/>
            <a:ext cx="4552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dirty="0">
                <a:solidFill>
                  <a:schemeClr val="tx1"/>
                </a:solidFill>
              </a:rPr>
              <a:t>〮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dirty="0">
                <a:solidFill>
                  <a:schemeClr val="tx1"/>
                </a:solidFill>
              </a:rPr>
              <a:t>〮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dirty="0">
                <a:solidFill>
                  <a:schemeClr val="tx1"/>
                </a:solidFill>
              </a:rPr>
              <a:t>〮</a:t>
            </a:r>
          </a:p>
        </p:txBody>
      </p:sp>
      <p:graphicFrame>
        <p:nvGraphicFramePr>
          <p:cNvPr id="44" name="표 4">
            <a:extLst>
              <a:ext uri="{FF2B5EF4-FFF2-40B4-BE49-F238E27FC236}">
                <a16:creationId xmlns:a16="http://schemas.microsoft.com/office/drawing/2014/main" id="{0143C1CC-9AEF-3F9A-0BE0-C965240F1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153338"/>
              </p:ext>
            </p:extLst>
          </p:nvPr>
        </p:nvGraphicFramePr>
        <p:xfrm>
          <a:off x="4853985" y="4951810"/>
          <a:ext cx="766270" cy="37201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6270">
                  <a:extLst>
                    <a:ext uri="{9D8B030D-6E8A-4147-A177-3AD203B41FA5}">
                      <a16:colId xmlns:a16="http://schemas.microsoft.com/office/drawing/2014/main" val="72779420"/>
                    </a:ext>
                  </a:extLst>
                </a:gridCol>
              </a:tblGrid>
              <a:tr h="372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871855"/>
                  </a:ext>
                </a:extLst>
              </a:tr>
            </a:tbl>
          </a:graphicData>
        </a:graphic>
      </p:graphicFrame>
      <p:graphicFrame>
        <p:nvGraphicFramePr>
          <p:cNvPr id="45" name="표 4">
            <a:extLst>
              <a:ext uri="{FF2B5EF4-FFF2-40B4-BE49-F238E27FC236}">
                <a16:creationId xmlns:a16="http://schemas.microsoft.com/office/drawing/2014/main" id="{1AF69B3F-9BC9-02EB-B4F0-67A43F25F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745059"/>
              </p:ext>
            </p:extLst>
          </p:nvPr>
        </p:nvGraphicFramePr>
        <p:xfrm>
          <a:off x="5854270" y="4951809"/>
          <a:ext cx="766270" cy="37201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6270">
                  <a:extLst>
                    <a:ext uri="{9D8B030D-6E8A-4147-A177-3AD203B41FA5}">
                      <a16:colId xmlns:a16="http://schemas.microsoft.com/office/drawing/2014/main" val="72779420"/>
                    </a:ext>
                  </a:extLst>
                </a:gridCol>
              </a:tblGrid>
              <a:tr h="372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N-1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871855"/>
                  </a:ext>
                </a:extLst>
              </a:tr>
            </a:tbl>
          </a:graphicData>
        </a:graphic>
      </p:graphicFrame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91B61B8-6BF2-4BA0-C626-8B5F2C9B182F}"/>
              </a:ext>
            </a:extLst>
          </p:cNvPr>
          <p:cNvCxnSpPr/>
          <p:nvPr/>
        </p:nvCxnSpPr>
        <p:spPr>
          <a:xfrm>
            <a:off x="6930144" y="5122646"/>
            <a:ext cx="160486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233A1BE-0715-CD84-3C8F-9C81213C2515}"/>
              </a:ext>
            </a:extLst>
          </p:cNvPr>
          <p:cNvSpPr txBox="1"/>
          <p:nvPr/>
        </p:nvSpPr>
        <p:spPr>
          <a:xfrm>
            <a:off x="6988160" y="4752277"/>
            <a:ext cx="143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Worst case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A232D1-815B-0E6F-47A4-684B42F40964}"/>
              </a:ext>
            </a:extLst>
          </p:cNvPr>
          <p:cNvSpPr txBox="1"/>
          <p:nvPr/>
        </p:nvSpPr>
        <p:spPr>
          <a:xfrm>
            <a:off x="8971232" y="4926953"/>
            <a:ext cx="65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s=N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6D59F4-96BF-158D-434C-53D2CAE26841}"/>
              </a:ext>
            </a:extLst>
          </p:cNvPr>
          <p:cNvSpPr txBox="1"/>
          <p:nvPr/>
        </p:nvSpPr>
        <p:spPr>
          <a:xfrm>
            <a:off x="8599155" y="4926953"/>
            <a:ext cx="30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8910AE-38D0-D156-8A60-F188DD207FBF}"/>
              </a:ext>
            </a:extLst>
          </p:cNvPr>
          <p:cNvSpPr txBox="1"/>
          <p:nvPr/>
        </p:nvSpPr>
        <p:spPr>
          <a:xfrm>
            <a:off x="9692984" y="4927920"/>
            <a:ext cx="124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di[mid]=a</a:t>
            </a:r>
            <a:endParaRPr lang="ko-KR" altLang="en-US" dirty="0"/>
          </a:p>
        </p:txBody>
      </p:sp>
      <p:graphicFrame>
        <p:nvGraphicFramePr>
          <p:cNvPr id="51" name="표 4">
            <a:extLst>
              <a:ext uri="{FF2B5EF4-FFF2-40B4-BE49-F238E27FC236}">
                <a16:creationId xmlns:a16="http://schemas.microsoft.com/office/drawing/2014/main" id="{85CBFFC0-B9E7-BF6A-C3B5-B79EB7620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8512"/>
              </p:ext>
            </p:extLst>
          </p:nvPr>
        </p:nvGraphicFramePr>
        <p:xfrm>
          <a:off x="3556083" y="4951810"/>
          <a:ext cx="387021" cy="37201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7021">
                  <a:extLst>
                    <a:ext uri="{9D8B030D-6E8A-4147-A177-3AD203B41FA5}">
                      <a16:colId xmlns:a16="http://schemas.microsoft.com/office/drawing/2014/main" val="72779420"/>
                    </a:ext>
                  </a:extLst>
                </a:gridCol>
              </a:tblGrid>
              <a:tr h="372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871855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2BE82CDE-4F65-3759-37CA-512077E7F1B0}"/>
              </a:ext>
            </a:extLst>
          </p:cNvPr>
          <p:cNvSpPr txBox="1"/>
          <p:nvPr/>
        </p:nvSpPr>
        <p:spPr>
          <a:xfrm rot="5400000">
            <a:off x="4170927" y="4692469"/>
            <a:ext cx="4552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dirty="0">
                <a:solidFill>
                  <a:schemeClr val="tx1"/>
                </a:solidFill>
              </a:rPr>
              <a:t>〮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dirty="0">
                <a:solidFill>
                  <a:schemeClr val="tx1"/>
                </a:solidFill>
              </a:rPr>
              <a:t>〮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dirty="0">
                <a:solidFill>
                  <a:schemeClr val="tx1"/>
                </a:solidFill>
              </a:rPr>
              <a:t>〮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3807654-C84B-6025-C5DE-57C702DAF745}"/>
              </a:ext>
            </a:extLst>
          </p:cNvPr>
          <p:cNvSpPr txBox="1"/>
          <p:nvPr/>
        </p:nvSpPr>
        <p:spPr>
          <a:xfrm>
            <a:off x="308502" y="5304203"/>
            <a:ext cx="467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d0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84C230-A96B-2E7B-8892-3B605D63ED61}"/>
              </a:ext>
            </a:extLst>
          </p:cNvPr>
          <p:cNvSpPr txBox="1"/>
          <p:nvPr/>
        </p:nvSpPr>
        <p:spPr>
          <a:xfrm>
            <a:off x="882328" y="5323826"/>
            <a:ext cx="467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d1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BDD5DCB-7403-D870-6EB7-2ABEDF1D6993}"/>
              </a:ext>
            </a:extLst>
          </p:cNvPr>
          <p:cNvSpPr txBox="1"/>
          <p:nvPr/>
        </p:nvSpPr>
        <p:spPr>
          <a:xfrm>
            <a:off x="1497030" y="5323826"/>
            <a:ext cx="467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d2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47DDEA7-03EE-A83B-9C73-A1847C7F6FDB}"/>
              </a:ext>
            </a:extLst>
          </p:cNvPr>
          <p:cNvSpPr txBox="1"/>
          <p:nvPr/>
        </p:nvSpPr>
        <p:spPr>
          <a:xfrm>
            <a:off x="2102250" y="5323826"/>
            <a:ext cx="467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d3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E492B98-891A-C6EE-2867-8432089FA84A}"/>
              </a:ext>
            </a:extLst>
          </p:cNvPr>
          <p:cNvSpPr txBox="1"/>
          <p:nvPr/>
        </p:nvSpPr>
        <p:spPr>
          <a:xfrm>
            <a:off x="3537754" y="5323826"/>
            <a:ext cx="467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FC42C8-8A12-26BA-7D91-7F1AB2D6F6E1}"/>
              </a:ext>
            </a:extLst>
          </p:cNvPr>
          <p:cNvSpPr txBox="1"/>
          <p:nvPr/>
        </p:nvSpPr>
        <p:spPr>
          <a:xfrm>
            <a:off x="4853985" y="5304203"/>
            <a:ext cx="76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dN-2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20608EA-51F3-B4D2-4BF6-856386CEA4AF}"/>
              </a:ext>
            </a:extLst>
          </p:cNvPr>
          <p:cNvSpPr txBox="1"/>
          <p:nvPr/>
        </p:nvSpPr>
        <p:spPr>
          <a:xfrm>
            <a:off x="5823255" y="5296285"/>
            <a:ext cx="76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dN-1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5E5DE84-D2A4-918A-217D-38AC30DCCDB8}"/>
                  </a:ext>
                </a:extLst>
              </p:cNvPr>
              <p:cNvSpPr txBox="1"/>
              <p:nvPr/>
            </p:nvSpPr>
            <p:spPr>
              <a:xfrm>
                <a:off x="-68037" y="5678760"/>
                <a:ext cx="10347648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관계가 있으므로</a:t>
                </a:r>
                <a:r>
                  <a:rPr lang="en-US" altLang="ko-KR" dirty="0"/>
                  <a:t>, Best case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번 분할</a:t>
                </a:r>
                <a:r>
                  <a:rPr lang="en-US" altLang="ko-KR" dirty="0"/>
                  <a:t>(k=0)</a:t>
                </a:r>
                <a:r>
                  <a:rPr lang="ko-KR" altLang="en-US" dirty="0"/>
                  <a:t>하고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를 찾는 것이므로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5E5DE84-D2A4-918A-217D-38AC30DCC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037" y="5678760"/>
                <a:ext cx="10347648" cy="374526"/>
              </a:xfrm>
              <a:prstGeom prst="rect">
                <a:avLst/>
              </a:prstGeom>
              <a:blipFill>
                <a:blip r:embed="rId2"/>
                <a:stretch>
                  <a:fillRect l="-530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F2C53DE-62F9-6C9E-14AD-7E629639F1EB}"/>
                  </a:ext>
                </a:extLst>
              </p:cNvPr>
              <p:cNvSpPr txBox="1"/>
              <p:nvPr/>
            </p:nvSpPr>
            <p:spPr>
              <a:xfrm>
                <a:off x="3080189" y="6041110"/>
                <a:ext cx="7967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Second best case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번 분할</a:t>
                </a:r>
                <a:r>
                  <a:rPr lang="en-US" altLang="ko-KR" dirty="0"/>
                  <a:t>(k=1)</a:t>
                </a:r>
                <a:r>
                  <a:rPr lang="ko-KR" altLang="en-US" dirty="0"/>
                  <a:t>하고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를 찾는 것이므로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F2C53DE-62F9-6C9E-14AD-7E629639F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189" y="6041110"/>
                <a:ext cx="7967256" cy="369332"/>
              </a:xfrm>
              <a:prstGeom prst="rect">
                <a:avLst/>
              </a:prstGeom>
              <a:blipFill>
                <a:blip r:embed="rId3"/>
                <a:stretch>
                  <a:fillRect l="-612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4F3B4E8-87C1-C7AB-16BA-6715B27A2E56}"/>
                  </a:ext>
                </a:extLst>
              </p:cNvPr>
              <p:cNvSpPr txBox="1"/>
              <p:nvPr/>
            </p:nvSpPr>
            <p:spPr>
              <a:xfrm>
                <a:off x="3053912" y="6389062"/>
                <a:ext cx="8674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Worst case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k</a:t>
                </a:r>
                <a:r>
                  <a:rPr lang="ko-KR" altLang="en-US" dirty="0"/>
                  <a:t>번 분할</a:t>
                </a:r>
                <a:r>
                  <a:rPr lang="en-US" altLang="ko-KR" dirty="0"/>
                  <a:t>(k=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하고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를 찾는 것이므로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4F3B4E8-87C1-C7AB-16BA-6715B27A2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912" y="6389062"/>
                <a:ext cx="8674667" cy="369332"/>
              </a:xfrm>
              <a:prstGeom prst="rect">
                <a:avLst/>
              </a:prstGeom>
              <a:blipFill>
                <a:blip r:embed="rId4"/>
                <a:stretch>
                  <a:fillRect l="-632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20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211</Words>
  <Application>Microsoft Office PowerPoint</Application>
  <PresentationFormat>와이드스크린</PresentationFormat>
  <Paragraphs>86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Jihwan</dc:creator>
  <cp:lastModifiedBy>LEE Jihwan</cp:lastModifiedBy>
  <cp:revision>8</cp:revision>
  <dcterms:created xsi:type="dcterms:W3CDTF">2023-03-17T00:23:28Z</dcterms:created>
  <dcterms:modified xsi:type="dcterms:W3CDTF">2023-03-17T01:05:34Z</dcterms:modified>
</cp:coreProperties>
</file>