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3" r:id="rId9"/>
    <p:sldId id="265" r:id="rId10"/>
    <p:sldId id="261" r:id="rId11"/>
    <p:sldId id="262" r:id="rId12"/>
    <p:sldId id="264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89D6B-AE87-0D41-95D1-64FB4E752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487F0-733D-CDC4-150C-54259F708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4632C-9FED-0487-333C-8A93ED7D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ADFD6-C3C4-9BB8-F7C3-2CCFE7D3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57060-6818-0207-40B2-673E26EB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4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52382-E131-5DCC-D22D-24CA4DF2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00F05-512D-3283-CB22-7F445BFB7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06D51-2AB8-C040-CDF4-F7DF0B8C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6281C-2B66-F274-86BA-D1E3658D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8A9F5-D4A2-194D-0EC6-4871D531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4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A5461A-42B8-B124-ADB9-0AE3498F7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D88CB-FAE7-0ED1-02E0-808020415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56A05-1FBD-3532-71C1-717ABDB1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E9BE3-72D4-4652-85A0-0A1B64BA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47F21-A047-BC41-7FFC-74148513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3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FE36E-B3AE-DEF5-D38A-1D0D4436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69BB3-7A13-E8FA-E239-5BAF3E43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A0288-3F52-FC5C-C2D1-CE392BC5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A7D2D-903A-8852-1CD0-5158F1D5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FD0BA-BDCD-A588-DBA0-F85740C7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0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1F227-AF3E-06C0-54C3-F3411069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C6E00-41D8-E3D2-49F7-D6EF904C4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45534-54BE-EC8A-F364-5380E6FA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A07C8-0B86-3458-A5E1-DAE01E28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AAB8B-65BE-1823-178D-BE065C88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5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98766-4150-FBA9-D57D-5267CBEA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D59B1-A9FF-8293-AD06-F967BC6DF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28E2BC-5EF1-9D29-D4A3-4E1B9008F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C8594-3B22-84FC-BC89-2DC14B13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4D728-C6D3-B376-A539-98484A2A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4CA4C-10E8-CA2C-2AC6-66D5004C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3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E5583-1D9B-839A-B143-CB615A13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07E49-3E5F-CA8A-395B-17F0E907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DDA98C-BB7F-F84E-53F9-8D190924A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277B8A-220E-1BBE-D7CD-3CFC078E1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881D65-C72E-1F2A-5A5B-CB78FC097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B7C7BA-238C-F0F5-CA77-9B4A901D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FAF175-2F1B-36F2-835C-BA92E47E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5A0D9-CFFC-CE6F-C8FB-23D685E6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4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9FA02-04B6-A8DE-B5A1-FEFAC1F3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E76FC2-C354-0926-F2D5-5F07DB07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D84366-DD74-E528-268B-1D784F1D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D2F0D9-7579-00F3-C6B1-B34360C4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3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EDD4AE-1A1D-D427-2356-9855C8B7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C74611-21F0-8899-26A0-3DE491C3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8D055F-64F4-E838-AC84-2A3C1B07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5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02495-2751-3ABA-BE8C-32FE72D1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2FD0C-DC55-CCAD-5907-6C9D1CC4D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E93E2E-8182-02CC-47A8-6C76FDF7F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E24244-4F28-EACD-4F57-63F2EEF9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6CC8A-925B-3DCB-0EA4-8908D320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1A2071-E1B1-AC26-4EC3-8D4D511B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719EF-0775-821A-9FF7-D111ADCD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310666-7804-5DFC-7587-B3365B84D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56A803-9C0B-B23D-FAA7-5C88E9A11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9A596D-FC88-2C44-FABE-9C24C378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459C-ED5C-411E-9003-AC3195C430B3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CC0BFE-C4F3-8536-4079-47C6FE9E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30C4E-1574-0428-7C1D-8D640E0D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42FDB8-7C67-824F-619F-2597F280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9CC31-F3C9-7776-90EC-B66C4AD8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E02FC-5A74-F8F8-2AAD-E3E136193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459C-ED5C-411E-9003-AC3195C430B3}" type="datetimeFigureOut">
              <a:rPr lang="ko-KR" altLang="en-US" smtClean="0"/>
              <a:t>2023-06-30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BB832-5EA2-174C-616E-57B08061E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28289-013D-F814-4EB6-F5C5CDFA0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06A9C-19BA-476C-92BB-F7727FBDF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5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4E727C2D-C3AE-83C3-1670-BF62290E04E3}"/>
              </a:ext>
            </a:extLst>
          </p:cNvPr>
          <p:cNvGrpSpPr/>
          <p:nvPr/>
        </p:nvGrpSpPr>
        <p:grpSpPr>
          <a:xfrm>
            <a:off x="3253273" y="0"/>
            <a:ext cx="5685453" cy="6410131"/>
            <a:chOff x="3197287" y="223934"/>
            <a:chExt cx="5685453" cy="64101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72C39B-598C-CC46-8A7D-C83FAC33B574}"/>
                </a:ext>
              </a:extLst>
            </p:cNvPr>
            <p:cNvSpPr/>
            <p:nvPr/>
          </p:nvSpPr>
          <p:spPr>
            <a:xfrm>
              <a:off x="3197287" y="223934"/>
              <a:ext cx="5685453" cy="6410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D9FF8C6-FE0D-A714-7333-B41A6AEA0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4152" y="3834491"/>
              <a:ext cx="2606351" cy="23295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5C04932-A612-7EE0-7F8D-B4DEFE592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0503" y="730507"/>
              <a:ext cx="1337387" cy="31039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73D5489-0CEB-C07C-7987-3D14A2D09BBE}"/>
                </a:ext>
              </a:extLst>
            </p:cNvPr>
            <p:cNvSpPr/>
            <p:nvPr/>
          </p:nvSpPr>
          <p:spPr>
            <a:xfrm>
              <a:off x="6329266" y="3511419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7A38F5F-1397-A08B-FD8C-320CC0709DDB}"/>
                </a:ext>
              </a:extLst>
            </p:cNvPr>
            <p:cNvSpPr/>
            <p:nvPr/>
          </p:nvSpPr>
          <p:spPr>
            <a:xfrm>
              <a:off x="7666653" y="407435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DBE2AB6-D934-CC6E-4BA7-27D746DF9DEB}"/>
                </a:ext>
              </a:extLst>
            </p:cNvPr>
            <p:cNvSpPr/>
            <p:nvPr/>
          </p:nvSpPr>
          <p:spPr>
            <a:xfrm>
              <a:off x="3722915" y="5840962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252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AFE1B20-09A6-4CE8-4997-6DD2969946D9}"/>
              </a:ext>
            </a:extLst>
          </p:cNvPr>
          <p:cNvGrpSpPr/>
          <p:nvPr/>
        </p:nvGrpSpPr>
        <p:grpSpPr>
          <a:xfrm>
            <a:off x="2523539" y="-584200"/>
            <a:ext cx="7325360" cy="7442200"/>
            <a:chOff x="2523539" y="-584200"/>
            <a:chExt cx="7325360" cy="74422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C09A17-002B-CA34-DE8F-136E50797F93}"/>
                </a:ext>
              </a:extLst>
            </p:cNvPr>
            <p:cNvSpPr/>
            <p:nvPr/>
          </p:nvSpPr>
          <p:spPr>
            <a:xfrm>
              <a:off x="2523539" y="-584200"/>
              <a:ext cx="7325360" cy="7442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자기 디스크 3">
              <a:extLst>
                <a:ext uri="{FF2B5EF4-FFF2-40B4-BE49-F238E27FC236}">
                  <a16:creationId xmlns:a16="http://schemas.microsoft.com/office/drawing/2014/main" id="{FE796FC1-3705-710D-A61C-A7D82A30AE93}"/>
                </a:ext>
              </a:extLst>
            </p:cNvPr>
            <p:cNvSpPr/>
            <p:nvPr/>
          </p:nvSpPr>
          <p:spPr>
            <a:xfrm>
              <a:off x="8202979" y="5852160"/>
              <a:ext cx="965200" cy="76200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A6E7E56-2D54-9DBB-2A9B-27A28AC1DF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5579" y="3982720"/>
              <a:ext cx="0" cy="20116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순서도: 자기 디스크 5">
              <a:extLst>
                <a:ext uri="{FF2B5EF4-FFF2-40B4-BE49-F238E27FC236}">
                  <a16:creationId xmlns:a16="http://schemas.microsoft.com/office/drawing/2014/main" id="{36F7FA2F-0FFE-FDE7-1CDD-D2F087E82752}"/>
                </a:ext>
              </a:extLst>
            </p:cNvPr>
            <p:cNvSpPr/>
            <p:nvPr/>
          </p:nvSpPr>
          <p:spPr>
            <a:xfrm rot="5400000">
              <a:off x="8202979" y="3545840"/>
              <a:ext cx="965200" cy="76200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96AB46D-9DD7-D87F-8027-1B90B2A68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2619" y="3042920"/>
              <a:ext cx="2006600" cy="8839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순서도: 자기 디스크 7">
              <a:extLst>
                <a:ext uri="{FF2B5EF4-FFF2-40B4-BE49-F238E27FC236}">
                  <a16:creationId xmlns:a16="http://schemas.microsoft.com/office/drawing/2014/main" id="{49EB4AEE-E072-357F-3E62-DC545F633D6D}"/>
                </a:ext>
              </a:extLst>
            </p:cNvPr>
            <p:cNvSpPr/>
            <p:nvPr/>
          </p:nvSpPr>
          <p:spPr>
            <a:xfrm rot="5400000">
              <a:off x="6110019" y="2661920"/>
              <a:ext cx="965200" cy="76200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902D97D-B829-D972-6C94-E7CCFA4C9E18}"/>
                </a:ext>
              </a:extLst>
            </p:cNvPr>
            <p:cNvCxnSpPr>
              <a:cxnSpLocks/>
            </p:cNvCxnSpPr>
            <p:nvPr/>
          </p:nvCxnSpPr>
          <p:spPr>
            <a:xfrm>
              <a:off x="5205779" y="1821180"/>
              <a:ext cx="1286510" cy="12217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순서도: 자기 디스크 9">
              <a:extLst>
                <a:ext uri="{FF2B5EF4-FFF2-40B4-BE49-F238E27FC236}">
                  <a16:creationId xmlns:a16="http://schemas.microsoft.com/office/drawing/2014/main" id="{043E42B3-51F2-C070-C505-AA85F56469D8}"/>
                </a:ext>
              </a:extLst>
            </p:cNvPr>
            <p:cNvSpPr/>
            <p:nvPr/>
          </p:nvSpPr>
          <p:spPr>
            <a:xfrm rot="5400000">
              <a:off x="4464099" y="1300480"/>
              <a:ext cx="965200" cy="76200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746F049-1581-7662-23E5-DF6ACFE9CEC0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39" y="241300"/>
              <a:ext cx="800100" cy="13004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A907496-AA84-7103-BD2C-7F43CE8ABA3D}"/>
                </a:ext>
              </a:extLst>
            </p:cNvPr>
            <p:cNvSpPr/>
            <p:nvPr/>
          </p:nvSpPr>
          <p:spPr>
            <a:xfrm>
              <a:off x="3714799" y="-86360"/>
              <a:ext cx="690880" cy="6553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06B9642-B351-EF82-DC8E-65B4D2780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2242" y="5963920"/>
              <a:ext cx="1322387" cy="494227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2B87438-28ED-B21A-6EE6-4DC90DA43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5444" y="3926840"/>
              <a:ext cx="1003300" cy="37084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5CB9AB2-2143-8D5A-BB21-E6F10E6E90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8500" y="2560320"/>
              <a:ext cx="1113789" cy="48260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F79855E-B6D3-E80F-4B08-649E36113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0239" y="891540"/>
              <a:ext cx="800100" cy="65024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A8CADBE-1E08-A2B7-F982-17A79A1C26D6}"/>
                </a:ext>
              </a:extLst>
            </p:cNvPr>
            <p:cNvGrpSpPr/>
            <p:nvPr/>
          </p:nvGrpSpPr>
          <p:grpSpPr>
            <a:xfrm>
              <a:off x="7694028" y="3185160"/>
              <a:ext cx="907414" cy="756602"/>
              <a:chOff x="7590791" y="4953318"/>
              <a:chExt cx="907414" cy="756602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CF75B7AF-ECCB-F700-75B3-FBC73D2639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0791" y="5709920"/>
                <a:ext cx="897889" cy="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1D343743-8024-4824-1E84-98EF312F74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88680" y="4953318"/>
                <a:ext cx="9525" cy="733742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E1E851C2-5164-E542-CF3B-44296D819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29220" y="5370830"/>
                <a:ext cx="768985" cy="32385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8C95AB6-B9D5-2A6D-90EA-B38188459425}"/>
                </a:ext>
              </a:extLst>
            </p:cNvPr>
            <p:cNvGrpSpPr/>
            <p:nvPr/>
          </p:nvGrpSpPr>
          <p:grpSpPr>
            <a:xfrm>
              <a:off x="5585193" y="2280920"/>
              <a:ext cx="1079817" cy="770255"/>
              <a:chOff x="7590791" y="4939665"/>
              <a:chExt cx="1079817" cy="770255"/>
            </a:xfrm>
          </p:grpSpPr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8C137B2D-4AE6-F5C8-9738-D1C52EF3E9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0791" y="5709920"/>
                <a:ext cx="897889" cy="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3923B01A-23DC-B3AE-3332-97B3E22067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98205" y="4939665"/>
                <a:ext cx="172403" cy="747395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73516522-8396-52DB-191C-4A3F166346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54632" y="5090795"/>
                <a:ext cx="643573" cy="603885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EB36916-A247-1F00-DB80-7E6F82009DC0}"/>
                </a:ext>
              </a:extLst>
            </p:cNvPr>
            <p:cNvGrpSpPr/>
            <p:nvPr/>
          </p:nvGrpSpPr>
          <p:grpSpPr>
            <a:xfrm>
              <a:off x="3968006" y="891540"/>
              <a:ext cx="1359693" cy="669925"/>
              <a:chOff x="7590791" y="5039995"/>
              <a:chExt cx="1359693" cy="669925"/>
            </a:xfrm>
          </p:grpSpPr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D3CF05A3-3A48-2066-5B2D-8B90954F42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0791" y="5709920"/>
                <a:ext cx="897889" cy="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1C953390-02DE-969D-9EB9-1D5C29297D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98205" y="5090795"/>
                <a:ext cx="452279" cy="596265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48B094F8-4EB4-413A-C443-A3BDCE4AFA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83074" y="5039995"/>
                <a:ext cx="415131" cy="654685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A344BD2-D617-CA4B-84E5-2013A4EBDF51}"/>
                </a:ext>
              </a:extLst>
            </p:cNvPr>
            <p:cNvGrpSpPr/>
            <p:nvPr/>
          </p:nvGrpSpPr>
          <p:grpSpPr>
            <a:xfrm>
              <a:off x="3204736" y="-391795"/>
              <a:ext cx="1359693" cy="669925"/>
              <a:chOff x="7590791" y="5039995"/>
              <a:chExt cx="1359693" cy="669925"/>
            </a:xfrm>
          </p:grpSpPr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AB0D5019-D992-F696-B49F-8DF4032C03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0791" y="5709920"/>
                <a:ext cx="897889" cy="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44F076FB-5F07-88A8-08AC-21952F0CF9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98205" y="5090795"/>
                <a:ext cx="452279" cy="596265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5EC1D968-A86E-667E-4D33-DC543FA484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83074" y="5039995"/>
                <a:ext cx="415131" cy="654685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1F21CD8-2FB7-EF95-C5A7-6E3F88BFE811}"/>
                </a:ext>
              </a:extLst>
            </p:cNvPr>
            <p:cNvCxnSpPr/>
            <p:nvPr/>
          </p:nvCxnSpPr>
          <p:spPr>
            <a:xfrm>
              <a:off x="7664757" y="-208180"/>
              <a:ext cx="1005840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39E400E-C63F-BA6F-0C5F-CD2BECE1C44F}"/>
                </a:ext>
              </a:extLst>
            </p:cNvPr>
            <p:cNvCxnSpPr/>
            <p:nvPr/>
          </p:nvCxnSpPr>
          <p:spPr>
            <a:xfrm>
              <a:off x="7664757" y="208380"/>
              <a:ext cx="100584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BDA708-6900-B3F2-5725-999766A0B552}"/>
                </a:ext>
              </a:extLst>
            </p:cNvPr>
            <p:cNvSpPr txBox="1"/>
            <p:nvPr/>
          </p:nvSpPr>
          <p:spPr>
            <a:xfrm>
              <a:off x="8676054" y="-394857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X-axis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46AF5AC-01F2-EFA5-0AE3-64B4C8E3E292}"/>
                </a:ext>
              </a:extLst>
            </p:cNvPr>
            <p:cNvSpPr txBox="1"/>
            <p:nvPr/>
          </p:nvSpPr>
          <p:spPr>
            <a:xfrm>
              <a:off x="8676054" y="23714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Y-axis</a:t>
              </a:r>
              <a:endParaRPr lang="ko-KR" altLang="en-US" dirty="0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60AB4B9-BC49-A838-0B55-921AA85620D6}"/>
                </a:ext>
              </a:extLst>
            </p:cNvPr>
            <p:cNvCxnSpPr/>
            <p:nvPr/>
          </p:nvCxnSpPr>
          <p:spPr>
            <a:xfrm>
              <a:off x="7664757" y="645914"/>
              <a:ext cx="1005840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BC9FF83-1992-787B-A533-AD5022274CE1}"/>
                </a:ext>
              </a:extLst>
            </p:cNvPr>
            <p:cNvSpPr txBox="1"/>
            <p:nvPr/>
          </p:nvSpPr>
          <p:spPr>
            <a:xfrm>
              <a:off x="8676054" y="461248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Z-axis</a:t>
              </a:r>
              <a:endParaRPr lang="ko-KR" altLang="en-US" dirty="0"/>
            </a:p>
          </p:txBody>
        </p:sp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AFE9A8F5-6DB0-F343-2C7E-6EBD35232B5D}"/>
                </a:ext>
              </a:extLst>
            </p:cNvPr>
            <p:cNvSpPr/>
            <p:nvPr/>
          </p:nvSpPr>
          <p:spPr>
            <a:xfrm rot="13024760">
              <a:off x="8294275" y="5491794"/>
              <a:ext cx="935824" cy="934756"/>
            </a:xfrm>
            <a:prstGeom prst="arc">
              <a:avLst>
                <a:gd name="adj1" fmla="val 16380057"/>
                <a:gd name="adj2" fmla="val 1797445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원호 64">
              <a:extLst>
                <a:ext uri="{FF2B5EF4-FFF2-40B4-BE49-F238E27FC236}">
                  <a16:creationId xmlns:a16="http://schemas.microsoft.com/office/drawing/2014/main" id="{60DC5889-7D2C-9C06-DC97-EF2351CBBFE8}"/>
                </a:ext>
              </a:extLst>
            </p:cNvPr>
            <p:cNvSpPr/>
            <p:nvPr/>
          </p:nvSpPr>
          <p:spPr>
            <a:xfrm rot="14925175">
              <a:off x="8116723" y="3474067"/>
              <a:ext cx="935824" cy="934756"/>
            </a:xfrm>
            <a:prstGeom prst="arc">
              <a:avLst>
                <a:gd name="adj1" fmla="val 16380057"/>
                <a:gd name="adj2" fmla="val 1904597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원호 65">
              <a:extLst>
                <a:ext uri="{FF2B5EF4-FFF2-40B4-BE49-F238E27FC236}">
                  <a16:creationId xmlns:a16="http://schemas.microsoft.com/office/drawing/2014/main" id="{1BC7EB00-B966-B355-3FDA-2587884CFF47}"/>
                </a:ext>
              </a:extLst>
            </p:cNvPr>
            <p:cNvSpPr/>
            <p:nvPr/>
          </p:nvSpPr>
          <p:spPr>
            <a:xfrm rot="15942865">
              <a:off x="6004670" y="2433097"/>
              <a:ext cx="935824" cy="934756"/>
            </a:xfrm>
            <a:prstGeom prst="arc">
              <a:avLst>
                <a:gd name="adj1" fmla="val 16875045"/>
                <a:gd name="adj2" fmla="val 1836550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원호 66">
              <a:extLst>
                <a:ext uri="{FF2B5EF4-FFF2-40B4-BE49-F238E27FC236}">
                  <a16:creationId xmlns:a16="http://schemas.microsoft.com/office/drawing/2014/main" id="{E46882BE-D854-89A9-507A-3A8773DB28DE}"/>
                </a:ext>
              </a:extLst>
            </p:cNvPr>
            <p:cNvSpPr/>
            <p:nvPr/>
          </p:nvSpPr>
          <p:spPr>
            <a:xfrm rot="18109203">
              <a:off x="4288080" y="1094087"/>
              <a:ext cx="935824" cy="934756"/>
            </a:xfrm>
            <a:prstGeom prst="arc">
              <a:avLst>
                <a:gd name="adj1" fmla="val 17130913"/>
                <a:gd name="adj2" fmla="val 1836550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8F3D9D4-79A0-A326-07A9-FA2BAA016881}"/>
                </a:ext>
              </a:extLst>
            </p:cNvPr>
            <p:cNvGrpSpPr/>
            <p:nvPr/>
          </p:nvGrpSpPr>
          <p:grpSpPr>
            <a:xfrm>
              <a:off x="8250718" y="5156200"/>
              <a:ext cx="1166562" cy="1376680"/>
              <a:chOff x="8051800" y="4871720"/>
              <a:chExt cx="1166562" cy="1376680"/>
            </a:xfrm>
          </p:grpSpPr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66B4B65A-EFBE-0AE6-1E84-39E372401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8205" y="5687060"/>
                <a:ext cx="720157" cy="139700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5CD7D71D-E596-4C9A-2C55-B13B44EED5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1800" y="5694680"/>
                <a:ext cx="446405" cy="55372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78096633-E21C-4346-DA4D-1DB98BEEC9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8680" y="4871720"/>
                <a:ext cx="0" cy="83820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BD44EF01-6C16-077F-A7CB-08B6FA6C4293}"/>
                </a:ext>
              </a:extLst>
            </p:cNvPr>
            <p:cNvGrpSpPr/>
            <p:nvPr/>
          </p:nvGrpSpPr>
          <p:grpSpPr>
            <a:xfrm>
              <a:off x="7831972" y="3107722"/>
              <a:ext cx="1021791" cy="1381760"/>
              <a:chOff x="7721601" y="4871720"/>
              <a:chExt cx="1021791" cy="1381760"/>
            </a:xfrm>
          </p:grpSpPr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D183D4E7-B871-44CA-4DB2-2D2E77F07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8205" y="5687060"/>
                <a:ext cx="245187" cy="566420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52F8A17F-2D7A-AB7F-1257-A2689D9290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1601" y="5694680"/>
                <a:ext cx="776604" cy="27432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6C165119-07C5-2795-323C-10420A677F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8680" y="4871720"/>
                <a:ext cx="0" cy="83820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60972B-9DEB-338C-4688-9630076F968C}"/>
                    </a:ext>
                  </a:extLst>
                </p:cNvPr>
                <p:cNvSpPr txBox="1"/>
                <p:nvPr/>
              </p:nvSpPr>
              <p:spPr>
                <a:xfrm>
                  <a:off x="9027442" y="5710343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60972B-9DEB-338C-4688-9630076F9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442" y="5710343"/>
                  <a:ext cx="66247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86DA3B2-BA29-5570-8D5D-D3DD1B454509}"/>
                    </a:ext>
                  </a:extLst>
                </p:cNvPr>
                <p:cNvSpPr txBox="1"/>
                <p:nvPr/>
              </p:nvSpPr>
              <p:spPr>
                <a:xfrm>
                  <a:off x="7805127" y="4118922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86DA3B2-BA29-5570-8D5D-D3DD1B454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27" y="4118922"/>
                  <a:ext cx="66247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90255ED-AE9F-6A75-7286-FC775D20ED2A}"/>
                    </a:ext>
                  </a:extLst>
                </p:cNvPr>
                <p:cNvSpPr txBox="1"/>
                <p:nvPr/>
              </p:nvSpPr>
              <p:spPr>
                <a:xfrm>
                  <a:off x="7802677" y="3292273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90255ED-AE9F-6A75-7286-FC775D20E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2677" y="3292273"/>
                  <a:ext cx="66247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4DD6772-523E-77B6-EDE6-C70D919E1593}"/>
                    </a:ext>
                  </a:extLst>
                </p:cNvPr>
                <p:cNvSpPr txBox="1"/>
                <p:nvPr/>
              </p:nvSpPr>
              <p:spPr>
                <a:xfrm>
                  <a:off x="6411013" y="2681080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4DD6772-523E-77B6-EDE6-C70D919E1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013" y="2681080"/>
                  <a:ext cx="66247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48B72C9-2376-6A10-9FBE-BF7132602946}"/>
                    </a:ext>
                  </a:extLst>
                </p:cNvPr>
                <p:cNvSpPr txBox="1"/>
                <p:nvPr/>
              </p:nvSpPr>
              <p:spPr>
                <a:xfrm>
                  <a:off x="4806391" y="1303534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848B72C9-2376-6A10-9FBE-BF7132602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391" y="1303534"/>
                  <a:ext cx="66247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E47D575-78AF-E873-FA14-D59F0604B350}"/>
                    </a:ext>
                  </a:extLst>
                </p:cNvPr>
                <p:cNvSpPr txBox="1"/>
                <p:nvPr/>
              </p:nvSpPr>
              <p:spPr>
                <a:xfrm>
                  <a:off x="3771388" y="-428585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E47D575-78AF-E873-FA14-D59F0604B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388" y="-428585"/>
                  <a:ext cx="66247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5377861-8F8B-5005-8E84-25D600E2B29F}"/>
                    </a:ext>
                  </a:extLst>
                </p:cNvPr>
                <p:cNvSpPr txBox="1"/>
                <p:nvPr/>
              </p:nvSpPr>
              <p:spPr>
                <a:xfrm>
                  <a:off x="8025986" y="6181148"/>
                  <a:ext cx="3054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5377861-8F8B-5005-8E84-25D600E2B2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5986" y="6181148"/>
                  <a:ext cx="30546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4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32DE803-61FC-BCA3-B13B-B3C6DC122120}"/>
                    </a:ext>
                  </a:extLst>
                </p:cNvPr>
                <p:cNvSpPr txBox="1"/>
                <p:nvPr/>
              </p:nvSpPr>
              <p:spPr>
                <a:xfrm>
                  <a:off x="7837219" y="3676580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32DE803-61FC-BCA3-B13B-B3C6DC1221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7219" y="3676580"/>
                  <a:ext cx="31079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725" r="-1961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6ACA2FB-B390-BC8E-451C-EB77468C3E1E}"/>
                    </a:ext>
                  </a:extLst>
                </p:cNvPr>
                <p:cNvSpPr txBox="1"/>
                <p:nvPr/>
              </p:nvSpPr>
              <p:spPr>
                <a:xfrm>
                  <a:off x="5728669" y="2751316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6ACA2FB-B390-BC8E-451C-EB77468C3E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669" y="2751316"/>
                  <a:ext cx="31079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725" r="-1961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9246592-D996-8970-2FC7-97A4300D675F}"/>
                    </a:ext>
                  </a:extLst>
                </p:cNvPr>
                <p:cNvSpPr txBox="1"/>
                <p:nvPr/>
              </p:nvSpPr>
              <p:spPr>
                <a:xfrm>
                  <a:off x="4169213" y="1156253"/>
                  <a:ext cx="305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9246592-D996-8970-2FC7-97A4300D6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213" y="1156253"/>
                  <a:ext cx="30540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4000" r="-2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693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18B320C8-2B82-969B-5A95-06F569FBC937}"/>
              </a:ext>
            </a:extLst>
          </p:cNvPr>
          <p:cNvGrpSpPr/>
          <p:nvPr/>
        </p:nvGrpSpPr>
        <p:grpSpPr>
          <a:xfrm>
            <a:off x="3253273" y="0"/>
            <a:ext cx="5685453" cy="7032828"/>
            <a:chOff x="3116007" y="-87414"/>
            <a:chExt cx="5685453" cy="703282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72C39B-598C-CC46-8A7D-C83FAC33B574}"/>
                </a:ext>
              </a:extLst>
            </p:cNvPr>
            <p:cNvSpPr/>
            <p:nvPr/>
          </p:nvSpPr>
          <p:spPr>
            <a:xfrm>
              <a:off x="3116007" y="40761"/>
              <a:ext cx="5685453" cy="6904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D9FF8C6-FE0D-A714-7333-B41A6AEA0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2872" y="4145840"/>
              <a:ext cx="2606351" cy="23295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5C04932-A612-7EE0-7F8D-B4DEFE592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9223" y="1041856"/>
              <a:ext cx="1337387" cy="310398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73D5489-0CEB-C07C-7987-3D14A2D09BBE}"/>
                </a:ext>
              </a:extLst>
            </p:cNvPr>
            <p:cNvSpPr/>
            <p:nvPr/>
          </p:nvSpPr>
          <p:spPr>
            <a:xfrm>
              <a:off x="6247986" y="3822768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7A38F5F-1397-A08B-FD8C-320CC0709DDB}"/>
                </a:ext>
              </a:extLst>
            </p:cNvPr>
            <p:cNvSpPr/>
            <p:nvPr/>
          </p:nvSpPr>
          <p:spPr>
            <a:xfrm>
              <a:off x="7585373" y="718784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DBE2AB6-D934-CC6E-4BA7-27D746DF9DEB}"/>
                </a:ext>
              </a:extLst>
            </p:cNvPr>
            <p:cNvSpPr/>
            <p:nvPr/>
          </p:nvSpPr>
          <p:spPr>
            <a:xfrm>
              <a:off x="3641635" y="6152311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F0E42D5-9601-0B06-46E1-D091F1F14D1C}"/>
                </a:ext>
              </a:extLst>
            </p:cNvPr>
            <p:cNvSpPr/>
            <p:nvPr/>
          </p:nvSpPr>
          <p:spPr>
            <a:xfrm>
              <a:off x="6247986" y="3822767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4A8305B-FBED-C29E-F799-B946C16BBB4B}"/>
                </a:ext>
              </a:extLst>
            </p:cNvPr>
            <p:cNvSpPr/>
            <p:nvPr/>
          </p:nvSpPr>
          <p:spPr>
            <a:xfrm>
              <a:off x="7585373" y="718783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93817A1-D32E-E84C-5B3B-3FD8BA1656B0}"/>
                </a:ext>
              </a:extLst>
            </p:cNvPr>
            <p:cNvSpPr/>
            <p:nvPr/>
          </p:nvSpPr>
          <p:spPr>
            <a:xfrm>
              <a:off x="3641635" y="6152310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15A0140-EF85-070C-D10F-CE0279C0F686}"/>
                </a:ext>
              </a:extLst>
            </p:cNvPr>
            <p:cNvGrpSpPr/>
            <p:nvPr/>
          </p:nvGrpSpPr>
          <p:grpSpPr>
            <a:xfrm rot="19161365">
              <a:off x="3515668" y="5289797"/>
              <a:ext cx="1021701" cy="1022868"/>
              <a:chOff x="4026159" y="5178490"/>
              <a:chExt cx="1021701" cy="1022868"/>
            </a:xfrm>
          </p:grpSpPr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8B2E798D-1490-5D9F-DC21-D2D1B4780030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05AA64CB-43D3-4CF1-9CC6-65329AFE6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7C09112-A84A-75DB-915B-F4C4EC15E1CF}"/>
                </a:ext>
              </a:extLst>
            </p:cNvPr>
            <p:cNvGrpSpPr/>
            <p:nvPr/>
          </p:nvGrpSpPr>
          <p:grpSpPr>
            <a:xfrm rot="17628497">
              <a:off x="5818005" y="3006835"/>
              <a:ext cx="1021701" cy="1022868"/>
              <a:chOff x="4026159" y="5178490"/>
              <a:chExt cx="1021701" cy="1022868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DB96404D-867F-F861-C9B8-E732CEFD77FD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C1D6F6B3-4E8A-91C3-1F6A-51DE069327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E9E9D937-4C63-4FE8-8D84-9830CF931E0E}"/>
                </a:ext>
              </a:extLst>
            </p:cNvPr>
            <p:cNvGrpSpPr/>
            <p:nvPr/>
          </p:nvGrpSpPr>
          <p:grpSpPr>
            <a:xfrm rot="17628497">
              <a:off x="7155392" y="-87997"/>
              <a:ext cx="1021701" cy="1022868"/>
              <a:chOff x="4026159" y="5178490"/>
              <a:chExt cx="1021701" cy="1022868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64E3045E-856B-0C7C-4333-42C2D54E7FE7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B8A0F3F7-E1C4-CEDF-D444-765C511D7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50BC02A-3C14-ECE9-38CA-92BC151B8DB4}"/>
                </a:ext>
              </a:extLst>
            </p:cNvPr>
            <p:cNvCxnSpPr/>
            <p:nvPr/>
          </p:nvCxnSpPr>
          <p:spPr>
            <a:xfrm>
              <a:off x="3545840" y="453589"/>
              <a:ext cx="1005840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4FFAE39-6EA3-A134-69B9-98F9F200CC1B}"/>
                </a:ext>
              </a:extLst>
            </p:cNvPr>
            <p:cNvCxnSpPr/>
            <p:nvPr/>
          </p:nvCxnSpPr>
          <p:spPr>
            <a:xfrm>
              <a:off x="3545840" y="870149"/>
              <a:ext cx="100584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C7F01A-6207-C39C-26D9-3E8E17077634}"/>
                </a:ext>
              </a:extLst>
            </p:cNvPr>
            <p:cNvSpPr txBox="1"/>
            <p:nvPr/>
          </p:nvSpPr>
          <p:spPr>
            <a:xfrm>
              <a:off x="4557137" y="266912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X-axis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677233-8821-255D-4427-0CCA38E7E218}"/>
                </a:ext>
              </a:extLst>
            </p:cNvPr>
            <p:cNvSpPr txBox="1"/>
            <p:nvPr/>
          </p:nvSpPr>
          <p:spPr>
            <a:xfrm>
              <a:off x="4557137" y="685483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Y-axis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EBF2DC9-CA60-F1C1-E39A-187DF08D9955}"/>
                    </a:ext>
                  </a:extLst>
                </p:cNvPr>
                <p:cNvSpPr txBox="1"/>
                <p:nvPr/>
              </p:nvSpPr>
              <p:spPr>
                <a:xfrm>
                  <a:off x="4391715" y="6515641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EBF2DC9-CA60-F1C1-E39A-187DF08D9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715" y="6515641"/>
                  <a:ext cx="66247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BB06CE1-E5E7-99DE-EDEB-04F50793E0AA}"/>
                    </a:ext>
                  </a:extLst>
                </p:cNvPr>
                <p:cNvSpPr txBox="1"/>
                <p:nvPr/>
              </p:nvSpPr>
              <p:spPr>
                <a:xfrm>
                  <a:off x="3944957" y="5717004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BB06CE1-E5E7-99DE-EDEB-04F50793E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4957" y="5717004"/>
                  <a:ext cx="66247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0583D7B-4197-6F68-709B-BAAF062F64B6}"/>
                    </a:ext>
                  </a:extLst>
                </p:cNvPr>
                <p:cNvSpPr txBox="1"/>
                <p:nvPr/>
              </p:nvSpPr>
              <p:spPr>
                <a:xfrm>
                  <a:off x="6213752" y="3451159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0583D7B-4197-6F68-709B-BAAF062F6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752" y="3451159"/>
                  <a:ext cx="66247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22099DA-03F6-DEC0-7305-F752CF386887}"/>
                </a:ext>
              </a:extLst>
            </p:cNvPr>
            <p:cNvCxnSpPr>
              <a:cxnSpLocks/>
            </p:cNvCxnSpPr>
            <p:nvPr/>
          </p:nvCxnSpPr>
          <p:spPr>
            <a:xfrm>
              <a:off x="3993266" y="6475383"/>
              <a:ext cx="225472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98F1A0-658E-DC40-FC30-F04EE11CE057}"/>
                    </a:ext>
                  </a:extLst>
                </p:cNvPr>
                <p:cNvSpPr txBox="1"/>
                <p:nvPr/>
              </p:nvSpPr>
              <p:spPr>
                <a:xfrm>
                  <a:off x="7524379" y="298888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D98F1A0-658E-DC40-FC30-F04EE11CE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379" y="298888"/>
                  <a:ext cx="66247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05B8479-AB90-25FD-A22F-833C13D3D8E8}"/>
                </a:ext>
              </a:extLst>
            </p:cNvPr>
            <p:cNvGrpSpPr/>
            <p:nvPr/>
          </p:nvGrpSpPr>
          <p:grpSpPr>
            <a:xfrm>
              <a:off x="3944879" y="5489839"/>
              <a:ext cx="1021701" cy="1022868"/>
              <a:chOff x="4026159" y="5178490"/>
              <a:chExt cx="1021701" cy="1022868"/>
            </a:xfrm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F6F2A75-F955-FA63-5C67-F56B9B03CE2E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14851D0-C66A-D2E0-59FB-75F18A5561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7449469-F83E-D567-8437-0229809825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1849" y="2845837"/>
              <a:ext cx="1487792" cy="1320654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원호 50">
              <a:extLst>
                <a:ext uri="{FF2B5EF4-FFF2-40B4-BE49-F238E27FC236}">
                  <a16:creationId xmlns:a16="http://schemas.microsoft.com/office/drawing/2014/main" id="{EA7FFEF6-B18A-6AE5-EB95-6A508F3D740B}"/>
                </a:ext>
              </a:extLst>
            </p:cNvPr>
            <p:cNvSpPr/>
            <p:nvPr/>
          </p:nvSpPr>
          <p:spPr>
            <a:xfrm rot="1294252">
              <a:off x="6197826" y="3568295"/>
              <a:ext cx="935824" cy="934756"/>
            </a:xfrm>
            <a:prstGeom prst="arc">
              <a:avLst>
                <a:gd name="adj1" fmla="val 16200000"/>
                <a:gd name="adj2" fmla="val 1797445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원호 51">
              <a:extLst>
                <a:ext uri="{FF2B5EF4-FFF2-40B4-BE49-F238E27FC236}">
                  <a16:creationId xmlns:a16="http://schemas.microsoft.com/office/drawing/2014/main" id="{F78555E7-8212-10D6-E79A-AB46FB1DC2E1}"/>
                </a:ext>
              </a:extLst>
            </p:cNvPr>
            <p:cNvSpPr/>
            <p:nvPr/>
          </p:nvSpPr>
          <p:spPr>
            <a:xfrm rot="3991766">
              <a:off x="3651999" y="5978636"/>
              <a:ext cx="935824" cy="934756"/>
            </a:xfrm>
            <a:prstGeom prst="arc">
              <a:avLst>
                <a:gd name="adj1" fmla="val 14804422"/>
                <a:gd name="adj2" fmla="val 1797445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A98FF4A-D7C0-E63C-736C-A10504585837}"/>
                    </a:ext>
                  </a:extLst>
                </p:cNvPr>
                <p:cNvSpPr txBox="1"/>
                <p:nvPr/>
              </p:nvSpPr>
              <p:spPr>
                <a:xfrm>
                  <a:off x="6910460" y="3428999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A98FF4A-D7C0-E63C-736C-A105045858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460" y="3428999"/>
                  <a:ext cx="3107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765" r="-392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F13582D4-BB1E-C681-D119-7E98E3513733}"/>
                    </a:ext>
                  </a:extLst>
                </p:cNvPr>
                <p:cNvSpPr txBox="1"/>
                <p:nvPr/>
              </p:nvSpPr>
              <p:spPr>
                <a:xfrm>
                  <a:off x="4588828" y="6036502"/>
                  <a:ext cx="3054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F13582D4-BB1E-C681-D119-7E98E3513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828" y="6036502"/>
                  <a:ext cx="3054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673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A64C22E-01FA-D3A0-6A76-58AC80B4D8D1}"/>
              </a:ext>
            </a:extLst>
          </p:cNvPr>
          <p:cNvGrpSpPr/>
          <p:nvPr/>
        </p:nvGrpSpPr>
        <p:grpSpPr>
          <a:xfrm>
            <a:off x="2801588" y="81280"/>
            <a:ext cx="6400800" cy="6776720"/>
            <a:chOff x="2905760" y="0"/>
            <a:chExt cx="6400800" cy="677672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FFAB2D-7ACF-2E1A-A7BC-23A6E3E3389D}"/>
                </a:ext>
              </a:extLst>
            </p:cNvPr>
            <p:cNvSpPr/>
            <p:nvPr/>
          </p:nvSpPr>
          <p:spPr>
            <a:xfrm>
              <a:off x="2905760" y="0"/>
              <a:ext cx="6400800" cy="6776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C4E4669-83EC-3C44-E393-7B7C9C993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840" y="4947920"/>
              <a:ext cx="2184400" cy="12395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83FB25-7E65-2447-F3D8-C7D36666A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760" y="2994167"/>
              <a:ext cx="1392232" cy="19537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EBEF030-7655-53F1-764D-586D06253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9992" y="596407"/>
              <a:ext cx="845354" cy="23977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5EB7D67-F776-7B35-5DB5-443CE1509C97}"/>
                </a:ext>
              </a:extLst>
            </p:cNvPr>
            <p:cNvSpPr/>
            <p:nvPr/>
          </p:nvSpPr>
          <p:spPr>
            <a:xfrm>
              <a:off x="3722915" y="5840962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3B85D6A-6CEB-E779-C765-CEDF26836126}"/>
                </a:ext>
              </a:extLst>
            </p:cNvPr>
            <p:cNvSpPr/>
            <p:nvPr/>
          </p:nvSpPr>
          <p:spPr>
            <a:xfrm>
              <a:off x="5876523" y="4642082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3256AD-8840-8E3F-079B-EE06E4DD2B8E}"/>
                </a:ext>
              </a:extLst>
            </p:cNvPr>
            <p:cNvSpPr/>
            <p:nvPr/>
          </p:nvSpPr>
          <p:spPr>
            <a:xfrm>
              <a:off x="7268755" y="2671095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1C92311-5463-AE6E-1569-70770F6E9BBC}"/>
                </a:ext>
              </a:extLst>
            </p:cNvPr>
            <p:cNvSpPr/>
            <p:nvPr/>
          </p:nvSpPr>
          <p:spPr>
            <a:xfrm>
              <a:off x="8114109" y="273335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552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A24F212E-6CA8-6F86-8A13-F9F44F7A556F}"/>
              </a:ext>
            </a:extLst>
          </p:cNvPr>
          <p:cNvGrpSpPr/>
          <p:nvPr/>
        </p:nvGrpSpPr>
        <p:grpSpPr>
          <a:xfrm>
            <a:off x="3246120" y="-230026"/>
            <a:ext cx="6400800" cy="7318052"/>
            <a:chOff x="2895600" y="-230026"/>
            <a:chExt cx="6400800" cy="731805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FFAB2D-7ACF-2E1A-A7BC-23A6E3E3389D}"/>
                </a:ext>
              </a:extLst>
            </p:cNvPr>
            <p:cNvSpPr/>
            <p:nvPr/>
          </p:nvSpPr>
          <p:spPr>
            <a:xfrm>
              <a:off x="2895600" y="-176374"/>
              <a:ext cx="6400800" cy="726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C4E4669-83EC-3C44-E393-7B7C9C993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5259226"/>
              <a:ext cx="2184400" cy="12395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83FB25-7E65-2447-F3D8-C7D36666A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7600" y="3305473"/>
              <a:ext cx="1392232" cy="19537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EBEF030-7655-53F1-764D-586D06253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9832" y="907713"/>
              <a:ext cx="845354" cy="23977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5EB7D67-F776-7B35-5DB5-443CE1509C97}"/>
                </a:ext>
              </a:extLst>
            </p:cNvPr>
            <p:cNvSpPr/>
            <p:nvPr/>
          </p:nvSpPr>
          <p:spPr>
            <a:xfrm>
              <a:off x="3712755" y="6152268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3B85D6A-6CEB-E779-C765-CEDF26836126}"/>
                </a:ext>
              </a:extLst>
            </p:cNvPr>
            <p:cNvSpPr/>
            <p:nvPr/>
          </p:nvSpPr>
          <p:spPr>
            <a:xfrm>
              <a:off x="5866363" y="4953388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3256AD-8840-8E3F-079B-EE06E4DD2B8E}"/>
                </a:ext>
              </a:extLst>
            </p:cNvPr>
            <p:cNvSpPr/>
            <p:nvPr/>
          </p:nvSpPr>
          <p:spPr>
            <a:xfrm>
              <a:off x="7258595" y="2982401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1C92311-5463-AE6E-1569-70770F6E9BBC}"/>
                </a:ext>
              </a:extLst>
            </p:cNvPr>
            <p:cNvSpPr/>
            <p:nvPr/>
          </p:nvSpPr>
          <p:spPr>
            <a:xfrm>
              <a:off x="8103949" y="584641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CCF5973-B116-9446-8BE7-258880AB3C36}"/>
                </a:ext>
              </a:extLst>
            </p:cNvPr>
            <p:cNvGrpSpPr/>
            <p:nvPr/>
          </p:nvGrpSpPr>
          <p:grpSpPr>
            <a:xfrm rot="19885457">
              <a:off x="3713139" y="5330041"/>
              <a:ext cx="1021701" cy="1022868"/>
              <a:chOff x="4026159" y="5178490"/>
              <a:chExt cx="1021701" cy="1022868"/>
            </a:xfrm>
          </p:grpSpPr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1DF07ECD-939D-2E30-FB59-80C72FA6B83C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37492BA5-25E2-B309-A1C0-85B3C43B7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9723622-1D87-53CA-A46C-CCB6CCDBA414}"/>
                </a:ext>
              </a:extLst>
            </p:cNvPr>
            <p:cNvGrpSpPr/>
            <p:nvPr/>
          </p:nvGrpSpPr>
          <p:grpSpPr>
            <a:xfrm rot="18331538">
              <a:off x="5574989" y="4089749"/>
              <a:ext cx="1021701" cy="1022868"/>
              <a:chOff x="4026159" y="5178490"/>
              <a:chExt cx="1021701" cy="1022868"/>
            </a:xfrm>
          </p:grpSpPr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90E9C201-7B07-80FF-81FE-3010047750ED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12655B9D-85F1-9127-6DA1-00CE0F94A0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8774E40-249E-D642-F787-D9808A02FD4A}"/>
                </a:ext>
              </a:extLst>
            </p:cNvPr>
            <p:cNvGrpSpPr/>
            <p:nvPr/>
          </p:nvGrpSpPr>
          <p:grpSpPr>
            <a:xfrm rot="17387268">
              <a:off x="6781599" y="2195413"/>
              <a:ext cx="1021701" cy="1022868"/>
              <a:chOff x="4026159" y="5178490"/>
              <a:chExt cx="1021701" cy="1022868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DB41B35A-0005-8CA3-D3DD-1B7919E0161A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008C9BF9-511D-8FCE-285A-2341248284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CBBF194-D020-20FA-4AA7-5BA84AE86FD6}"/>
                </a:ext>
              </a:extLst>
            </p:cNvPr>
            <p:cNvCxnSpPr/>
            <p:nvPr/>
          </p:nvCxnSpPr>
          <p:spPr>
            <a:xfrm>
              <a:off x="3535680" y="290333"/>
              <a:ext cx="1005840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C684D6B-B3B4-433C-B5A6-62EE028FE544}"/>
                </a:ext>
              </a:extLst>
            </p:cNvPr>
            <p:cNvCxnSpPr/>
            <p:nvPr/>
          </p:nvCxnSpPr>
          <p:spPr>
            <a:xfrm>
              <a:off x="3535680" y="706893"/>
              <a:ext cx="100584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FE861C-2957-2C30-6C0B-CF3575E0F9B6}"/>
                </a:ext>
              </a:extLst>
            </p:cNvPr>
            <p:cNvSpPr txBox="1"/>
            <p:nvPr/>
          </p:nvSpPr>
          <p:spPr>
            <a:xfrm>
              <a:off x="4546977" y="103656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X-axis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C3F55F-197B-0768-D425-D3362B0EEB61}"/>
                </a:ext>
              </a:extLst>
            </p:cNvPr>
            <p:cNvSpPr txBox="1"/>
            <p:nvPr/>
          </p:nvSpPr>
          <p:spPr>
            <a:xfrm>
              <a:off x="4546977" y="522227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Y-axis</a:t>
              </a:r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6A3B878-DA96-D32E-BE9D-01A2C68CB348}"/>
                </a:ext>
              </a:extLst>
            </p:cNvPr>
            <p:cNvGrpSpPr/>
            <p:nvPr/>
          </p:nvGrpSpPr>
          <p:grpSpPr>
            <a:xfrm rot="17387268">
              <a:off x="7621716" y="-230609"/>
              <a:ext cx="1021701" cy="1022868"/>
              <a:chOff x="4026159" y="5178490"/>
              <a:chExt cx="1021701" cy="1022868"/>
            </a:xfrm>
          </p:grpSpPr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E7F1E526-159A-B8FB-FB9D-212E88C0936D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B4E91790-40AF-83ED-8426-001AC092FE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F45222A-9B4E-8B63-6F92-EF39911C8497}"/>
                    </a:ext>
                  </a:extLst>
                </p:cNvPr>
                <p:cNvSpPr txBox="1"/>
                <p:nvPr/>
              </p:nvSpPr>
              <p:spPr>
                <a:xfrm>
                  <a:off x="4049017" y="5851045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F45222A-9B4E-8B63-6F92-EF39911C8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017" y="5851045"/>
                  <a:ext cx="66247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F346FED-E9BE-CA29-E031-F279B99CA8C6}"/>
                    </a:ext>
                  </a:extLst>
                </p:cNvPr>
                <p:cNvSpPr txBox="1"/>
                <p:nvPr/>
              </p:nvSpPr>
              <p:spPr>
                <a:xfrm>
                  <a:off x="4303401" y="6476517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F346FED-E9BE-CA29-E031-F279B99CA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401" y="6476517"/>
                  <a:ext cx="66247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8762210-429C-A856-B14B-90D26E55C7FE}"/>
                    </a:ext>
                  </a:extLst>
                </p:cNvPr>
                <p:cNvSpPr txBox="1"/>
                <p:nvPr/>
              </p:nvSpPr>
              <p:spPr>
                <a:xfrm>
                  <a:off x="5581769" y="4606285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8762210-429C-A856-B14B-90D26E55C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1769" y="4606285"/>
                  <a:ext cx="66247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970182F-91A1-B528-390E-CE847CEA0F81}"/>
                    </a:ext>
                  </a:extLst>
                </p:cNvPr>
                <p:cNvSpPr txBox="1"/>
                <p:nvPr/>
              </p:nvSpPr>
              <p:spPr>
                <a:xfrm>
                  <a:off x="6915253" y="2770830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970182F-91A1-B528-390E-CE847CEA0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253" y="2770830"/>
                  <a:ext cx="66247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5C856C1-EB46-B30C-5C3E-4CB2CDA349A3}"/>
                    </a:ext>
                  </a:extLst>
                </p:cNvPr>
                <p:cNvSpPr txBox="1"/>
                <p:nvPr/>
              </p:nvSpPr>
              <p:spPr>
                <a:xfrm>
                  <a:off x="7817444" y="342540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5C856C1-EB46-B30C-5C3E-4CB2CDA34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7444" y="342540"/>
                  <a:ext cx="66247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8E928AE-591B-0339-7D16-01B6ACAB37DF}"/>
                </a:ext>
              </a:extLst>
            </p:cNvPr>
            <p:cNvCxnSpPr>
              <a:cxnSpLocks/>
            </p:cNvCxnSpPr>
            <p:nvPr/>
          </p:nvCxnSpPr>
          <p:spPr>
            <a:xfrm>
              <a:off x="3993266" y="6475383"/>
              <a:ext cx="225472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353C7D4-56F6-F6B6-A295-706C6FAFA0C9}"/>
                </a:ext>
              </a:extLst>
            </p:cNvPr>
            <p:cNvGrpSpPr/>
            <p:nvPr/>
          </p:nvGrpSpPr>
          <p:grpSpPr>
            <a:xfrm>
              <a:off x="4010661" y="5499317"/>
              <a:ext cx="1021701" cy="1022868"/>
              <a:chOff x="4026159" y="5178490"/>
              <a:chExt cx="1021701" cy="1022868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D5B8B1B8-5CD7-5CE0-4789-5B39E715CA60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1D1D61B0-EA62-1977-C78B-2B6DC538F5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27924E8-35E6-0E7D-7CCD-3E915D28F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1501" y="4460914"/>
              <a:ext cx="1266364" cy="830423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9A7E0E3-24B0-D613-7717-5D004DA25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5622" y="2124168"/>
              <a:ext cx="869564" cy="122387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9C962181-22FE-82DB-0817-78A04FA3394B}"/>
                </a:ext>
              </a:extLst>
            </p:cNvPr>
            <p:cNvSpPr/>
            <p:nvPr/>
          </p:nvSpPr>
          <p:spPr>
            <a:xfrm rot="3991766">
              <a:off x="3655809" y="5936726"/>
              <a:ext cx="935824" cy="934756"/>
            </a:xfrm>
            <a:prstGeom prst="arc">
              <a:avLst>
                <a:gd name="adj1" fmla="val 16380057"/>
                <a:gd name="adj2" fmla="val 1797445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E2F58FB4-B301-5B70-0394-E810A4306751}"/>
                </a:ext>
              </a:extLst>
            </p:cNvPr>
            <p:cNvSpPr/>
            <p:nvPr/>
          </p:nvSpPr>
          <p:spPr>
            <a:xfrm rot="2104872">
              <a:off x="5776330" y="4748526"/>
              <a:ext cx="935824" cy="934756"/>
            </a:xfrm>
            <a:prstGeom prst="arc">
              <a:avLst>
                <a:gd name="adj1" fmla="val 16380057"/>
                <a:gd name="adj2" fmla="val 1797445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ACDCB7FC-2A7E-CE29-9559-2495BD46AE2B}"/>
                </a:ext>
              </a:extLst>
            </p:cNvPr>
            <p:cNvSpPr/>
            <p:nvPr/>
          </p:nvSpPr>
          <p:spPr>
            <a:xfrm rot="734222">
              <a:off x="7211458" y="2786000"/>
              <a:ext cx="935824" cy="934756"/>
            </a:xfrm>
            <a:prstGeom prst="arc">
              <a:avLst>
                <a:gd name="adj1" fmla="val 16380057"/>
                <a:gd name="adj2" fmla="val 1727153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B0D5D3A-A008-E08F-39B8-5291F42A5F1A}"/>
                    </a:ext>
                  </a:extLst>
                </p:cNvPr>
                <p:cNvSpPr txBox="1"/>
                <p:nvPr/>
              </p:nvSpPr>
              <p:spPr>
                <a:xfrm>
                  <a:off x="4588275" y="6161121"/>
                  <a:ext cx="3054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B0D5D3A-A008-E08F-39B8-5291F42A5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275" y="6161121"/>
                  <a:ext cx="3054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63A7B6D-1A0C-07B5-A96B-7C2535BDC1CA}"/>
                    </a:ext>
                  </a:extLst>
                </p:cNvPr>
                <p:cNvSpPr txBox="1"/>
                <p:nvPr/>
              </p:nvSpPr>
              <p:spPr>
                <a:xfrm>
                  <a:off x="6600498" y="4623330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63A7B6D-1A0C-07B5-A96B-7C2535BDC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498" y="4623330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765" r="-3922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D53BA61-3358-8341-8D5A-F77350ECC557}"/>
                    </a:ext>
                  </a:extLst>
                </p:cNvPr>
                <p:cNvSpPr txBox="1"/>
                <p:nvPr/>
              </p:nvSpPr>
              <p:spPr>
                <a:xfrm>
                  <a:off x="7934328" y="2761451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D53BA61-3358-8341-8D5A-F77350ECC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4328" y="2761451"/>
                  <a:ext cx="31079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765" r="-392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896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BE0E25-AF33-41BF-6550-6580895CAB0E}"/>
              </a:ext>
            </a:extLst>
          </p:cNvPr>
          <p:cNvGrpSpPr/>
          <p:nvPr/>
        </p:nvGrpSpPr>
        <p:grpSpPr>
          <a:xfrm>
            <a:off x="2747701" y="421062"/>
            <a:ext cx="6156960" cy="6187440"/>
            <a:chOff x="4206240" y="467360"/>
            <a:chExt cx="6156960" cy="61874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52DE7EE-4F6B-1BD5-F5D0-EB8674B9F98C}"/>
                </a:ext>
              </a:extLst>
            </p:cNvPr>
            <p:cNvSpPr/>
            <p:nvPr/>
          </p:nvSpPr>
          <p:spPr>
            <a:xfrm>
              <a:off x="4206240" y="467360"/>
              <a:ext cx="6156960" cy="6187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순서도: 자기 디스크 3">
              <a:extLst>
                <a:ext uri="{FF2B5EF4-FFF2-40B4-BE49-F238E27FC236}">
                  <a16:creationId xmlns:a16="http://schemas.microsoft.com/office/drawing/2014/main" id="{0596FDB0-7D85-F8FF-3E30-CD2A8023EE76}"/>
                </a:ext>
              </a:extLst>
            </p:cNvPr>
            <p:cNvSpPr/>
            <p:nvPr/>
          </p:nvSpPr>
          <p:spPr>
            <a:xfrm>
              <a:off x="8503920" y="5567680"/>
              <a:ext cx="965200" cy="7620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F5AFE6B-DCC1-018F-B683-4B9C0B81D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6520" y="3698240"/>
              <a:ext cx="0" cy="20116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순서도: 자기 디스크 4">
              <a:extLst>
                <a:ext uri="{FF2B5EF4-FFF2-40B4-BE49-F238E27FC236}">
                  <a16:creationId xmlns:a16="http://schemas.microsoft.com/office/drawing/2014/main" id="{5A659EA0-529D-F12E-B65D-157C73235875}"/>
                </a:ext>
              </a:extLst>
            </p:cNvPr>
            <p:cNvSpPr/>
            <p:nvPr/>
          </p:nvSpPr>
          <p:spPr>
            <a:xfrm rot="5400000">
              <a:off x="8503920" y="3261360"/>
              <a:ext cx="965200" cy="7620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36E38B7-C019-BCAE-29F2-F494E174F2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3560" y="2758440"/>
              <a:ext cx="2006600" cy="8839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순서도: 자기 디스크 5">
              <a:extLst>
                <a:ext uri="{FF2B5EF4-FFF2-40B4-BE49-F238E27FC236}">
                  <a16:creationId xmlns:a16="http://schemas.microsoft.com/office/drawing/2014/main" id="{9C5A979D-CB99-9099-E828-B7B587773C4B}"/>
                </a:ext>
              </a:extLst>
            </p:cNvPr>
            <p:cNvSpPr/>
            <p:nvPr/>
          </p:nvSpPr>
          <p:spPr>
            <a:xfrm rot="5400000">
              <a:off x="6410960" y="2377440"/>
              <a:ext cx="965200" cy="7620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B21FBC8-5D56-A4CF-0A2A-AC17A86D304D}"/>
                </a:ext>
              </a:extLst>
            </p:cNvPr>
            <p:cNvCxnSpPr>
              <a:cxnSpLocks/>
            </p:cNvCxnSpPr>
            <p:nvPr/>
          </p:nvCxnSpPr>
          <p:spPr>
            <a:xfrm>
              <a:off x="5318760" y="1209040"/>
              <a:ext cx="1488440" cy="1549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1192B33-4406-5423-DD45-A4A6D40B7A9F}"/>
                </a:ext>
              </a:extLst>
            </p:cNvPr>
            <p:cNvSpPr/>
            <p:nvPr/>
          </p:nvSpPr>
          <p:spPr>
            <a:xfrm>
              <a:off x="4973320" y="881380"/>
              <a:ext cx="690880" cy="6553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278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EA9670C-0B9C-D96A-9542-F8FEDDED09A8}"/>
              </a:ext>
            </a:extLst>
          </p:cNvPr>
          <p:cNvGrpSpPr/>
          <p:nvPr/>
        </p:nvGrpSpPr>
        <p:grpSpPr>
          <a:xfrm>
            <a:off x="3708400" y="467360"/>
            <a:ext cx="6156960" cy="6187440"/>
            <a:chOff x="3708400" y="467360"/>
            <a:chExt cx="6156960" cy="6187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FBBBCEE-5545-92C2-AA6B-328D79EE9FFD}"/>
                </a:ext>
              </a:extLst>
            </p:cNvPr>
            <p:cNvSpPr/>
            <p:nvPr/>
          </p:nvSpPr>
          <p:spPr>
            <a:xfrm>
              <a:off x="3708400" y="467360"/>
              <a:ext cx="6156960" cy="6187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순서도: 자기 디스크 3">
              <a:extLst>
                <a:ext uri="{FF2B5EF4-FFF2-40B4-BE49-F238E27FC236}">
                  <a16:creationId xmlns:a16="http://schemas.microsoft.com/office/drawing/2014/main" id="{02A1E922-8D68-4A02-45FE-E6BA30A6CBB8}"/>
                </a:ext>
              </a:extLst>
            </p:cNvPr>
            <p:cNvSpPr/>
            <p:nvPr/>
          </p:nvSpPr>
          <p:spPr>
            <a:xfrm>
              <a:off x="8006080" y="5567680"/>
              <a:ext cx="965200" cy="76200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6A36A69-9B07-C5B4-36B7-BD969100A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8680" y="3698240"/>
              <a:ext cx="0" cy="20116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순서도: 자기 디스크 5">
              <a:extLst>
                <a:ext uri="{FF2B5EF4-FFF2-40B4-BE49-F238E27FC236}">
                  <a16:creationId xmlns:a16="http://schemas.microsoft.com/office/drawing/2014/main" id="{7579EE99-9D8E-337C-281C-8AF09B2C97ED}"/>
                </a:ext>
              </a:extLst>
            </p:cNvPr>
            <p:cNvSpPr/>
            <p:nvPr/>
          </p:nvSpPr>
          <p:spPr>
            <a:xfrm rot="5400000">
              <a:off x="8006080" y="3261360"/>
              <a:ext cx="965200" cy="76200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63A3F44-E8AD-189D-321F-997B54248F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020" y="3642360"/>
              <a:ext cx="1003300" cy="37084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59E5353-797F-F92F-461C-97BB2C4F03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5687060"/>
              <a:ext cx="1482090" cy="56134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424F7CB-A286-7C5F-935A-94AE0A7EE76E}"/>
                </a:ext>
              </a:extLst>
            </p:cNvPr>
            <p:cNvGrpSpPr/>
            <p:nvPr/>
          </p:nvGrpSpPr>
          <p:grpSpPr>
            <a:xfrm>
              <a:off x="8051800" y="4871720"/>
              <a:ext cx="1166562" cy="1376680"/>
              <a:chOff x="8051800" y="4871720"/>
              <a:chExt cx="1166562" cy="1376680"/>
            </a:xfrm>
          </p:grpSpPr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1F0E20BE-C1AB-FCC7-67D5-4D67FCD27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8205" y="5687060"/>
                <a:ext cx="720157" cy="139700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B582B721-DB70-1915-B7F8-6B0EFE3EA7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1800" y="5694680"/>
                <a:ext cx="446405" cy="55372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1654C7C6-DC6C-B578-AE52-9CCDE0F7FD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8680" y="4871720"/>
                <a:ext cx="0" cy="83820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4E9A991-D45B-D114-E941-11BF39E18D3E}"/>
                </a:ext>
              </a:extLst>
            </p:cNvPr>
            <p:cNvGrpSpPr/>
            <p:nvPr/>
          </p:nvGrpSpPr>
          <p:grpSpPr>
            <a:xfrm>
              <a:off x="7641020" y="2804200"/>
              <a:ext cx="1021791" cy="1381760"/>
              <a:chOff x="7721601" y="4871720"/>
              <a:chExt cx="1021791" cy="1381760"/>
            </a:xfrm>
          </p:grpSpPr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FC3BF795-ED8B-120B-FC07-3FCDE973E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8205" y="5687060"/>
                <a:ext cx="245187" cy="566420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F25BA745-7068-68D0-FF04-7DD2A73F15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1601" y="5694680"/>
                <a:ext cx="776604" cy="27432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45966785-E85C-B458-53C1-ECBCD960EE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88680" y="4871720"/>
                <a:ext cx="0" cy="83820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8271EC7-1989-2C2A-4372-3F56F8679B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5720" y="2758440"/>
              <a:ext cx="2006600" cy="8839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순서도: 자기 디스크 7">
              <a:extLst>
                <a:ext uri="{FF2B5EF4-FFF2-40B4-BE49-F238E27FC236}">
                  <a16:creationId xmlns:a16="http://schemas.microsoft.com/office/drawing/2014/main" id="{3F9806EB-E584-6DCE-8FDD-C3F9BFE50022}"/>
                </a:ext>
              </a:extLst>
            </p:cNvPr>
            <p:cNvSpPr/>
            <p:nvPr/>
          </p:nvSpPr>
          <p:spPr>
            <a:xfrm rot="5400000">
              <a:off x="5913120" y="2377440"/>
              <a:ext cx="965200" cy="762000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26F548A-F3B1-DC74-D01C-2F17F639C7F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920" y="1209040"/>
              <a:ext cx="1488440" cy="1549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CEA6A22-3635-BBAC-9FBB-B8806EE772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32680" y="2115820"/>
              <a:ext cx="1376680" cy="64262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6170647-D6FE-8E8D-23E8-B02991A08FB6}"/>
                </a:ext>
              </a:extLst>
            </p:cNvPr>
            <p:cNvSpPr/>
            <p:nvPr/>
          </p:nvSpPr>
          <p:spPr>
            <a:xfrm>
              <a:off x="4475480" y="881380"/>
              <a:ext cx="690880" cy="65532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92EAD4D-3D33-17B1-921A-555D9709FE9C}"/>
                </a:ext>
              </a:extLst>
            </p:cNvPr>
            <p:cNvGrpSpPr/>
            <p:nvPr/>
          </p:nvGrpSpPr>
          <p:grpSpPr>
            <a:xfrm>
              <a:off x="7504430" y="2916555"/>
              <a:ext cx="1151253" cy="739775"/>
              <a:chOff x="7590791" y="4970145"/>
              <a:chExt cx="1151253" cy="739775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BAC646B2-3317-6D88-991E-B52049D852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0791" y="5709920"/>
                <a:ext cx="897889" cy="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EAC6E16C-3CCB-E444-4EAB-A4C69CD758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98205" y="4970145"/>
                <a:ext cx="243839" cy="716915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32F90595-2B1D-23AE-6069-C6A2D94461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29220" y="5370830"/>
                <a:ext cx="768985" cy="32385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A30349F-4FDC-518B-DFFF-8CF16C8A649F}"/>
                </a:ext>
              </a:extLst>
            </p:cNvPr>
            <p:cNvGrpSpPr/>
            <p:nvPr/>
          </p:nvGrpSpPr>
          <p:grpSpPr>
            <a:xfrm>
              <a:off x="5395914" y="2115820"/>
              <a:ext cx="1380806" cy="649605"/>
              <a:chOff x="7590791" y="5060315"/>
              <a:chExt cx="1380806" cy="649605"/>
            </a:xfrm>
          </p:grpSpPr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685A8D43-B744-6F10-A34A-606131433E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0791" y="5709920"/>
                <a:ext cx="897889" cy="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BEC13BFF-8D3C-2D6B-D53A-57D9DC6B15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98205" y="5103178"/>
                <a:ext cx="473392" cy="583882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A802453C-0DE3-9489-5C42-9CBAAE44C6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02257" y="5060315"/>
                <a:ext cx="595948" cy="634365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8587C2A-E1FC-6C15-5A94-800D7D4DB17A}"/>
                </a:ext>
              </a:extLst>
            </p:cNvPr>
            <p:cNvGrpSpPr/>
            <p:nvPr/>
          </p:nvGrpSpPr>
          <p:grpSpPr>
            <a:xfrm>
              <a:off x="3894774" y="565785"/>
              <a:ext cx="1380806" cy="649605"/>
              <a:chOff x="7590791" y="5060315"/>
              <a:chExt cx="1380806" cy="649605"/>
            </a:xfrm>
          </p:grpSpPr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51CC48FA-1A2F-FA15-CB38-8D16273C71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0791" y="5709920"/>
                <a:ext cx="897889" cy="0"/>
              </a:xfrm>
              <a:prstGeom prst="straightConnector1">
                <a:avLst/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0D5CCA7F-988E-F9A1-5B63-6D3AA7C85B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98205" y="5103178"/>
                <a:ext cx="473392" cy="583882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E55E99E6-6D08-671A-8DD5-0024CD001E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02257" y="5060315"/>
                <a:ext cx="595948" cy="634365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6C0911-4023-FC1C-5C3F-50DFAC8439CF}"/>
                </a:ext>
              </a:extLst>
            </p:cNvPr>
            <p:cNvCxnSpPr/>
            <p:nvPr/>
          </p:nvCxnSpPr>
          <p:spPr>
            <a:xfrm>
              <a:off x="7742315" y="846323"/>
              <a:ext cx="1005840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6002FD7-EC37-89A6-ED1D-2CDF9F3086E9}"/>
                </a:ext>
              </a:extLst>
            </p:cNvPr>
            <p:cNvCxnSpPr/>
            <p:nvPr/>
          </p:nvCxnSpPr>
          <p:spPr>
            <a:xfrm>
              <a:off x="7742315" y="1262883"/>
              <a:ext cx="100584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D72EFC4-FB49-E900-3A4A-828382A7AE58}"/>
                </a:ext>
              </a:extLst>
            </p:cNvPr>
            <p:cNvSpPr txBox="1"/>
            <p:nvPr/>
          </p:nvSpPr>
          <p:spPr>
            <a:xfrm>
              <a:off x="8753612" y="659646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X-axis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1B0329-6DE7-97A9-DF8B-60D337DCF373}"/>
                </a:ext>
              </a:extLst>
            </p:cNvPr>
            <p:cNvSpPr txBox="1"/>
            <p:nvPr/>
          </p:nvSpPr>
          <p:spPr>
            <a:xfrm>
              <a:off x="8753612" y="1078217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Y-axis</a:t>
              </a:r>
              <a:endParaRPr lang="ko-KR" altLang="en-US" dirty="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BD26226-62F3-600F-4F07-011B383F979A}"/>
                </a:ext>
              </a:extLst>
            </p:cNvPr>
            <p:cNvCxnSpPr/>
            <p:nvPr/>
          </p:nvCxnSpPr>
          <p:spPr>
            <a:xfrm>
              <a:off x="7742315" y="1700417"/>
              <a:ext cx="1005840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004961-C85C-C20E-35B5-59496741FA3A}"/>
                </a:ext>
              </a:extLst>
            </p:cNvPr>
            <p:cNvSpPr txBox="1"/>
            <p:nvPr/>
          </p:nvSpPr>
          <p:spPr>
            <a:xfrm>
              <a:off x="8753612" y="1515751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Z-axis</a:t>
              </a:r>
              <a:endParaRPr lang="ko-KR" altLang="en-US" dirty="0"/>
            </a:p>
          </p:txBody>
        </p:sp>
        <p:sp>
          <p:nvSpPr>
            <p:cNvPr id="68" name="원호 67">
              <a:extLst>
                <a:ext uri="{FF2B5EF4-FFF2-40B4-BE49-F238E27FC236}">
                  <a16:creationId xmlns:a16="http://schemas.microsoft.com/office/drawing/2014/main" id="{0019BDD4-0B92-8E71-A52A-4AEFA4F6C6A1}"/>
                </a:ext>
              </a:extLst>
            </p:cNvPr>
            <p:cNvSpPr/>
            <p:nvPr/>
          </p:nvSpPr>
          <p:spPr>
            <a:xfrm rot="13024760">
              <a:off x="8095357" y="5196490"/>
              <a:ext cx="935824" cy="934756"/>
            </a:xfrm>
            <a:prstGeom prst="arc">
              <a:avLst>
                <a:gd name="adj1" fmla="val 16380057"/>
                <a:gd name="adj2" fmla="val 1797445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원호 68">
              <a:extLst>
                <a:ext uri="{FF2B5EF4-FFF2-40B4-BE49-F238E27FC236}">
                  <a16:creationId xmlns:a16="http://schemas.microsoft.com/office/drawing/2014/main" id="{D48D102C-A344-C8E3-7D6A-E6804B06985E}"/>
                </a:ext>
              </a:extLst>
            </p:cNvPr>
            <p:cNvSpPr/>
            <p:nvPr/>
          </p:nvSpPr>
          <p:spPr>
            <a:xfrm rot="14978261">
              <a:off x="7867450" y="3217572"/>
              <a:ext cx="935824" cy="934756"/>
            </a:xfrm>
            <a:prstGeom prst="arc">
              <a:avLst>
                <a:gd name="adj1" fmla="val 16380057"/>
                <a:gd name="adj2" fmla="val 19070715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93F0C489-A141-4A29-1DC3-6F1DA47011C4}"/>
                </a:ext>
              </a:extLst>
            </p:cNvPr>
            <p:cNvSpPr/>
            <p:nvPr/>
          </p:nvSpPr>
          <p:spPr>
            <a:xfrm rot="16200000">
              <a:off x="5838559" y="2173118"/>
              <a:ext cx="935824" cy="934756"/>
            </a:xfrm>
            <a:prstGeom prst="arc">
              <a:avLst>
                <a:gd name="adj1" fmla="val 16842856"/>
                <a:gd name="adj2" fmla="val 1828440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6C0D9FB-D91B-1430-69D0-78D76ABADB7C}"/>
                    </a:ext>
                  </a:extLst>
                </p:cNvPr>
                <p:cNvSpPr txBox="1"/>
                <p:nvPr/>
              </p:nvSpPr>
              <p:spPr>
                <a:xfrm>
                  <a:off x="8794806" y="5435322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6C0D9FB-D91B-1430-69D0-78D76ABAD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4806" y="5435322"/>
                  <a:ext cx="66247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EA090AD-461D-A151-BC0F-27F831099412}"/>
                    </a:ext>
                  </a:extLst>
                </p:cNvPr>
                <p:cNvSpPr txBox="1"/>
                <p:nvPr/>
              </p:nvSpPr>
              <p:spPr>
                <a:xfrm>
                  <a:off x="7607766" y="3819361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EA090AD-461D-A151-BC0F-27F831099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7766" y="3819361"/>
                  <a:ext cx="66247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40D486B-00FC-D763-8EAA-5610067CF897}"/>
                    </a:ext>
                  </a:extLst>
                </p:cNvPr>
                <p:cNvSpPr txBox="1"/>
                <p:nvPr/>
              </p:nvSpPr>
              <p:spPr>
                <a:xfrm>
                  <a:off x="7671458" y="3067489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40D486B-00FC-D763-8EAA-5610067CF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458" y="3067489"/>
                  <a:ext cx="66247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0EBC843-D321-8F64-297D-CFC81F3063BA}"/>
                    </a:ext>
                  </a:extLst>
                </p:cNvPr>
                <p:cNvSpPr txBox="1"/>
                <p:nvPr/>
              </p:nvSpPr>
              <p:spPr>
                <a:xfrm>
                  <a:off x="6208787" y="2506265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0EBC843-D321-8F64-297D-CFC81F306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787" y="2506265"/>
                  <a:ext cx="66247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02EFA0B-CC0F-EE2D-1C5A-C24C59516B4D}"/>
                    </a:ext>
                  </a:extLst>
                </p:cNvPr>
                <p:cNvSpPr txBox="1"/>
                <p:nvPr/>
              </p:nvSpPr>
              <p:spPr>
                <a:xfrm>
                  <a:off x="4468091" y="565785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02EFA0B-CC0F-EE2D-1C5A-C24C59516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8091" y="565785"/>
                  <a:ext cx="66247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3BCE563-CD00-5BAA-3409-A6E682D40790}"/>
                    </a:ext>
                  </a:extLst>
                </p:cNvPr>
                <p:cNvSpPr txBox="1"/>
                <p:nvPr/>
              </p:nvSpPr>
              <p:spPr>
                <a:xfrm>
                  <a:off x="7692194" y="5993061"/>
                  <a:ext cx="3054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3BCE563-CD00-5BAA-3409-A6E682D40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2194" y="5993061"/>
                  <a:ext cx="3054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000" r="-2000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7C412F1A-2E18-02FA-5720-3389B0A2E94B}"/>
                    </a:ext>
                  </a:extLst>
                </p:cNvPr>
                <p:cNvSpPr txBox="1"/>
                <p:nvPr/>
              </p:nvSpPr>
              <p:spPr>
                <a:xfrm>
                  <a:off x="7586919" y="3377358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7C412F1A-2E18-02FA-5720-3389B0A2E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6919" y="3377358"/>
                  <a:ext cx="31079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725" r="-1961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B2F0DAF-F987-72A1-27E6-5D0A46A06BBB}"/>
                    </a:ext>
                  </a:extLst>
                </p:cNvPr>
                <p:cNvSpPr txBox="1"/>
                <p:nvPr/>
              </p:nvSpPr>
              <p:spPr>
                <a:xfrm>
                  <a:off x="5586031" y="2465566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B2F0DAF-F987-72A1-27E6-5D0A46A06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031" y="2465566"/>
                  <a:ext cx="31079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765" r="-3922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234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5727BA8D-48F2-E99F-53A6-BB21CE9ED3A6}"/>
              </a:ext>
            </a:extLst>
          </p:cNvPr>
          <p:cNvGrpSpPr/>
          <p:nvPr/>
        </p:nvGrpSpPr>
        <p:grpSpPr>
          <a:xfrm>
            <a:off x="1748292" y="-358687"/>
            <a:ext cx="8506878" cy="7575373"/>
            <a:chOff x="2905760" y="-821803"/>
            <a:chExt cx="8506878" cy="757537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FFAB2D-7ACF-2E1A-A7BC-23A6E3E3389D}"/>
                </a:ext>
              </a:extLst>
            </p:cNvPr>
            <p:cNvSpPr/>
            <p:nvPr/>
          </p:nvSpPr>
          <p:spPr>
            <a:xfrm>
              <a:off x="2905760" y="-821803"/>
              <a:ext cx="8506878" cy="7575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C4E4669-83EC-3C44-E393-7B7C9C993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840" y="5242560"/>
              <a:ext cx="2153920" cy="9448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83FB25-7E65-2447-F3D8-C7D36666A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760" y="3848099"/>
              <a:ext cx="1914279" cy="139446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EBEF030-7655-53F1-764D-586D06253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2039" y="1936939"/>
              <a:ext cx="1407999" cy="19111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99284E-9E7A-CEEE-35C9-DE19B23C0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0038" y="-222448"/>
              <a:ext cx="662474" cy="21162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5EB7D67-F776-7B35-5DB5-443CE1509C97}"/>
                </a:ext>
              </a:extLst>
            </p:cNvPr>
            <p:cNvSpPr/>
            <p:nvPr/>
          </p:nvSpPr>
          <p:spPr>
            <a:xfrm>
              <a:off x="3722915" y="5840962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3B85D6A-6CEB-E779-C765-CEDF26836126}"/>
                </a:ext>
              </a:extLst>
            </p:cNvPr>
            <p:cNvSpPr/>
            <p:nvPr/>
          </p:nvSpPr>
          <p:spPr>
            <a:xfrm>
              <a:off x="5876523" y="4947920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3256AD-8840-8E3F-079B-EE06E4DD2B8E}"/>
                </a:ext>
              </a:extLst>
            </p:cNvPr>
            <p:cNvSpPr/>
            <p:nvPr/>
          </p:nvSpPr>
          <p:spPr>
            <a:xfrm>
              <a:off x="7790802" y="3525027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1C92311-5463-AE6E-1569-70770F6E9BBC}"/>
                </a:ext>
              </a:extLst>
            </p:cNvPr>
            <p:cNvSpPr/>
            <p:nvPr/>
          </p:nvSpPr>
          <p:spPr>
            <a:xfrm>
              <a:off x="9198801" y="1570718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0852208-E0B4-C5F1-5727-3B949F5E9DEB}"/>
                </a:ext>
              </a:extLst>
            </p:cNvPr>
            <p:cNvSpPr/>
            <p:nvPr/>
          </p:nvSpPr>
          <p:spPr>
            <a:xfrm>
              <a:off x="9861275" y="-545520"/>
              <a:ext cx="662474" cy="6461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59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E988C942-F272-D427-5BD6-F570B6A072A8}"/>
              </a:ext>
            </a:extLst>
          </p:cNvPr>
          <p:cNvGrpSpPr/>
          <p:nvPr/>
        </p:nvGrpSpPr>
        <p:grpSpPr>
          <a:xfrm>
            <a:off x="1748292" y="-937549"/>
            <a:ext cx="8506878" cy="8154235"/>
            <a:chOff x="1748292" y="-937549"/>
            <a:chExt cx="8506878" cy="815423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FFAB2D-7ACF-2E1A-A7BC-23A6E3E3389D}"/>
                </a:ext>
              </a:extLst>
            </p:cNvPr>
            <p:cNvSpPr/>
            <p:nvPr/>
          </p:nvSpPr>
          <p:spPr>
            <a:xfrm>
              <a:off x="1748292" y="-937549"/>
              <a:ext cx="8506878" cy="8154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C4E4669-83EC-3C44-E393-7B7C9C993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6372" y="5705676"/>
              <a:ext cx="2153920" cy="9448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83FB25-7E65-2447-F3D8-C7D36666A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0292" y="4311215"/>
              <a:ext cx="1914279" cy="139446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EBEF030-7655-53F1-764D-586D06253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4571" y="2400055"/>
              <a:ext cx="1407999" cy="19111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699284E-9E7A-CEEE-35C9-DE19B23C0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2570" y="240668"/>
              <a:ext cx="662474" cy="21162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5EB7D67-F776-7B35-5DB5-443CE1509C97}"/>
                </a:ext>
              </a:extLst>
            </p:cNvPr>
            <p:cNvSpPr/>
            <p:nvPr/>
          </p:nvSpPr>
          <p:spPr>
            <a:xfrm>
              <a:off x="2565447" y="6304078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3B85D6A-6CEB-E779-C765-CEDF26836126}"/>
                </a:ext>
              </a:extLst>
            </p:cNvPr>
            <p:cNvSpPr/>
            <p:nvPr/>
          </p:nvSpPr>
          <p:spPr>
            <a:xfrm>
              <a:off x="4719055" y="5411036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3256AD-8840-8E3F-079B-EE06E4DD2B8E}"/>
                </a:ext>
              </a:extLst>
            </p:cNvPr>
            <p:cNvSpPr/>
            <p:nvPr/>
          </p:nvSpPr>
          <p:spPr>
            <a:xfrm>
              <a:off x="6633334" y="3988143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1C92311-5463-AE6E-1569-70770F6E9BBC}"/>
                </a:ext>
              </a:extLst>
            </p:cNvPr>
            <p:cNvSpPr/>
            <p:nvPr/>
          </p:nvSpPr>
          <p:spPr>
            <a:xfrm>
              <a:off x="8041333" y="2033834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0852208-E0B4-C5F1-5727-3B949F5E9DEB}"/>
                </a:ext>
              </a:extLst>
            </p:cNvPr>
            <p:cNvSpPr/>
            <p:nvPr/>
          </p:nvSpPr>
          <p:spPr>
            <a:xfrm>
              <a:off x="8703807" y="-82404"/>
              <a:ext cx="662474" cy="6461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AF01A33-FDA4-E014-ECB7-0D5932F1C25B}"/>
                </a:ext>
              </a:extLst>
            </p:cNvPr>
            <p:cNvCxnSpPr/>
            <p:nvPr/>
          </p:nvCxnSpPr>
          <p:spPr>
            <a:xfrm>
              <a:off x="2338649" y="-395453"/>
              <a:ext cx="1005840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4A047BD-33FF-6C0C-1BCA-88C46CC36FFA}"/>
                </a:ext>
              </a:extLst>
            </p:cNvPr>
            <p:cNvCxnSpPr/>
            <p:nvPr/>
          </p:nvCxnSpPr>
          <p:spPr>
            <a:xfrm>
              <a:off x="2338649" y="21107"/>
              <a:ext cx="1005840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E26AB2-4EAB-794C-D091-26D57E1F57C3}"/>
                </a:ext>
              </a:extLst>
            </p:cNvPr>
            <p:cNvSpPr txBox="1"/>
            <p:nvPr/>
          </p:nvSpPr>
          <p:spPr>
            <a:xfrm>
              <a:off x="3349946" y="-582130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X-axis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7DDD13-F4C9-76ED-55E5-E0AB6DD5412A}"/>
                </a:ext>
              </a:extLst>
            </p:cNvPr>
            <p:cNvSpPr txBox="1"/>
            <p:nvPr/>
          </p:nvSpPr>
          <p:spPr>
            <a:xfrm>
              <a:off x="3349946" y="-163559"/>
              <a:ext cx="1108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Y-axis</a:t>
              </a:r>
              <a:endParaRPr lang="ko-KR" altLang="en-US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05974E3-21AE-D3C8-D4E2-B6A80F568396}"/>
                </a:ext>
              </a:extLst>
            </p:cNvPr>
            <p:cNvGrpSpPr/>
            <p:nvPr/>
          </p:nvGrpSpPr>
          <p:grpSpPr>
            <a:xfrm rot="20195475">
              <a:off x="2632028" y="5526181"/>
              <a:ext cx="1021701" cy="1022868"/>
              <a:chOff x="4026159" y="5178490"/>
              <a:chExt cx="1021701" cy="1022868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F9E18B49-18D7-771A-653D-A28DA1CFC436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1234D16D-B813-4D1E-8814-6DBFC8F2C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6BC1A76-CC74-9E7D-78AA-D690A78D87E0}"/>
                </a:ext>
              </a:extLst>
            </p:cNvPr>
            <p:cNvGrpSpPr/>
            <p:nvPr/>
          </p:nvGrpSpPr>
          <p:grpSpPr>
            <a:xfrm rot="19407525">
              <a:off x="4627597" y="4568338"/>
              <a:ext cx="1021701" cy="1022868"/>
              <a:chOff x="4026159" y="5178490"/>
              <a:chExt cx="1021701" cy="1022868"/>
            </a:xfrm>
          </p:grpSpPr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34380C16-BFC8-BD68-73F2-017E94ED755A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FE392266-04C6-92A5-6C17-1FB38A365C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42CBDE9-9232-DCCC-BB0F-8C8CD7CCF8D3}"/>
                </a:ext>
              </a:extLst>
            </p:cNvPr>
            <p:cNvGrpSpPr/>
            <p:nvPr/>
          </p:nvGrpSpPr>
          <p:grpSpPr>
            <a:xfrm rot="18336324">
              <a:off x="6344780" y="3164427"/>
              <a:ext cx="1021701" cy="1022868"/>
              <a:chOff x="4026159" y="5178490"/>
              <a:chExt cx="1021701" cy="1022868"/>
            </a:xfrm>
          </p:grpSpPr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80646316-4203-9F05-C91E-D4468D4CA749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0DF68103-09D1-2F32-A826-25BB686D4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E590195-CAF6-8E1E-FEF8-BD84770FB067}"/>
                </a:ext>
              </a:extLst>
            </p:cNvPr>
            <p:cNvGrpSpPr/>
            <p:nvPr/>
          </p:nvGrpSpPr>
          <p:grpSpPr>
            <a:xfrm rot="17228621">
              <a:off x="7553663" y="1255344"/>
              <a:ext cx="1021701" cy="1022868"/>
              <a:chOff x="4026159" y="5178490"/>
              <a:chExt cx="1021701" cy="1022868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C8E869A8-4DEE-50BB-4369-E1AB029ADA55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9A662016-A687-60D3-F7BD-8FC1E1F648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59C4A4F-7493-FD31-B285-5E68D9D8EBC7}"/>
                </a:ext>
              </a:extLst>
            </p:cNvPr>
            <p:cNvGrpSpPr/>
            <p:nvPr/>
          </p:nvGrpSpPr>
          <p:grpSpPr>
            <a:xfrm rot="17228621">
              <a:off x="8216137" y="-859875"/>
              <a:ext cx="1021701" cy="1022868"/>
              <a:chOff x="4026159" y="5178490"/>
              <a:chExt cx="1021701" cy="1022868"/>
            </a:xfrm>
          </p:grpSpPr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33A9AF77-1025-60B8-336E-A5BCAA8D4D25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C6C156DD-59C9-671A-D789-1821F8DF36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38F66E4-7F26-A104-436A-220CC1388B5D}"/>
                    </a:ext>
                  </a:extLst>
                </p:cNvPr>
                <p:cNvSpPr txBox="1"/>
                <p:nvPr/>
              </p:nvSpPr>
              <p:spPr>
                <a:xfrm>
                  <a:off x="3140091" y="6659550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38F66E4-7F26-A104-436A-220CC1388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0091" y="6659550"/>
                  <a:ext cx="66247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0C814FC-D1D7-406C-A51C-412E7B72E395}"/>
                    </a:ext>
                  </a:extLst>
                </p:cNvPr>
                <p:cNvSpPr txBox="1"/>
                <p:nvPr/>
              </p:nvSpPr>
              <p:spPr>
                <a:xfrm>
                  <a:off x="3015866" y="6058514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0C814FC-D1D7-406C-A51C-412E7B72E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866" y="6058514"/>
                  <a:ext cx="66247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B62D05E-D1C0-3497-9FF0-51E3B8E9E647}"/>
                    </a:ext>
                  </a:extLst>
                </p:cNvPr>
                <p:cNvSpPr txBox="1"/>
                <p:nvPr/>
              </p:nvSpPr>
              <p:spPr>
                <a:xfrm>
                  <a:off x="4750506" y="5040426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B62D05E-D1C0-3497-9FF0-51E3B8E9E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506" y="5040426"/>
                  <a:ext cx="66247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151B44E-20ED-3CDC-92D6-CA5C682313FE}"/>
                    </a:ext>
                  </a:extLst>
                </p:cNvPr>
                <p:cNvSpPr txBox="1"/>
                <p:nvPr/>
              </p:nvSpPr>
              <p:spPr>
                <a:xfrm>
                  <a:off x="6493476" y="3622930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151B44E-20ED-3CDC-92D6-CA5C68231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476" y="3622930"/>
                  <a:ext cx="66247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0322837-1058-CDF1-5392-639A720A12AB}"/>
                    </a:ext>
                  </a:extLst>
                </p:cNvPr>
                <p:cNvSpPr txBox="1"/>
                <p:nvPr/>
              </p:nvSpPr>
              <p:spPr>
                <a:xfrm>
                  <a:off x="7745761" y="1805594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0322837-1058-CDF1-5392-639A720A1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761" y="1805594"/>
                  <a:ext cx="66247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79A4F83-A62C-3542-A3A2-EC6BF8468DDA}"/>
                    </a:ext>
                  </a:extLst>
                </p:cNvPr>
                <p:cNvSpPr txBox="1"/>
                <p:nvPr/>
              </p:nvSpPr>
              <p:spPr>
                <a:xfrm>
                  <a:off x="8516037" y="-391395"/>
                  <a:ext cx="6624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79A4F83-A62C-3542-A3A2-EC6BF8468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6037" y="-391395"/>
                  <a:ext cx="66247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8BC387B-F1EB-090A-60AC-A8D45D8BCD66}"/>
                </a:ext>
              </a:extLst>
            </p:cNvPr>
            <p:cNvCxnSpPr>
              <a:cxnSpLocks/>
            </p:cNvCxnSpPr>
            <p:nvPr/>
          </p:nvCxnSpPr>
          <p:spPr>
            <a:xfrm>
              <a:off x="2882689" y="6659550"/>
              <a:ext cx="225472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DFA78EC-E398-28FA-7B3D-0AD25A1A6441}"/>
                </a:ext>
              </a:extLst>
            </p:cNvPr>
            <p:cNvGrpSpPr/>
            <p:nvPr/>
          </p:nvGrpSpPr>
          <p:grpSpPr>
            <a:xfrm>
              <a:off x="2882689" y="5666682"/>
              <a:ext cx="1021701" cy="1022868"/>
              <a:chOff x="4026159" y="5178490"/>
              <a:chExt cx="1021701" cy="1022868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87243F1E-F33D-FB70-BE21-40316D795BD1}"/>
                  </a:ext>
                </a:extLst>
              </p:cNvPr>
              <p:cNvCxnSpPr/>
              <p:nvPr/>
            </p:nvCxnSpPr>
            <p:spPr>
              <a:xfrm>
                <a:off x="4026159" y="6164034"/>
                <a:ext cx="1021701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168A2490-9358-26A5-62A9-364962FBB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152" y="5178490"/>
                <a:ext cx="0" cy="1022868"/>
              </a:xfrm>
              <a:prstGeom prst="straightConnector1">
                <a:avLst/>
              </a:prstGeom>
              <a:ln w="762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D303D5B-472A-78C4-8E78-D995A165E5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301" y="5156523"/>
              <a:ext cx="1483175" cy="603586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EB1BEFB-20E3-1C54-59DC-44F2EA26F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5456" y="3470299"/>
              <a:ext cx="1220995" cy="840916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597C20D-EA27-02F1-2AD3-4845B1E35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6975" y="1349709"/>
              <a:ext cx="811536" cy="1044975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F0CAB1BD-C193-8AF7-184A-286F608AB768}"/>
                </a:ext>
              </a:extLst>
            </p:cNvPr>
            <p:cNvSpPr/>
            <p:nvPr/>
          </p:nvSpPr>
          <p:spPr>
            <a:xfrm rot="3991766">
              <a:off x="2636918" y="6095170"/>
              <a:ext cx="935824" cy="934756"/>
            </a:xfrm>
            <a:prstGeom prst="arc">
              <a:avLst>
                <a:gd name="adj1" fmla="val 16584150"/>
                <a:gd name="adj2" fmla="val 1797445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원호 61">
              <a:extLst>
                <a:ext uri="{FF2B5EF4-FFF2-40B4-BE49-F238E27FC236}">
                  <a16:creationId xmlns:a16="http://schemas.microsoft.com/office/drawing/2014/main" id="{95FFDFFB-6E34-CDDC-277D-256573546996}"/>
                </a:ext>
              </a:extLst>
            </p:cNvPr>
            <p:cNvSpPr/>
            <p:nvPr/>
          </p:nvSpPr>
          <p:spPr>
            <a:xfrm rot="2933303">
              <a:off x="4669498" y="5223260"/>
              <a:ext cx="935824" cy="934756"/>
            </a:xfrm>
            <a:prstGeom prst="arc">
              <a:avLst>
                <a:gd name="adj1" fmla="val 16584150"/>
                <a:gd name="adj2" fmla="val 17477165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원호 62">
              <a:extLst>
                <a:ext uri="{FF2B5EF4-FFF2-40B4-BE49-F238E27FC236}">
                  <a16:creationId xmlns:a16="http://schemas.microsoft.com/office/drawing/2014/main" id="{B6330827-590A-25E9-4A5B-E785A2FA26F4}"/>
                </a:ext>
              </a:extLst>
            </p:cNvPr>
            <p:cNvSpPr/>
            <p:nvPr/>
          </p:nvSpPr>
          <p:spPr>
            <a:xfrm rot="2933303">
              <a:off x="6477384" y="3686142"/>
              <a:ext cx="935824" cy="934756"/>
            </a:xfrm>
            <a:prstGeom prst="arc">
              <a:avLst>
                <a:gd name="adj1" fmla="val 16584150"/>
                <a:gd name="adj2" fmla="val 1770306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9A3C82EF-B78B-A4DB-2F31-EC59E4F3EC6C}"/>
                </a:ext>
              </a:extLst>
            </p:cNvPr>
            <p:cNvSpPr/>
            <p:nvPr/>
          </p:nvSpPr>
          <p:spPr>
            <a:xfrm rot="1056283">
              <a:off x="7910252" y="1769362"/>
              <a:ext cx="935824" cy="934756"/>
            </a:xfrm>
            <a:prstGeom prst="arc">
              <a:avLst>
                <a:gd name="adj1" fmla="val 16584150"/>
                <a:gd name="adj2" fmla="val 181809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E2A8462-CED9-E4E1-DAAB-69154ACA67F3}"/>
                    </a:ext>
                  </a:extLst>
                </p:cNvPr>
                <p:cNvSpPr txBox="1"/>
                <p:nvPr/>
              </p:nvSpPr>
              <p:spPr>
                <a:xfrm>
                  <a:off x="3685736" y="6293710"/>
                  <a:ext cx="3054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E2A8462-CED9-E4E1-DAAB-69154ACA6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736" y="6293710"/>
                  <a:ext cx="30546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4000" r="-2000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7C24AD9-3681-FFF5-3A37-A9AEAB7E5E7B}"/>
                    </a:ext>
                  </a:extLst>
                </p:cNvPr>
                <p:cNvSpPr txBox="1"/>
                <p:nvPr/>
              </p:nvSpPr>
              <p:spPr>
                <a:xfrm>
                  <a:off x="5582985" y="5469055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7C24AD9-3681-FFF5-3A37-A9AEAB7E5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985" y="5469055"/>
                  <a:ext cx="31079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725" r="-1961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BCAF424-8C0D-7395-B2EB-74BF015A3ECC}"/>
                    </a:ext>
                  </a:extLst>
                </p:cNvPr>
                <p:cNvSpPr txBox="1"/>
                <p:nvPr/>
              </p:nvSpPr>
              <p:spPr>
                <a:xfrm>
                  <a:off x="7423623" y="3957507"/>
                  <a:ext cx="310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BCAF424-8C0D-7395-B2EB-74BF015A3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3623" y="3957507"/>
                  <a:ext cx="31079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725" r="-1961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2699FA98-0953-F312-FF97-81857FAEE3EF}"/>
                    </a:ext>
                  </a:extLst>
                </p:cNvPr>
                <p:cNvSpPr txBox="1"/>
                <p:nvPr/>
              </p:nvSpPr>
              <p:spPr>
                <a:xfrm>
                  <a:off x="8748723" y="1800427"/>
                  <a:ext cx="305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2699FA98-0953-F312-FF97-81857FAEE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8723" y="1800427"/>
                  <a:ext cx="30540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2000" r="-4000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844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C96597-6085-46BF-C1CD-BCD31E8A4299}"/>
              </a:ext>
            </a:extLst>
          </p:cNvPr>
          <p:cNvGrpSpPr/>
          <p:nvPr/>
        </p:nvGrpSpPr>
        <p:grpSpPr>
          <a:xfrm>
            <a:off x="2824480" y="-619760"/>
            <a:ext cx="7325360" cy="7193280"/>
            <a:chOff x="2824480" y="-619760"/>
            <a:chExt cx="7325360" cy="719328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59F5479-ADF8-035B-FF8B-7DCB7F021046}"/>
                </a:ext>
              </a:extLst>
            </p:cNvPr>
            <p:cNvSpPr/>
            <p:nvPr/>
          </p:nvSpPr>
          <p:spPr>
            <a:xfrm>
              <a:off x="2824480" y="-619760"/>
              <a:ext cx="7325360" cy="7193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자기 디스크 4">
              <a:extLst>
                <a:ext uri="{FF2B5EF4-FFF2-40B4-BE49-F238E27FC236}">
                  <a16:creationId xmlns:a16="http://schemas.microsoft.com/office/drawing/2014/main" id="{27E3B074-3CE4-D0CC-B569-34BC7C341BE6}"/>
                </a:ext>
              </a:extLst>
            </p:cNvPr>
            <p:cNvSpPr/>
            <p:nvPr/>
          </p:nvSpPr>
          <p:spPr>
            <a:xfrm>
              <a:off x="8503920" y="5567680"/>
              <a:ext cx="965200" cy="7620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305D3C9-4691-150C-064F-894D3A0F1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6520" y="3698240"/>
              <a:ext cx="0" cy="20116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순서도: 자기 디스크 7">
              <a:extLst>
                <a:ext uri="{FF2B5EF4-FFF2-40B4-BE49-F238E27FC236}">
                  <a16:creationId xmlns:a16="http://schemas.microsoft.com/office/drawing/2014/main" id="{0CC8B02D-C08D-1A83-2E9C-3CB0B8E3380A}"/>
                </a:ext>
              </a:extLst>
            </p:cNvPr>
            <p:cNvSpPr/>
            <p:nvPr/>
          </p:nvSpPr>
          <p:spPr>
            <a:xfrm rot="5400000">
              <a:off x="8503920" y="3261360"/>
              <a:ext cx="965200" cy="7620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C3389A6-8D9B-0A0E-2853-676C1FB156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3560" y="2758440"/>
              <a:ext cx="2006600" cy="8839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순서도: 자기 디스크 5">
              <a:extLst>
                <a:ext uri="{FF2B5EF4-FFF2-40B4-BE49-F238E27FC236}">
                  <a16:creationId xmlns:a16="http://schemas.microsoft.com/office/drawing/2014/main" id="{4F71FB18-6AB1-3955-5ED3-69861859A8D6}"/>
                </a:ext>
              </a:extLst>
            </p:cNvPr>
            <p:cNvSpPr/>
            <p:nvPr/>
          </p:nvSpPr>
          <p:spPr>
            <a:xfrm rot="5400000">
              <a:off x="6410960" y="2377440"/>
              <a:ext cx="965200" cy="7620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532BED0-4241-8951-2968-F4B585684A56}"/>
                </a:ext>
              </a:extLst>
            </p:cNvPr>
            <p:cNvCxnSpPr>
              <a:cxnSpLocks/>
            </p:cNvCxnSpPr>
            <p:nvPr/>
          </p:nvCxnSpPr>
          <p:spPr>
            <a:xfrm>
              <a:off x="5506720" y="1536700"/>
              <a:ext cx="1286510" cy="12217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순서도: 자기 디스크 11">
              <a:extLst>
                <a:ext uri="{FF2B5EF4-FFF2-40B4-BE49-F238E27FC236}">
                  <a16:creationId xmlns:a16="http://schemas.microsoft.com/office/drawing/2014/main" id="{CCFA1DF7-069F-BE3B-B013-180818982B63}"/>
                </a:ext>
              </a:extLst>
            </p:cNvPr>
            <p:cNvSpPr/>
            <p:nvPr/>
          </p:nvSpPr>
          <p:spPr>
            <a:xfrm rot="5400000">
              <a:off x="4765040" y="1016000"/>
              <a:ext cx="965200" cy="7620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F2C8B32-5A16-E0F4-B291-5818B7CF169E}"/>
                </a:ext>
              </a:extLst>
            </p:cNvPr>
            <p:cNvCxnSpPr>
              <a:cxnSpLocks/>
            </p:cNvCxnSpPr>
            <p:nvPr/>
          </p:nvCxnSpPr>
          <p:spPr>
            <a:xfrm>
              <a:off x="3858260" y="35560"/>
              <a:ext cx="1303020" cy="122174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E69CDC-5DEC-550F-55C3-1263F6422FA2}"/>
                </a:ext>
              </a:extLst>
            </p:cNvPr>
            <p:cNvSpPr/>
            <p:nvPr/>
          </p:nvSpPr>
          <p:spPr>
            <a:xfrm>
              <a:off x="3512820" y="-327660"/>
              <a:ext cx="690880" cy="6553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976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6C51462BCE4E14593A9509F6507D674" ma:contentTypeVersion="9" ma:contentTypeDescription="새 문서를 만듭니다." ma:contentTypeScope="" ma:versionID="90806a5e28ebd9ef9139ed7a97de153b">
  <xsd:schema xmlns:xsd="http://www.w3.org/2001/XMLSchema" xmlns:xs="http://www.w3.org/2001/XMLSchema" xmlns:p="http://schemas.microsoft.com/office/2006/metadata/properties" xmlns:ns3="464faf9e-ff6f-408c-8609-e634bb4f1828" targetNamespace="http://schemas.microsoft.com/office/2006/metadata/properties" ma:root="true" ma:fieldsID="665771735238d7a5361e90b488fdc075" ns3:_="">
    <xsd:import namespace="464faf9e-ff6f-408c-8609-e634bb4f18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4faf9e-ff6f-408c-8609-e634bb4f18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3A6985-05E1-49CF-9FCB-1E246AB9C962}">
  <ds:schemaRefs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464faf9e-ff6f-408c-8609-e634bb4f1828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2CF8E11-4B57-48AA-B423-A37E585F5C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D89CE6-C3C7-47A9-828A-9B6ADF1454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4faf9e-ff6f-408c-8609-e634bb4f1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54</Words>
  <Application>Microsoft Office PowerPoint</Application>
  <PresentationFormat>와이드스크린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LEE</dc:creator>
  <cp:lastModifiedBy>Jihwan LEE</cp:lastModifiedBy>
  <cp:revision>23</cp:revision>
  <dcterms:created xsi:type="dcterms:W3CDTF">2023-06-29T06:51:49Z</dcterms:created>
  <dcterms:modified xsi:type="dcterms:W3CDTF">2023-06-30T05:18:14Z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0x010100C6C51462BCE4E14593A9509F6507D674</vt:lpwstr>
  </property>
</Properties>
</file>