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4298950" cy="2859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2" autoAdjust="0"/>
    <p:restoredTop sz="94660"/>
  </p:normalViewPr>
  <p:slideViewPr>
    <p:cSldViewPr snapToGrid="0">
      <p:cViewPr>
        <p:scale>
          <a:sx n="300" d="100"/>
          <a:sy n="300" d="100"/>
        </p:scale>
        <p:origin x="113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421" y="467911"/>
            <a:ext cx="3654108" cy="995386"/>
          </a:xfrm>
        </p:spPr>
        <p:txBody>
          <a:bodyPr anchor="b"/>
          <a:lstStyle>
            <a:lvl1pPr algn="ctr">
              <a:defRPr sz="25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369" y="1501683"/>
            <a:ext cx="3224213" cy="690284"/>
          </a:xfrm>
        </p:spPr>
        <p:txBody>
          <a:bodyPr/>
          <a:lstStyle>
            <a:lvl1pPr marL="0" indent="0" algn="ctr">
              <a:buNone/>
              <a:defRPr sz="1001"/>
            </a:lvl1pPr>
            <a:lvl2pPr marL="190607" indent="0" algn="ctr">
              <a:buNone/>
              <a:defRPr sz="834"/>
            </a:lvl2pPr>
            <a:lvl3pPr marL="381213" indent="0" algn="ctr">
              <a:buNone/>
              <a:defRPr sz="750"/>
            </a:lvl3pPr>
            <a:lvl4pPr marL="571820" indent="0" algn="ctr">
              <a:buNone/>
              <a:defRPr sz="667"/>
            </a:lvl4pPr>
            <a:lvl5pPr marL="762427" indent="0" algn="ctr">
              <a:buNone/>
              <a:defRPr sz="667"/>
            </a:lvl5pPr>
            <a:lvl6pPr marL="953033" indent="0" algn="ctr">
              <a:buNone/>
              <a:defRPr sz="667"/>
            </a:lvl6pPr>
            <a:lvl7pPr marL="1143640" indent="0" algn="ctr">
              <a:buNone/>
              <a:defRPr sz="667"/>
            </a:lvl7pPr>
            <a:lvl8pPr marL="1334247" indent="0" algn="ctr">
              <a:buNone/>
              <a:defRPr sz="667"/>
            </a:lvl8pPr>
            <a:lvl9pPr marL="1524853" indent="0" algn="ctr">
              <a:buNone/>
              <a:defRPr sz="66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2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6436" y="152220"/>
            <a:ext cx="926961" cy="24229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553" y="152220"/>
            <a:ext cx="2727146" cy="24229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8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2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14" y="712787"/>
            <a:ext cx="3707844" cy="1189301"/>
          </a:xfrm>
        </p:spPr>
        <p:txBody>
          <a:bodyPr anchor="b"/>
          <a:lstStyle>
            <a:lvl1pPr>
              <a:defRPr sz="25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14" y="1913340"/>
            <a:ext cx="3707844" cy="625425"/>
          </a:xfrm>
        </p:spPr>
        <p:txBody>
          <a:bodyPr/>
          <a:lstStyle>
            <a:lvl1pPr marL="0" indent="0">
              <a:buNone/>
              <a:defRPr sz="1001">
                <a:solidFill>
                  <a:schemeClr val="tx1"/>
                </a:solidFill>
              </a:defRPr>
            </a:lvl1pPr>
            <a:lvl2pPr marL="190607" indent="0">
              <a:buNone/>
              <a:defRPr sz="834">
                <a:solidFill>
                  <a:schemeClr val="tx1">
                    <a:tint val="75000"/>
                  </a:schemeClr>
                </a:solidFill>
              </a:defRPr>
            </a:lvl2pPr>
            <a:lvl3pPr marL="381213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3pPr>
            <a:lvl4pPr marL="57182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4pPr>
            <a:lvl5pPr marL="762427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5pPr>
            <a:lvl6pPr marL="953033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6pPr>
            <a:lvl7pPr marL="114364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7pPr>
            <a:lvl8pPr marL="1334247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8pPr>
            <a:lvl9pPr marL="1524853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5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553" y="761100"/>
            <a:ext cx="1827054" cy="18140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343" y="761100"/>
            <a:ext cx="1827054" cy="18140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13" y="152221"/>
            <a:ext cx="3707844" cy="5526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113" y="700874"/>
            <a:ext cx="1818657" cy="343487"/>
          </a:xfrm>
        </p:spPr>
        <p:txBody>
          <a:bodyPr anchor="b"/>
          <a:lstStyle>
            <a:lvl1pPr marL="0" indent="0">
              <a:buNone/>
              <a:defRPr sz="1001" b="1"/>
            </a:lvl1pPr>
            <a:lvl2pPr marL="190607" indent="0">
              <a:buNone/>
              <a:defRPr sz="834" b="1"/>
            </a:lvl2pPr>
            <a:lvl3pPr marL="381213" indent="0">
              <a:buNone/>
              <a:defRPr sz="750" b="1"/>
            </a:lvl3pPr>
            <a:lvl4pPr marL="571820" indent="0">
              <a:buNone/>
              <a:defRPr sz="667" b="1"/>
            </a:lvl4pPr>
            <a:lvl5pPr marL="762427" indent="0">
              <a:buNone/>
              <a:defRPr sz="667" b="1"/>
            </a:lvl5pPr>
            <a:lvl6pPr marL="953033" indent="0">
              <a:buNone/>
              <a:defRPr sz="667" b="1"/>
            </a:lvl6pPr>
            <a:lvl7pPr marL="1143640" indent="0">
              <a:buNone/>
              <a:defRPr sz="667" b="1"/>
            </a:lvl7pPr>
            <a:lvl8pPr marL="1334247" indent="0">
              <a:buNone/>
              <a:defRPr sz="667" b="1"/>
            </a:lvl8pPr>
            <a:lvl9pPr marL="1524853" indent="0">
              <a:buNone/>
              <a:defRPr sz="6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113" y="1044361"/>
            <a:ext cx="1818657" cy="15360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6344" y="700874"/>
            <a:ext cx="1827614" cy="343487"/>
          </a:xfrm>
        </p:spPr>
        <p:txBody>
          <a:bodyPr anchor="b"/>
          <a:lstStyle>
            <a:lvl1pPr marL="0" indent="0">
              <a:buNone/>
              <a:defRPr sz="1001" b="1"/>
            </a:lvl1pPr>
            <a:lvl2pPr marL="190607" indent="0">
              <a:buNone/>
              <a:defRPr sz="834" b="1"/>
            </a:lvl2pPr>
            <a:lvl3pPr marL="381213" indent="0">
              <a:buNone/>
              <a:defRPr sz="750" b="1"/>
            </a:lvl3pPr>
            <a:lvl4pPr marL="571820" indent="0">
              <a:buNone/>
              <a:defRPr sz="667" b="1"/>
            </a:lvl4pPr>
            <a:lvl5pPr marL="762427" indent="0">
              <a:buNone/>
              <a:defRPr sz="667" b="1"/>
            </a:lvl5pPr>
            <a:lvl6pPr marL="953033" indent="0">
              <a:buNone/>
              <a:defRPr sz="667" b="1"/>
            </a:lvl6pPr>
            <a:lvl7pPr marL="1143640" indent="0">
              <a:buNone/>
              <a:defRPr sz="667" b="1"/>
            </a:lvl7pPr>
            <a:lvl8pPr marL="1334247" indent="0">
              <a:buNone/>
              <a:defRPr sz="667" b="1"/>
            </a:lvl8pPr>
            <a:lvl9pPr marL="1524853" indent="0">
              <a:buNone/>
              <a:defRPr sz="6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6344" y="1044361"/>
            <a:ext cx="1827614" cy="15360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3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13" y="190606"/>
            <a:ext cx="1386523" cy="667121"/>
          </a:xfrm>
        </p:spPr>
        <p:txBody>
          <a:bodyPr anchor="b"/>
          <a:lstStyle>
            <a:lvl1pPr>
              <a:defRPr sz="13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614" y="411656"/>
            <a:ext cx="2176343" cy="2031806"/>
          </a:xfrm>
        </p:spPr>
        <p:txBody>
          <a:bodyPr/>
          <a:lstStyle>
            <a:lvl1pPr>
              <a:defRPr sz="1334"/>
            </a:lvl1pPr>
            <a:lvl2pPr>
              <a:defRPr sz="1167"/>
            </a:lvl2pPr>
            <a:lvl3pPr>
              <a:defRPr sz="1001"/>
            </a:lvl3pPr>
            <a:lvl4pPr>
              <a:defRPr sz="834"/>
            </a:lvl4pPr>
            <a:lvl5pPr>
              <a:defRPr sz="834"/>
            </a:lvl5pPr>
            <a:lvl6pPr>
              <a:defRPr sz="834"/>
            </a:lvl6pPr>
            <a:lvl7pPr>
              <a:defRPr sz="834"/>
            </a:lvl7pPr>
            <a:lvl8pPr>
              <a:defRPr sz="834"/>
            </a:lvl8pPr>
            <a:lvl9pPr>
              <a:defRPr sz="83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113" y="857727"/>
            <a:ext cx="1386523" cy="1589044"/>
          </a:xfrm>
        </p:spPr>
        <p:txBody>
          <a:bodyPr/>
          <a:lstStyle>
            <a:lvl1pPr marL="0" indent="0">
              <a:buNone/>
              <a:defRPr sz="667"/>
            </a:lvl1pPr>
            <a:lvl2pPr marL="190607" indent="0">
              <a:buNone/>
              <a:defRPr sz="584"/>
            </a:lvl2pPr>
            <a:lvl3pPr marL="381213" indent="0">
              <a:buNone/>
              <a:defRPr sz="500"/>
            </a:lvl3pPr>
            <a:lvl4pPr marL="571820" indent="0">
              <a:buNone/>
              <a:defRPr sz="417"/>
            </a:lvl4pPr>
            <a:lvl5pPr marL="762427" indent="0">
              <a:buNone/>
              <a:defRPr sz="417"/>
            </a:lvl5pPr>
            <a:lvl6pPr marL="953033" indent="0">
              <a:buNone/>
              <a:defRPr sz="417"/>
            </a:lvl6pPr>
            <a:lvl7pPr marL="1143640" indent="0">
              <a:buNone/>
              <a:defRPr sz="417"/>
            </a:lvl7pPr>
            <a:lvl8pPr marL="1334247" indent="0">
              <a:buNone/>
              <a:defRPr sz="417"/>
            </a:lvl8pPr>
            <a:lvl9pPr marL="1524853" indent="0">
              <a:buNone/>
              <a:defRPr sz="41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7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13" y="190606"/>
            <a:ext cx="1386523" cy="667121"/>
          </a:xfrm>
        </p:spPr>
        <p:txBody>
          <a:bodyPr anchor="b"/>
          <a:lstStyle>
            <a:lvl1pPr>
              <a:defRPr sz="13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7614" y="411656"/>
            <a:ext cx="2176343" cy="2031806"/>
          </a:xfrm>
        </p:spPr>
        <p:txBody>
          <a:bodyPr anchor="t"/>
          <a:lstStyle>
            <a:lvl1pPr marL="0" indent="0">
              <a:buNone/>
              <a:defRPr sz="1334"/>
            </a:lvl1pPr>
            <a:lvl2pPr marL="190607" indent="0">
              <a:buNone/>
              <a:defRPr sz="1167"/>
            </a:lvl2pPr>
            <a:lvl3pPr marL="381213" indent="0">
              <a:buNone/>
              <a:defRPr sz="1001"/>
            </a:lvl3pPr>
            <a:lvl4pPr marL="571820" indent="0">
              <a:buNone/>
              <a:defRPr sz="834"/>
            </a:lvl4pPr>
            <a:lvl5pPr marL="762427" indent="0">
              <a:buNone/>
              <a:defRPr sz="834"/>
            </a:lvl5pPr>
            <a:lvl6pPr marL="953033" indent="0">
              <a:buNone/>
              <a:defRPr sz="834"/>
            </a:lvl6pPr>
            <a:lvl7pPr marL="1143640" indent="0">
              <a:buNone/>
              <a:defRPr sz="834"/>
            </a:lvl7pPr>
            <a:lvl8pPr marL="1334247" indent="0">
              <a:buNone/>
              <a:defRPr sz="834"/>
            </a:lvl8pPr>
            <a:lvl9pPr marL="1524853" indent="0">
              <a:buNone/>
              <a:defRPr sz="83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113" y="857727"/>
            <a:ext cx="1386523" cy="1589044"/>
          </a:xfrm>
        </p:spPr>
        <p:txBody>
          <a:bodyPr/>
          <a:lstStyle>
            <a:lvl1pPr marL="0" indent="0">
              <a:buNone/>
              <a:defRPr sz="667"/>
            </a:lvl1pPr>
            <a:lvl2pPr marL="190607" indent="0">
              <a:buNone/>
              <a:defRPr sz="584"/>
            </a:lvl2pPr>
            <a:lvl3pPr marL="381213" indent="0">
              <a:buNone/>
              <a:defRPr sz="500"/>
            </a:lvl3pPr>
            <a:lvl4pPr marL="571820" indent="0">
              <a:buNone/>
              <a:defRPr sz="417"/>
            </a:lvl4pPr>
            <a:lvl5pPr marL="762427" indent="0">
              <a:buNone/>
              <a:defRPr sz="417"/>
            </a:lvl5pPr>
            <a:lvl6pPr marL="953033" indent="0">
              <a:buNone/>
              <a:defRPr sz="417"/>
            </a:lvl6pPr>
            <a:lvl7pPr marL="1143640" indent="0">
              <a:buNone/>
              <a:defRPr sz="417"/>
            </a:lvl7pPr>
            <a:lvl8pPr marL="1334247" indent="0">
              <a:buNone/>
              <a:defRPr sz="417"/>
            </a:lvl8pPr>
            <a:lvl9pPr marL="1524853" indent="0">
              <a:buNone/>
              <a:defRPr sz="41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553" y="152221"/>
            <a:ext cx="3707844" cy="552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553" y="761100"/>
            <a:ext cx="3707844" cy="181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553" y="2649952"/>
            <a:ext cx="967264" cy="152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303E-2A03-4125-AB93-55F7D69840F6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4027" y="2649952"/>
            <a:ext cx="1450896" cy="152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6133" y="2649952"/>
            <a:ext cx="967264" cy="152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1213" rtl="0" eaLnBrk="1" latinLnBrk="1" hangingPunct="1">
        <a:lnSpc>
          <a:spcPct val="90000"/>
        </a:lnSpc>
        <a:spcBef>
          <a:spcPct val="0"/>
        </a:spcBef>
        <a:buNone/>
        <a:defRPr sz="1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303" indent="-95303" algn="l" defTabSz="381213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1pPr>
      <a:lvl2pPr marL="285910" indent="-95303" algn="l" defTabSz="381213" rtl="0" eaLnBrk="1" latinLnBrk="1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476517" indent="-95303" algn="l" defTabSz="381213" rtl="0" eaLnBrk="1" latinLnBrk="1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834" kern="1200">
          <a:solidFill>
            <a:schemeClr val="tx1"/>
          </a:solidFill>
          <a:latin typeface="+mn-lt"/>
          <a:ea typeface="+mn-ea"/>
          <a:cs typeface="+mn-cs"/>
        </a:defRPr>
      </a:lvl3pPr>
      <a:lvl4pPr marL="667123" indent="-95303" algn="l" defTabSz="381213" rtl="0" eaLnBrk="1" latinLnBrk="1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57730" indent="-95303" algn="l" defTabSz="381213" rtl="0" eaLnBrk="1" latinLnBrk="1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1048337" indent="-95303" algn="l" defTabSz="381213" rtl="0" eaLnBrk="1" latinLnBrk="1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238943" indent="-95303" algn="l" defTabSz="381213" rtl="0" eaLnBrk="1" latinLnBrk="1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429550" indent="-95303" algn="l" defTabSz="381213" rtl="0" eaLnBrk="1" latinLnBrk="1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620157" indent="-95303" algn="l" defTabSz="381213" rtl="0" eaLnBrk="1" latinLnBrk="1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213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0607" algn="l" defTabSz="381213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1213" algn="l" defTabSz="381213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1820" algn="l" defTabSz="381213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62427" algn="l" defTabSz="381213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53033" algn="l" defTabSz="381213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43640" algn="l" defTabSz="381213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34247" algn="l" defTabSz="381213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24853" algn="l" defTabSz="381213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DA0C96-3D02-4553-C7CB-6CD133507271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0559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96DC2A-888C-6CE3-9917-698AB3583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09528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42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104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1394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2" y="93150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04" y="453150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50" y="2482738"/>
            <a:ext cx="152400" cy="15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FF352-5B94-DF86-7E85-35C4DA9CA50C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0600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532E15-50F9-BC94-8741-27A44BDDF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80252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84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2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04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008544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4" y="2121323"/>
            <a:ext cx="304843" cy="304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5396B8-AA8F-7E59-8DA4-23193C956CBD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0610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4E2EBE-1CB0-5522-DD58-8B9570FA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00032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735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2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04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1569344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64" y="1264502"/>
            <a:ext cx="304843" cy="304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47932B-9617-E13B-9331-875E3EFCED13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0620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FC2CE1-2083-D58A-C8EC-E1A1FFABB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81564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95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95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1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2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04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4" y="1262188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64" y="238179"/>
            <a:ext cx="304843" cy="304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1AEA34-31B7-F478-5CE4-3AA3CCA3C6C9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0630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BD0902-E767-35FA-3797-02DF9E7FA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31266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95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95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661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2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04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" y="912878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66" y="414579"/>
            <a:ext cx="304843" cy="30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5B40D-EFEC-F515-F109-FF4C29512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50" y="2393144"/>
            <a:ext cx="304800" cy="3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1E57A7-9C40-2031-7DAD-0EBCB9EB631A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0640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A63735-E72B-1800-AEC3-917D5770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38067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36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2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04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0" y="1553091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7" y="452357"/>
            <a:ext cx="304843" cy="304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1B9376-DBC4-2DA2-DEEF-F70DCAF3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0" y="1566944"/>
            <a:ext cx="304800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F3524-4093-63CE-EBF7-4C7E84FCDD5C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0650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4C9B92-6765-B3D4-AE7D-92802A661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16294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2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04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00" y="2042691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1" y="2084957"/>
            <a:ext cx="304843" cy="304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1B9376-DBC4-2DA2-DEEF-F70DCAF3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" y="843132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B4171-1CC8-B607-D59C-04953868A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50" y="1347344"/>
            <a:ext cx="304800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8C8C2-15F6-D072-E35A-65CB3CF17F95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0700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611BEF8-BE42-B50C-E22C-0549B0898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27722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85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85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04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2" y="9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00" y="2489091"/>
            <a:ext cx="152400" cy="152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1B9376-DBC4-2DA2-DEEF-F70DCAF37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40" y="1482132"/>
            <a:ext cx="304800" cy="30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5ACAE9-374C-2927-5050-CEC6F0979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50" y="238200"/>
            <a:ext cx="304800" cy="30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C21198-DF15-64E8-A59B-0CE01E52A205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0710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9C6650C-E2DD-1E2D-B03D-E0DBEA787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29338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695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2" y="92356"/>
            <a:ext cx="596488" cy="596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1B9376-DBC4-2DA2-DEEF-F70DCAF37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40" y="2419932"/>
            <a:ext cx="304800" cy="30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5ACAE9-374C-2927-5050-CEC6F0979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6" y="442522"/>
            <a:ext cx="304800" cy="30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CD5BF-1488-D76A-5D96-71FFAE267CA7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0720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92474-C17F-CF3C-7039-C543160F7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05843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718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5ACAE9-374C-2927-5050-CEC6F0979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6" y="1351522"/>
            <a:ext cx="304800" cy="30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2C0333-805E-3F88-C250-15A4F06D0706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0730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38970A-FF27-5368-B7ED-2CD2FA92E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88039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88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929CB6-71FF-A697-284F-64416432B358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0559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E74A5BF-9B16-C0DB-7317-731B8C37B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49257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3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12778BB-CAEB-1752-EA15-667932B4A70A}"/>
              </a:ext>
            </a:extLst>
          </p:cNvPr>
          <p:cNvSpPr/>
          <p:nvPr/>
        </p:nvSpPr>
        <p:spPr>
          <a:xfrm>
            <a:off x="463950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63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6206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1BA9A-01AE-E5C5-E1F6-2AE07BD0205C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0730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3D439C1-E042-C1C3-1521-BA7012341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27027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8D48AC9-1734-C15C-A775-BFEFEB026A4B}"/>
              </a:ext>
            </a:extLst>
          </p:cNvPr>
          <p:cNvSpPr/>
          <p:nvPr/>
        </p:nvSpPr>
        <p:spPr>
          <a:xfrm>
            <a:off x="463950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WIN!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49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3315D0-A685-070B-A046-0BD4FA483325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0559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E28E29-5079-185A-DE53-5A8F70E7E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24625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FDA4BE2-A481-5399-58DE-291130FDD437}"/>
              </a:ext>
            </a:extLst>
          </p:cNvPr>
          <p:cNvSpPr/>
          <p:nvPr/>
        </p:nvSpPr>
        <p:spPr>
          <a:xfrm>
            <a:off x="463950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37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9AA8829-0729-1455-85DB-6998F089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2" y="68956"/>
            <a:ext cx="596488" cy="596488"/>
          </a:xfrm>
          <a:prstGeom prst="rect">
            <a:avLst/>
          </a:prstGeom>
        </p:spPr>
      </p:pic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6" y="433046"/>
            <a:ext cx="596488" cy="596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D3DED-972E-D6CE-79E3-F85A19F2178B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0600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E7FFD61-E7F1-023E-6698-996961DDD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12670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67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9AA8829-0729-1455-85DB-6998F089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2" y="68956"/>
            <a:ext cx="596488" cy="596488"/>
          </a:xfrm>
          <a:prstGeom prst="rect">
            <a:avLst/>
          </a:prstGeom>
        </p:spPr>
      </p:pic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6" y="433046"/>
            <a:ext cx="596488" cy="596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EDCE5-6163-82C0-3F2C-51C4AA26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50" y="1452344"/>
            <a:ext cx="152400" cy="15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EA854-68A2-AA07-6100-6EB3006B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50" y="2496344"/>
            <a:ext cx="152400" cy="15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1E688-0374-DFF3-B012-73706AA5033B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0610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82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9AA8829-0729-1455-85DB-6998F089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2" y="68956"/>
            <a:ext cx="596488" cy="596488"/>
          </a:xfrm>
          <a:prstGeom prst="rect">
            <a:avLst/>
          </a:prstGeom>
        </p:spPr>
      </p:pic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6" y="433046"/>
            <a:ext cx="596488" cy="596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EDCE5-6163-82C0-3F2C-51C4AA26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4" y="954600"/>
            <a:ext cx="152400" cy="15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EA854-68A2-AA07-6100-6EB3006B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50" y="1936544"/>
            <a:ext cx="152400" cy="15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639CC-FEDE-D145-A4EF-38BFC267F5E2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0620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81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9AA8829-0729-1455-85DB-6998F089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2" y="68956"/>
            <a:ext cx="596488" cy="596488"/>
          </a:xfrm>
          <a:prstGeom prst="rect">
            <a:avLst/>
          </a:prstGeom>
        </p:spPr>
      </p:pic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6" y="433046"/>
            <a:ext cx="596488" cy="596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EDCE5-6163-82C0-3F2C-51C4AA26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6" y="517584"/>
            <a:ext cx="152400" cy="15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EA854-68A2-AA07-6100-6EB3006B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0" y="877134"/>
            <a:ext cx="152400" cy="1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FEDC7-9F6D-F081-559D-955ABDB7C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6" y="2106944"/>
            <a:ext cx="304800" cy="304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F56C7-8248-5DE8-AA3F-99A753432A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50" y="1368944"/>
            <a:ext cx="304800" cy="3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B5EDA2-43EF-D311-761E-0F5BB925100F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0630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86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6" y="433046"/>
            <a:ext cx="596488" cy="596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EDCE5-6163-82C0-3F2C-51C4AA26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56" y="1057584"/>
            <a:ext cx="152400" cy="15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EA854-68A2-AA07-6100-6EB3006B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50" y="1521344"/>
            <a:ext cx="152400" cy="1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FEDC7-9F6D-F081-559D-955ABDB7C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56" y="1401344"/>
            <a:ext cx="304800" cy="304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F56C7-8248-5DE8-AA3F-99A753432A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50" y="245744"/>
            <a:ext cx="304800" cy="304800"/>
          </a:xfrm>
          <a:prstGeom prst="rect">
            <a:avLst/>
          </a:prstGeom>
        </p:spPr>
      </p:pic>
      <p:pic>
        <p:nvPicPr>
          <p:cNvPr id="3" name="그림 2" descr="열, 불, 불꽃이(가) 표시된 사진&#10;&#10;자동 생성된 설명">
            <a:extLst>
              <a:ext uri="{FF2B5EF4-FFF2-40B4-BE49-F238E27FC236}">
                <a16:creationId xmlns:a16="http://schemas.microsoft.com/office/drawing/2014/main" id="{7C7D7AF8-BB2D-5C9A-BFF0-75FBFA15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" y="433046"/>
            <a:ext cx="596488" cy="596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8A5DA-BBA8-6458-C5E3-57DAD5F47E7F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0640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365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6" y="433046"/>
            <a:ext cx="596488" cy="596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EDCE5-6163-82C0-3F2C-51C4AA26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56" y="1429544"/>
            <a:ext cx="152400" cy="15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EA854-68A2-AA07-6100-6EB3006B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2482544"/>
            <a:ext cx="152400" cy="15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F56C7-8248-5DE8-AA3F-99A753432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0" y="763467"/>
            <a:ext cx="304800" cy="304800"/>
          </a:xfrm>
          <a:prstGeom prst="rect">
            <a:avLst/>
          </a:prstGeom>
        </p:spPr>
      </p:pic>
      <p:pic>
        <p:nvPicPr>
          <p:cNvPr id="3" name="그림 2" descr="열, 불, 불꽃이(가) 표시된 사진&#10;&#10;자동 생성된 설명">
            <a:extLst>
              <a:ext uri="{FF2B5EF4-FFF2-40B4-BE49-F238E27FC236}">
                <a16:creationId xmlns:a16="http://schemas.microsoft.com/office/drawing/2014/main" id="{7C7D7AF8-BB2D-5C9A-BFF0-75FBFA15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" y="43304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FEDC7-9F6D-F081-559D-955ABDB7CE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7" y="782424"/>
            <a:ext cx="304800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56C8FF-1CC9-EED9-0FA7-D59A393D2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50" y="2406344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B5C7DC-B466-1BFE-6B6F-C14D90028828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0650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34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F56C7-8248-5DE8-AA3F-99A753432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56" y="1367144"/>
            <a:ext cx="304800" cy="304800"/>
          </a:xfrm>
          <a:prstGeom prst="rect">
            <a:avLst/>
          </a:prstGeom>
        </p:spPr>
      </p:pic>
      <p:pic>
        <p:nvPicPr>
          <p:cNvPr id="3" name="그림 2" descr="열, 불, 불꽃이(가) 표시된 사진&#10;&#10;자동 생성된 설명">
            <a:extLst>
              <a:ext uri="{FF2B5EF4-FFF2-40B4-BE49-F238E27FC236}">
                <a16:creationId xmlns:a16="http://schemas.microsoft.com/office/drawing/2014/main" id="{7C7D7AF8-BB2D-5C9A-BFF0-75FBFA15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" y="43304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FEDC7-9F6D-F081-559D-955ABDB7C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6" y="2103624"/>
            <a:ext cx="304800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56C8FF-1CC9-EED9-0FA7-D59A393D2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0" y="1486714"/>
            <a:ext cx="30480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39462A-98D7-41F4-08BA-B4AE8E6FDF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50" y="2405168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393D9E-882D-D649-12B8-3B0D42B6DE69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0700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03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3" name="그림 2" descr="열, 불, 불꽃이(가) 표시된 사진&#10;&#10;자동 생성된 설명">
            <a:extLst>
              <a:ext uri="{FF2B5EF4-FFF2-40B4-BE49-F238E27FC236}">
                <a16:creationId xmlns:a16="http://schemas.microsoft.com/office/drawing/2014/main" id="{7C7D7AF8-BB2D-5C9A-BFF0-75FBFA15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" y="433046"/>
            <a:ext cx="596488" cy="596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56C8FF-1CC9-EED9-0FA7-D59A393D2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" y="115143"/>
            <a:ext cx="30480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39462A-98D7-41F4-08BA-B4AE8E6FD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0" y="1643768"/>
            <a:ext cx="304800" cy="304800"/>
          </a:xfrm>
          <a:prstGeom prst="rect">
            <a:avLst/>
          </a:prstGeom>
        </p:spPr>
      </p:pic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A35718A1-640D-5FAF-552B-56D04A458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4" y="-271244"/>
            <a:ext cx="596488" cy="59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0F7CEC-B1A9-0D6F-7898-F25E65BCF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50" y="1358144"/>
            <a:ext cx="304800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10981B-D5C5-549F-E748-E728C8D65811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0710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53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8206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2" y="108554"/>
            <a:ext cx="596488" cy="596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5F31D4-5912-8A35-DB57-0171F93D60F5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0600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CD5A99-85DD-CE33-0A72-32ABDB0E6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68662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41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3" name="그림 2" descr="열, 불, 불꽃이(가) 표시된 사진&#10;&#10;자동 생성된 설명">
            <a:extLst>
              <a:ext uri="{FF2B5EF4-FFF2-40B4-BE49-F238E27FC236}">
                <a16:creationId xmlns:a16="http://schemas.microsoft.com/office/drawing/2014/main" id="{7C7D7AF8-BB2D-5C9A-BFF0-75FBFA15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3" y="433046"/>
            <a:ext cx="596488" cy="596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56C8FF-1CC9-EED9-0FA7-D59A393D2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6" y="1177143"/>
            <a:ext cx="30480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39462A-98D7-41F4-08BA-B4AE8E6FD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7" y="828406"/>
            <a:ext cx="304800" cy="304800"/>
          </a:xfrm>
          <a:prstGeom prst="rect">
            <a:avLst/>
          </a:prstGeom>
        </p:spPr>
      </p:pic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A35718A1-640D-5FAF-552B-56D04A458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4" y="-271244"/>
            <a:ext cx="596488" cy="59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0F7CEC-B1A9-0D6F-7898-F25E65BCF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50" y="220544"/>
            <a:ext cx="304800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56A31F-D0EF-61E6-8E30-0EE4D92032B1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0720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76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56C8FF-1CC9-EED9-0FA7-D59A393D2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06" y="2377743"/>
            <a:ext cx="30480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39462A-98D7-41F4-08BA-B4AE8E6FD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88" y="2097406"/>
            <a:ext cx="304800" cy="304800"/>
          </a:xfrm>
          <a:prstGeom prst="rect">
            <a:avLst/>
          </a:prstGeom>
        </p:spPr>
      </p:pic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A35718A1-640D-5FAF-552B-56D04A458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4" y="-271244"/>
            <a:ext cx="596488" cy="59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0F7CEC-B1A9-0D6F-7898-F25E65BCF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6" y="75344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49373-76A8-922B-8B89-26023B342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50" y="1334744"/>
            <a:ext cx="304800" cy="3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92FCAA-9681-5835-7F84-333117829CE9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0730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0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0F7CEC-B1A9-0D6F-7898-F25E65BC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53" y="1036869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49373-76A8-922B-8B89-26023B342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50" y="735344"/>
            <a:ext cx="304800" cy="3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B890F-79D6-43A3-4862-2CA680A18F66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0740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50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8" y="-271244"/>
            <a:ext cx="596488" cy="59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0F7CEC-B1A9-0D6F-7898-F25E65BC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53" y="1330269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49373-76A8-922B-8B89-26023B342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" y="46650"/>
            <a:ext cx="304800" cy="3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0B797F-F5D0-C9AE-54AE-7ED8E3638A34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0750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03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249373-76A8-922B-8B89-26023B34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871050"/>
            <a:ext cx="304800" cy="3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9694FF-78A0-84A4-E1C5-B612DB9541B1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0800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2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249373-76A8-922B-8B89-26023B34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50" y="1353450"/>
            <a:ext cx="304800" cy="3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FC41B-865E-09DE-8A37-B442347E6922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0810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91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3406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E6C08-7329-40CA-D964-0126C9267D63}"/>
              </a:ext>
            </a:extLst>
          </p:cNvPr>
          <p:cNvSpPr/>
          <p:nvPr/>
        </p:nvSpPr>
        <p:spPr>
          <a:xfrm>
            <a:off x="463950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WIN!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08388-F37D-34AC-B23D-A5814FFC3C94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0810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86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8206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2" y="108554"/>
            <a:ext cx="596488" cy="596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72A700-69D3-1D60-A4A9-FDF08895D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50" y="1341944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DE65B1-2568-87B9-907E-F02A52349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0" y="2172344"/>
            <a:ext cx="152400" cy="15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51555A-1930-326D-D8F8-99F1EE0CA875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0610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8FB58A-BBAA-CEB0-07BD-807CF0A13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16811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36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8206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2" y="108554"/>
            <a:ext cx="596488" cy="596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72A700-69D3-1D60-A4A9-FDF08895D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" y="414921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DE65B1-2568-87B9-907E-F02A52349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0" y="1306888"/>
            <a:ext cx="152400" cy="15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354CFA-FB3D-238B-3535-F3033DB0C139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0620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4EEAAA-21BC-AABB-9EBA-482439DB9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50885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95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94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8206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2" y="108554"/>
            <a:ext cx="596488" cy="596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72A700-69D3-1D60-A4A9-FDF08895D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50" y="1370721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DE65B1-2568-87B9-907E-F02A52349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0" y="520479"/>
            <a:ext cx="152400" cy="15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D0801F-627E-9E55-5F8F-7D7E795E6166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0630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29AA96-16FD-B0B1-E89B-0A1E66FF3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37557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95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22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8206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E65B1-2568-87B9-907E-F02A52349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06" y="2180079"/>
            <a:ext cx="152400" cy="15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1B3AAA-1275-151F-233F-E492B45582BA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0640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CA64F11-5281-1511-EA0F-E7610B9D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89980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78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8206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400D9-6313-6A66-7519-ECE287EC90E1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0640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2D64360-072A-2FA8-33C2-AA8A3C81D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71602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6786ADA-408C-C072-7993-8DB633761D2F}"/>
              </a:ext>
            </a:extLst>
          </p:cNvPr>
          <p:cNvSpPr/>
          <p:nvPr/>
        </p:nvSpPr>
        <p:spPr>
          <a:xfrm>
            <a:off x="463950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WIN!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73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2857500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CAC96-6628-7DF3-6179-6B0E7B9202C2}"/>
              </a:ext>
            </a:extLst>
          </p:cNvPr>
          <p:cNvSpPr txBox="1"/>
          <p:nvPr/>
        </p:nvSpPr>
        <p:spPr>
          <a:xfrm>
            <a:off x="-42925" y="2610000"/>
            <a:ext cx="52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0559</a:t>
            </a:r>
            <a:endParaRPr lang="ko-KR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5DB3F1-1570-17C4-4638-0072EC6E6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71602"/>
              </p:ext>
            </p:extLst>
          </p:nvPr>
        </p:nvGraphicFramePr>
        <p:xfrm>
          <a:off x="26918" y="1343078"/>
          <a:ext cx="1292398" cy="45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98">
                  <a:extLst>
                    <a:ext uri="{9D8B030D-6E8A-4147-A177-3AD203B41FA5}">
                      <a16:colId xmlns:a16="http://schemas.microsoft.com/office/drawing/2014/main" val="3149050902"/>
                    </a:ext>
                  </a:extLst>
                </a:gridCol>
                <a:gridCol w="137723">
                  <a:extLst>
                    <a:ext uri="{9D8B030D-6E8A-4147-A177-3AD203B41FA5}">
                      <a16:colId xmlns:a16="http://schemas.microsoft.com/office/drawing/2014/main" val="4247862032"/>
                    </a:ext>
                  </a:extLst>
                </a:gridCol>
                <a:gridCol w="172641">
                  <a:extLst>
                    <a:ext uri="{9D8B030D-6E8A-4147-A177-3AD203B41FA5}">
                      <a16:colId xmlns:a16="http://schemas.microsoft.com/office/drawing/2014/main" val="1317095620"/>
                    </a:ext>
                  </a:extLst>
                </a:gridCol>
                <a:gridCol w="103584">
                  <a:extLst>
                    <a:ext uri="{9D8B030D-6E8A-4147-A177-3AD203B41FA5}">
                      <a16:colId xmlns:a16="http://schemas.microsoft.com/office/drawing/2014/main" val="3610541900"/>
                    </a:ext>
                  </a:extLst>
                </a:gridCol>
                <a:gridCol w="128587">
                  <a:extLst>
                    <a:ext uri="{9D8B030D-6E8A-4147-A177-3AD203B41FA5}">
                      <a16:colId xmlns:a16="http://schemas.microsoft.com/office/drawing/2014/main" val="1052348907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1817939427"/>
                    </a:ext>
                  </a:extLst>
                </a:gridCol>
                <a:gridCol w="159544">
                  <a:extLst>
                    <a:ext uri="{9D8B030D-6E8A-4147-A177-3AD203B41FA5}">
                      <a16:colId xmlns:a16="http://schemas.microsoft.com/office/drawing/2014/main" val="1866562082"/>
                    </a:ext>
                  </a:extLst>
                </a:gridCol>
                <a:gridCol w="257277">
                  <a:extLst>
                    <a:ext uri="{9D8B030D-6E8A-4147-A177-3AD203B41FA5}">
                      <a16:colId xmlns:a16="http://schemas.microsoft.com/office/drawing/2014/main" val="1402337438"/>
                    </a:ext>
                  </a:extLst>
                </a:gridCol>
              </a:tblGrid>
              <a:tr h="3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7754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7300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5564"/>
                  </a:ext>
                </a:extLst>
              </a:tr>
              <a:tr h="39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81348"/>
                  </a:ext>
                </a:extLst>
              </a:tr>
              <a:tr h="4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92646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58893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30840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20431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T8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11352"/>
                  </a:ext>
                </a:extLst>
              </a:tr>
              <a:tr h="34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sz="300" kern="10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ko-KR" sz="300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0773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490E0EA-BC0A-31E4-C6CE-E9D7B99260EA}"/>
              </a:ext>
            </a:extLst>
          </p:cNvPr>
          <p:cNvSpPr/>
          <p:nvPr/>
        </p:nvSpPr>
        <p:spPr>
          <a:xfrm>
            <a:off x="463950" y="913738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2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125</TotalTime>
  <Words>1635</Words>
  <Application>Microsoft Office PowerPoint</Application>
  <PresentationFormat>사용자 지정</PresentationFormat>
  <Paragraphs>1626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MUN CHAEUN</dc:creator>
  <cp:lastModifiedBy>MUN CHAEUN</cp:lastModifiedBy>
  <cp:revision>29</cp:revision>
  <dcterms:created xsi:type="dcterms:W3CDTF">2023-05-30T20:43:37Z</dcterms:created>
  <dcterms:modified xsi:type="dcterms:W3CDTF">2023-06-06T23:33:15Z</dcterms:modified>
</cp:coreProperties>
</file>