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2859088" cy="2859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2" autoAdjust="0"/>
    <p:restoredTop sz="94660"/>
  </p:normalViewPr>
  <p:slideViewPr>
    <p:cSldViewPr snapToGrid="0">
      <p:cViewPr varScale="1">
        <p:scale>
          <a:sx n="265" d="100"/>
          <a:sy n="265" d="100"/>
        </p:scale>
        <p:origin x="2811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32" y="467911"/>
            <a:ext cx="2430225" cy="995386"/>
          </a:xfrm>
        </p:spPr>
        <p:txBody>
          <a:bodyPr anchor="b"/>
          <a:lstStyle>
            <a:lvl1pPr algn="ctr">
              <a:defRPr sz="18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386" y="1501683"/>
            <a:ext cx="2144316" cy="690284"/>
          </a:xfrm>
        </p:spPr>
        <p:txBody>
          <a:bodyPr/>
          <a:lstStyle>
            <a:lvl1pPr marL="0" indent="0" algn="ctr">
              <a:buNone/>
              <a:defRPr sz="750"/>
            </a:lvl1pPr>
            <a:lvl2pPr marL="142966" indent="0" algn="ctr">
              <a:buNone/>
              <a:defRPr sz="625"/>
            </a:lvl2pPr>
            <a:lvl3pPr marL="285933" indent="0" algn="ctr">
              <a:buNone/>
              <a:defRPr sz="563"/>
            </a:lvl3pPr>
            <a:lvl4pPr marL="428899" indent="0" algn="ctr">
              <a:buNone/>
              <a:defRPr sz="500"/>
            </a:lvl4pPr>
            <a:lvl5pPr marL="571866" indent="0" algn="ctr">
              <a:buNone/>
              <a:defRPr sz="500"/>
            </a:lvl5pPr>
            <a:lvl6pPr marL="714832" indent="0" algn="ctr">
              <a:buNone/>
              <a:defRPr sz="500"/>
            </a:lvl6pPr>
            <a:lvl7pPr marL="857799" indent="0" algn="ctr">
              <a:buNone/>
              <a:defRPr sz="500"/>
            </a:lvl7pPr>
            <a:lvl8pPr marL="1000765" indent="0" algn="ctr">
              <a:buNone/>
              <a:defRPr sz="500"/>
            </a:lvl8pPr>
            <a:lvl9pPr marL="1143732" indent="0" algn="ctr">
              <a:buNone/>
              <a:defRPr sz="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46035" y="152220"/>
            <a:ext cx="616491" cy="24229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562" y="152220"/>
            <a:ext cx="1813734" cy="24229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1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4" y="712787"/>
            <a:ext cx="2465963" cy="1189301"/>
          </a:xfrm>
        </p:spPr>
        <p:txBody>
          <a:bodyPr anchor="b"/>
          <a:lstStyle>
            <a:lvl1pPr>
              <a:defRPr sz="18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4" y="1913340"/>
            <a:ext cx="2465963" cy="625425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/>
                </a:solidFill>
              </a:defRPr>
            </a:lvl1pPr>
            <a:lvl2pPr marL="142966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2pPr>
            <a:lvl3pPr marL="285933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3pPr>
            <a:lvl4pPr marL="42889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18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48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779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0076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37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63" y="761100"/>
            <a:ext cx="1215112" cy="18140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414" y="761100"/>
            <a:ext cx="1215112" cy="18140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5" y="152221"/>
            <a:ext cx="2465963" cy="5526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35" y="700874"/>
            <a:ext cx="1209528" cy="343487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966" indent="0">
              <a:buNone/>
              <a:defRPr sz="625" b="1"/>
            </a:lvl2pPr>
            <a:lvl3pPr marL="285933" indent="0">
              <a:buNone/>
              <a:defRPr sz="563" b="1"/>
            </a:lvl3pPr>
            <a:lvl4pPr marL="428899" indent="0">
              <a:buNone/>
              <a:defRPr sz="500" b="1"/>
            </a:lvl4pPr>
            <a:lvl5pPr marL="571866" indent="0">
              <a:buNone/>
              <a:defRPr sz="500" b="1"/>
            </a:lvl5pPr>
            <a:lvl6pPr marL="714832" indent="0">
              <a:buNone/>
              <a:defRPr sz="500" b="1"/>
            </a:lvl6pPr>
            <a:lvl7pPr marL="857799" indent="0">
              <a:buNone/>
              <a:defRPr sz="500" b="1"/>
            </a:lvl7pPr>
            <a:lvl8pPr marL="1000765" indent="0">
              <a:buNone/>
              <a:defRPr sz="500" b="1"/>
            </a:lvl8pPr>
            <a:lvl9pPr marL="1143732" indent="0">
              <a:buNone/>
              <a:defRPr sz="5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935" y="1044361"/>
            <a:ext cx="1209528" cy="15360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7413" y="700874"/>
            <a:ext cx="1215485" cy="343487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966" indent="0">
              <a:buNone/>
              <a:defRPr sz="625" b="1"/>
            </a:lvl2pPr>
            <a:lvl3pPr marL="285933" indent="0">
              <a:buNone/>
              <a:defRPr sz="563" b="1"/>
            </a:lvl3pPr>
            <a:lvl4pPr marL="428899" indent="0">
              <a:buNone/>
              <a:defRPr sz="500" b="1"/>
            </a:lvl4pPr>
            <a:lvl5pPr marL="571866" indent="0">
              <a:buNone/>
              <a:defRPr sz="500" b="1"/>
            </a:lvl5pPr>
            <a:lvl6pPr marL="714832" indent="0">
              <a:buNone/>
              <a:defRPr sz="500" b="1"/>
            </a:lvl6pPr>
            <a:lvl7pPr marL="857799" indent="0">
              <a:buNone/>
              <a:defRPr sz="500" b="1"/>
            </a:lvl7pPr>
            <a:lvl8pPr marL="1000765" indent="0">
              <a:buNone/>
              <a:defRPr sz="500" b="1"/>
            </a:lvl8pPr>
            <a:lvl9pPr marL="1143732" indent="0">
              <a:buNone/>
              <a:defRPr sz="5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7413" y="1044361"/>
            <a:ext cx="1215485" cy="15360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9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5" y="190606"/>
            <a:ext cx="922130" cy="667121"/>
          </a:xfrm>
        </p:spPr>
        <p:txBody>
          <a:bodyPr anchor="b"/>
          <a:lstStyle>
            <a:lvl1pPr>
              <a:defRPr sz="1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485" y="411656"/>
            <a:ext cx="1447413" cy="2031806"/>
          </a:xfrm>
        </p:spPr>
        <p:txBody>
          <a:bodyPr/>
          <a:lstStyle>
            <a:lvl1pPr>
              <a:defRPr sz="1001"/>
            </a:lvl1pPr>
            <a:lvl2pPr>
              <a:defRPr sz="876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35" y="857727"/>
            <a:ext cx="922130" cy="1589044"/>
          </a:xfrm>
        </p:spPr>
        <p:txBody>
          <a:bodyPr/>
          <a:lstStyle>
            <a:lvl1pPr marL="0" indent="0">
              <a:buNone/>
              <a:defRPr sz="500"/>
            </a:lvl1pPr>
            <a:lvl2pPr marL="142966" indent="0">
              <a:buNone/>
              <a:defRPr sz="438"/>
            </a:lvl2pPr>
            <a:lvl3pPr marL="285933" indent="0">
              <a:buNone/>
              <a:defRPr sz="375"/>
            </a:lvl3pPr>
            <a:lvl4pPr marL="428899" indent="0">
              <a:buNone/>
              <a:defRPr sz="313"/>
            </a:lvl4pPr>
            <a:lvl5pPr marL="571866" indent="0">
              <a:buNone/>
              <a:defRPr sz="313"/>
            </a:lvl5pPr>
            <a:lvl6pPr marL="714832" indent="0">
              <a:buNone/>
              <a:defRPr sz="313"/>
            </a:lvl6pPr>
            <a:lvl7pPr marL="857799" indent="0">
              <a:buNone/>
              <a:defRPr sz="313"/>
            </a:lvl7pPr>
            <a:lvl8pPr marL="1000765" indent="0">
              <a:buNone/>
              <a:defRPr sz="313"/>
            </a:lvl8pPr>
            <a:lvl9pPr marL="1143732" indent="0">
              <a:buNone/>
              <a:defRPr sz="3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5" y="190606"/>
            <a:ext cx="922130" cy="667121"/>
          </a:xfrm>
        </p:spPr>
        <p:txBody>
          <a:bodyPr anchor="b"/>
          <a:lstStyle>
            <a:lvl1pPr>
              <a:defRPr sz="1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5485" y="411656"/>
            <a:ext cx="1447413" cy="2031806"/>
          </a:xfrm>
        </p:spPr>
        <p:txBody>
          <a:bodyPr anchor="t"/>
          <a:lstStyle>
            <a:lvl1pPr marL="0" indent="0">
              <a:buNone/>
              <a:defRPr sz="1001"/>
            </a:lvl1pPr>
            <a:lvl2pPr marL="142966" indent="0">
              <a:buNone/>
              <a:defRPr sz="876"/>
            </a:lvl2pPr>
            <a:lvl3pPr marL="285933" indent="0">
              <a:buNone/>
              <a:defRPr sz="750"/>
            </a:lvl3pPr>
            <a:lvl4pPr marL="428899" indent="0">
              <a:buNone/>
              <a:defRPr sz="625"/>
            </a:lvl4pPr>
            <a:lvl5pPr marL="571866" indent="0">
              <a:buNone/>
              <a:defRPr sz="625"/>
            </a:lvl5pPr>
            <a:lvl6pPr marL="714832" indent="0">
              <a:buNone/>
              <a:defRPr sz="625"/>
            </a:lvl6pPr>
            <a:lvl7pPr marL="857799" indent="0">
              <a:buNone/>
              <a:defRPr sz="625"/>
            </a:lvl7pPr>
            <a:lvl8pPr marL="1000765" indent="0">
              <a:buNone/>
              <a:defRPr sz="625"/>
            </a:lvl8pPr>
            <a:lvl9pPr marL="1143732" indent="0">
              <a:buNone/>
              <a:defRPr sz="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35" y="857727"/>
            <a:ext cx="922130" cy="1589044"/>
          </a:xfrm>
        </p:spPr>
        <p:txBody>
          <a:bodyPr/>
          <a:lstStyle>
            <a:lvl1pPr marL="0" indent="0">
              <a:buNone/>
              <a:defRPr sz="500"/>
            </a:lvl1pPr>
            <a:lvl2pPr marL="142966" indent="0">
              <a:buNone/>
              <a:defRPr sz="438"/>
            </a:lvl2pPr>
            <a:lvl3pPr marL="285933" indent="0">
              <a:buNone/>
              <a:defRPr sz="375"/>
            </a:lvl3pPr>
            <a:lvl4pPr marL="428899" indent="0">
              <a:buNone/>
              <a:defRPr sz="313"/>
            </a:lvl4pPr>
            <a:lvl5pPr marL="571866" indent="0">
              <a:buNone/>
              <a:defRPr sz="313"/>
            </a:lvl5pPr>
            <a:lvl6pPr marL="714832" indent="0">
              <a:buNone/>
              <a:defRPr sz="313"/>
            </a:lvl6pPr>
            <a:lvl7pPr marL="857799" indent="0">
              <a:buNone/>
              <a:defRPr sz="313"/>
            </a:lvl7pPr>
            <a:lvl8pPr marL="1000765" indent="0">
              <a:buNone/>
              <a:defRPr sz="313"/>
            </a:lvl8pPr>
            <a:lvl9pPr marL="1143732" indent="0">
              <a:buNone/>
              <a:defRPr sz="3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563" y="152221"/>
            <a:ext cx="2465963" cy="55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63" y="761100"/>
            <a:ext cx="2465963" cy="181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562" y="2649952"/>
            <a:ext cx="643295" cy="152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303E-2A03-4125-AB93-55F7D69840F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7073" y="2649952"/>
            <a:ext cx="964942" cy="152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9231" y="2649952"/>
            <a:ext cx="643295" cy="152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F235-B0F0-44C6-8F98-25EBB6AB1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933" rtl="0" eaLnBrk="1" latinLnBrk="1" hangingPunct="1">
        <a:lnSpc>
          <a:spcPct val="90000"/>
        </a:lnSpc>
        <a:spcBef>
          <a:spcPct val="0"/>
        </a:spcBef>
        <a:buNone/>
        <a:defRPr sz="1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83" indent="-71483" algn="l" defTabSz="285933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1pPr>
      <a:lvl2pPr marL="214450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7416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500383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643349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86315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929282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72248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215215" indent="-71483" algn="l" defTabSz="285933" rtl="0" eaLnBrk="1" latinLnBrk="1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966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933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899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866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832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799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765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732" algn="l" defTabSz="285933" rtl="0" eaLnBrk="1" latinLnBrk="1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4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44" y="248194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4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44" y="2008544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7" y="212132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4" y="1569344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57" y="1264501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8" y="1262188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57" y="238178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" y="912878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59" y="414578"/>
            <a:ext cx="304843" cy="3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5B40D-EFEC-F515-F109-FF4C29512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4" y="23931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4" y="1553091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0" y="452356"/>
            <a:ext cx="304843" cy="304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4" y="15669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3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2" name="그림 1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6A50429-E4C5-DDB9-CAC6-233A38D4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45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94" y="2042691"/>
            <a:ext cx="1524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A026-CF40-E057-F102-C49C95A87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" y="2084956"/>
            <a:ext cx="304843" cy="304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" y="843132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B4171-1CC8-B607-D59C-04953868A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44" y="13473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258F1-6BE7-A96C-6345-9C8BF368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94" y="2489091"/>
            <a:ext cx="152400" cy="152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34" y="1482132"/>
            <a:ext cx="30480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5ACAE9-374C-2927-5050-CEC6F0979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238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5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" y="92356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1B9376-DBC4-2DA2-DEEF-F70DCAF3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34" y="2419932"/>
            <a:ext cx="30480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5ACAE9-374C-2927-5050-CEC6F0979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4425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8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5ACAE9-374C-2927-5050-CEC6F0979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00" y="13515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8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12778BB-CAEB-1752-EA15-667932B4A70A}"/>
              </a:ext>
            </a:extLst>
          </p:cNvPr>
          <p:cNvSpPr/>
          <p:nvPr/>
        </p:nvSpPr>
        <p:spPr>
          <a:xfrm>
            <a:off x="464744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63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27000" y="390600"/>
            <a:ext cx="720000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D48AC9-1734-C15C-A775-BFEFEB026A4B}"/>
              </a:ext>
            </a:extLst>
          </p:cNvPr>
          <p:cNvSpPr/>
          <p:nvPr/>
        </p:nvSpPr>
        <p:spPr>
          <a:xfrm>
            <a:off x="464744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4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DA4BE2-A481-5399-58DE-291130FDD437}"/>
              </a:ext>
            </a:extLst>
          </p:cNvPr>
          <p:cNvSpPr/>
          <p:nvPr/>
        </p:nvSpPr>
        <p:spPr>
          <a:xfrm>
            <a:off x="464744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37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6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0" y="433046"/>
            <a:ext cx="596488" cy="5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7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6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0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44" y="145234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4" y="249634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2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6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0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88" y="954600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4" y="193654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59AA8829-0729-1455-85DB-6998F089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6" y="68956"/>
            <a:ext cx="596488" cy="596488"/>
          </a:xfrm>
          <a:prstGeom prst="rect">
            <a:avLst/>
          </a:prstGeom>
        </p:spPr>
      </p:pic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0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0" y="51758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4" y="877134"/>
            <a:ext cx="152400" cy="1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0" y="2106944"/>
            <a:ext cx="304800" cy="30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44" y="13689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0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50" y="105758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4" y="1521344"/>
            <a:ext cx="152400" cy="1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0" y="1401344"/>
            <a:ext cx="304800" cy="30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44" y="245744"/>
            <a:ext cx="304800" cy="304800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7" y="433046"/>
            <a:ext cx="596488" cy="5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5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7" name="그림 6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A1A8FC1-96B6-2821-041D-C383B18D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0" y="433046"/>
            <a:ext cx="596488" cy="596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EDCE5-6163-82C0-3F2C-51C4AA26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50" y="1429544"/>
            <a:ext cx="152400" cy="15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EA854-68A2-AA07-6100-6EB3006BF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44" y="2482544"/>
            <a:ext cx="152400" cy="15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4" y="763467"/>
            <a:ext cx="304800" cy="304800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7" y="43304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" y="782424"/>
            <a:ext cx="3048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44" y="24063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F56C7-8248-5DE8-AA3F-99A753432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50" y="1367144"/>
            <a:ext cx="304800" cy="304800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7" y="433046"/>
            <a:ext cx="596488" cy="59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FEDC7-9F6D-F081-559D-955ABDB7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0" y="2103624"/>
            <a:ext cx="3048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4" y="1486714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4" y="24051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03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7" y="433046"/>
            <a:ext cx="596488" cy="59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" y="115143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4" y="1643768"/>
            <a:ext cx="304800" cy="304800"/>
          </a:xfrm>
          <a:prstGeom prst="rect">
            <a:avLst/>
          </a:prstGeom>
        </p:spPr>
      </p:pic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A35718A1-640D-5FAF-552B-56D04A4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8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44" y="13581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9000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" y="108554"/>
            <a:ext cx="596488" cy="5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41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3" name="그림 2" descr="열, 불, 불꽃이(가) 표시된 사진&#10;&#10;자동 생성된 설명">
            <a:extLst>
              <a:ext uri="{FF2B5EF4-FFF2-40B4-BE49-F238E27FC236}">
                <a16:creationId xmlns:a16="http://schemas.microsoft.com/office/drawing/2014/main" id="{7C7D7AF8-BB2D-5C9A-BFF0-75FBFA15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7" y="433046"/>
            <a:ext cx="596488" cy="59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" y="1177143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1" y="828406"/>
            <a:ext cx="304800" cy="304800"/>
          </a:xfrm>
          <a:prstGeom prst="rect">
            <a:avLst/>
          </a:prstGeom>
        </p:spPr>
      </p:pic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A35718A1-640D-5FAF-552B-56D04A4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8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44" y="2205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7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56C8FF-1CC9-EED9-0FA7-D59A393D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00" y="2377743"/>
            <a:ext cx="304800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39462A-98D7-41F4-08BA-B4AE8E6FD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2" y="2097406"/>
            <a:ext cx="304800" cy="304800"/>
          </a:xfrm>
          <a:prstGeom prst="rect">
            <a:avLst/>
          </a:prstGeom>
        </p:spPr>
      </p:pic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A35718A1-640D-5FAF-552B-56D04A45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8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0" y="75344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4" y="13347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0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47" y="1036869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44" y="73534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0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열, 불, 불꽃이(가) 표시된 사진&#10;&#10;자동 생성된 설명">
            <a:extLst>
              <a:ext uri="{FF2B5EF4-FFF2-40B4-BE49-F238E27FC236}">
                <a16:creationId xmlns:a16="http://schemas.microsoft.com/office/drawing/2014/main" id="{1D047CC0-33BF-E369-E989-B82767AFA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44" y="-271244"/>
            <a:ext cx="596488" cy="5964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0F7CEC-B1A9-0D6F-7898-F25E65BC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47" y="1330269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" y="46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03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44" y="8710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82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249373-76A8-922B-8B89-26023B34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44" y="13534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8F521-B658-B9C4-80F6-FF125BAC479F}"/>
              </a:ext>
            </a:extLst>
          </p:cNvPr>
          <p:cNvSpPr/>
          <p:nvPr/>
        </p:nvSpPr>
        <p:spPr>
          <a:xfrm>
            <a:off x="34200" y="27000"/>
            <a:ext cx="1080000" cy="10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E6C08-7329-40CA-D964-0126C9267D63}"/>
              </a:ext>
            </a:extLst>
          </p:cNvPr>
          <p:cNvSpPr/>
          <p:nvPr/>
        </p:nvSpPr>
        <p:spPr>
          <a:xfrm>
            <a:off x="464744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86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9000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" y="108554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72A700-69D3-1D60-A4A9-FDF08895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44" y="1341944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4" y="217234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6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9000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" y="108554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72A700-69D3-1D60-A4A9-FDF08895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4" y="414921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" y="1306888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4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9000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열, 불, 불꽃이(가) 표시된 사진&#10;&#10;자동 생성된 설명">
            <a:extLst>
              <a:ext uri="{FF2B5EF4-FFF2-40B4-BE49-F238E27FC236}">
                <a16:creationId xmlns:a16="http://schemas.microsoft.com/office/drawing/2014/main" id="{9149A7E1-CE2C-1DC4-B11B-3970345B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" y="108554"/>
            <a:ext cx="596488" cy="596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72A700-69D3-1D60-A4A9-FDF08895D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4" y="1370721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4" y="52047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2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9000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E65B1-2568-87B9-907E-F02A5234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" y="218007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78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F88BD-D225-5ECF-63CD-DBE72F07B11F}"/>
              </a:ext>
            </a:extLst>
          </p:cNvPr>
          <p:cNvSpPr/>
          <p:nvPr/>
        </p:nvSpPr>
        <p:spPr>
          <a:xfrm>
            <a:off x="369000" y="374400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786ADA-408C-C072-7993-8DB633761D2F}"/>
              </a:ext>
            </a:extLst>
          </p:cNvPr>
          <p:cNvSpPr/>
          <p:nvPr/>
        </p:nvSpPr>
        <p:spPr>
          <a:xfrm>
            <a:off x="464744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WIN!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73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306312-B032-C118-D28D-935F6045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2857500" cy="285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90E0EA-BC0A-31E4-C6CE-E9D7B99260EA}"/>
              </a:ext>
            </a:extLst>
          </p:cNvPr>
          <p:cNvSpPr/>
          <p:nvPr/>
        </p:nvSpPr>
        <p:spPr>
          <a:xfrm>
            <a:off x="464744" y="912944"/>
            <a:ext cx="1929600" cy="103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ROUND 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</TotalTime>
  <Words>21</Words>
  <Application>Microsoft Office PowerPoint</Application>
  <PresentationFormat>사용자 지정</PresentationFormat>
  <Paragraphs>12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CHAEUN</dc:creator>
  <cp:lastModifiedBy>MUN CHAEUN</cp:lastModifiedBy>
  <cp:revision>5</cp:revision>
  <dcterms:created xsi:type="dcterms:W3CDTF">2023-05-30T20:43:37Z</dcterms:created>
  <dcterms:modified xsi:type="dcterms:W3CDTF">2023-05-30T22:28:52Z</dcterms:modified>
</cp:coreProperties>
</file>