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6" r:id="rId6"/>
    <p:sldId id="257" r:id="rId7"/>
    <p:sldId id="3500" r:id="rId8"/>
    <p:sldId id="3502" r:id="rId9"/>
    <p:sldId id="3506" r:id="rId10"/>
    <p:sldId id="3505" r:id="rId11"/>
    <p:sldId id="3503" r:id="rId12"/>
    <p:sldId id="3484" r:id="rId13"/>
    <p:sldId id="3488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9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416" y="1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B47CB-1D89-4C54-AF63-03001A637826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D4413CF0-1E92-4F40-8774-73A38498AF44}">
      <dgm:prSet phldrT="[Text]"/>
      <dgm:spPr/>
      <dgm:t>
        <a:bodyPr/>
        <a:lstStyle/>
        <a:p>
          <a:r>
            <a:rPr lang="en-US"/>
            <a:t>Media Queries</a:t>
          </a:r>
        </a:p>
      </dgm:t>
    </dgm:pt>
    <dgm:pt modelId="{6732BDE7-9F25-407D-B65F-CBBFAA6E5B51}" type="parTrans" cxnId="{B00B4DBF-DF7A-4326-BC8C-3273E858303E}">
      <dgm:prSet/>
      <dgm:spPr/>
      <dgm:t>
        <a:bodyPr/>
        <a:lstStyle/>
        <a:p>
          <a:endParaRPr lang="en-US"/>
        </a:p>
      </dgm:t>
    </dgm:pt>
    <dgm:pt modelId="{FF9B8DC8-AD11-4207-953E-AE6C156EDB39}" type="sibTrans" cxnId="{B00B4DBF-DF7A-4326-BC8C-3273E858303E}">
      <dgm:prSet/>
      <dgm:spPr/>
      <dgm:t>
        <a:bodyPr/>
        <a:lstStyle/>
        <a:p>
          <a:endParaRPr lang="en-US"/>
        </a:p>
      </dgm:t>
    </dgm:pt>
    <dgm:pt modelId="{DBC08EC5-7BAB-4392-978A-FD33BF65B838}">
      <dgm:prSet phldrT="[Text]"/>
      <dgm:spPr/>
      <dgm:t>
        <a:bodyPr/>
        <a:lstStyle/>
        <a:p>
          <a:r>
            <a:rPr lang="en-US"/>
            <a:t>Meta Tags</a:t>
          </a:r>
        </a:p>
      </dgm:t>
    </dgm:pt>
    <dgm:pt modelId="{F66875BD-EE5A-4AE5-B720-0899914F3856}" type="parTrans" cxnId="{8FAF9A4B-09F7-4B6A-ACFD-76710C91D47B}">
      <dgm:prSet/>
      <dgm:spPr/>
      <dgm:t>
        <a:bodyPr/>
        <a:lstStyle/>
        <a:p>
          <a:endParaRPr lang="en-US"/>
        </a:p>
      </dgm:t>
    </dgm:pt>
    <dgm:pt modelId="{D170F831-74D1-4BF2-8E4F-1F2BC7E33278}" type="sibTrans" cxnId="{8FAF9A4B-09F7-4B6A-ACFD-76710C91D47B}">
      <dgm:prSet/>
      <dgm:spPr/>
      <dgm:t>
        <a:bodyPr/>
        <a:lstStyle/>
        <a:p>
          <a:endParaRPr lang="en-US"/>
        </a:p>
      </dgm:t>
    </dgm:pt>
    <dgm:pt modelId="{AA967217-AFD4-4BBA-B8D6-5BCE2ABA8251}">
      <dgm:prSet phldrT="[Text]"/>
      <dgm:spPr/>
      <dgm:t>
        <a:bodyPr/>
        <a:lstStyle/>
        <a:p>
          <a:r>
            <a:rPr lang="en-US"/>
            <a:t>Grid System</a:t>
          </a:r>
        </a:p>
      </dgm:t>
    </dgm:pt>
    <dgm:pt modelId="{CC5CA472-6CA5-4729-8273-8236224EFEF2}" type="parTrans" cxnId="{5D7C28C1-C10B-4C63-8A41-8DB2032A1948}">
      <dgm:prSet/>
      <dgm:spPr/>
      <dgm:t>
        <a:bodyPr/>
        <a:lstStyle/>
        <a:p>
          <a:endParaRPr lang="en-US"/>
        </a:p>
      </dgm:t>
    </dgm:pt>
    <dgm:pt modelId="{9207660A-72B9-49A5-B4A9-B00ADD60C98C}" type="sibTrans" cxnId="{5D7C28C1-C10B-4C63-8A41-8DB2032A1948}">
      <dgm:prSet/>
      <dgm:spPr/>
      <dgm:t>
        <a:bodyPr/>
        <a:lstStyle/>
        <a:p>
          <a:endParaRPr lang="en-US"/>
        </a:p>
      </dgm:t>
    </dgm:pt>
    <dgm:pt modelId="{30DD5872-E37C-4D30-8CF2-E4DB3A156A7A}">
      <dgm:prSet phldrT="[Text]"/>
      <dgm:spPr/>
      <dgm:t>
        <a:bodyPr/>
        <a:lstStyle/>
        <a:p>
          <a:r>
            <a:rPr lang="en-US"/>
            <a:t>Frameworks</a:t>
          </a:r>
        </a:p>
      </dgm:t>
    </dgm:pt>
    <dgm:pt modelId="{DE977170-6143-4DF8-A3F0-7360DFA19EF2}" type="parTrans" cxnId="{B703E11E-0A6E-4524-96C0-C0D16A205103}">
      <dgm:prSet/>
      <dgm:spPr/>
      <dgm:t>
        <a:bodyPr/>
        <a:lstStyle/>
        <a:p>
          <a:endParaRPr lang="en-US"/>
        </a:p>
      </dgm:t>
    </dgm:pt>
    <dgm:pt modelId="{E7B6755D-A255-4848-B013-0FC85066D5F8}" type="sibTrans" cxnId="{B703E11E-0A6E-4524-96C0-C0D16A205103}">
      <dgm:prSet/>
      <dgm:spPr/>
      <dgm:t>
        <a:bodyPr/>
        <a:lstStyle/>
        <a:p>
          <a:endParaRPr lang="en-US"/>
        </a:p>
      </dgm:t>
    </dgm:pt>
    <dgm:pt modelId="{3F6F05A6-D2CC-4DE2-A6EA-309CF1510C38}" type="pres">
      <dgm:prSet presAssocID="{A0AB47CB-1D89-4C54-AF63-03001A637826}" presName="Name0" presStyleCnt="0">
        <dgm:presLayoutVars>
          <dgm:dir/>
          <dgm:resizeHandles val="exact"/>
        </dgm:presLayoutVars>
      </dgm:prSet>
      <dgm:spPr/>
    </dgm:pt>
    <dgm:pt modelId="{CD3E4E1A-F9C9-41F7-B4C0-97CA5144BBDB}" type="pres">
      <dgm:prSet presAssocID="{A0AB47CB-1D89-4C54-AF63-03001A637826}" presName="bkgdShp" presStyleLbl="alignAccFollowNode1" presStyleIdx="0" presStyleCnt="1" custLinFactNeighborY="-806"/>
      <dgm:spPr/>
    </dgm:pt>
    <dgm:pt modelId="{1D43DEFC-89C7-4668-968A-A38E2B4F1C5F}" type="pres">
      <dgm:prSet presAssocID="{A0AB47CB-1D89-4C54-AF63-03001A637826}" presName="linComp" presStyleCnt="0"/>
      <dgm:spPr/>
    </dgm:pt>
    <dgm:pt modelId="{940B9D72-8F30-4D35-B691-46DA84814915}" type="pres">
      <dgm:prSet presAssocID="{D4413CF0-1E92-4F40-8774-73A38498AF44}" presName="compNode" presStyleCnt="0"/>
      <dgm:spPr/>
    </dgm:pt>
    <dgm:pt modelId="{5F1E71FE-4BA1-49BA-A42A-023A445484DE}" type="pres">
      <dgm:prSet presAssocID="{D4413CF0-1E92-4F40-8774-73A38498AF44}" presName="node" presStyleLbl="node1" presStyleIdx="0" presStyleCnt="4">
        <dgm:presLayoutVars>
          <dgm:bulletEnabled val="1"/>
        </dgm:presLayoutVars>
      </dgm:prSet>
      <dgm:spPr/>
    </dgm:pt>
    <dgm:pt modelId="{6AD7854B-D7B5-48C8-9C22-51CEA6D08BE9}" type="pres">
      <dgm:prSet presAssocID="{D4413CF0-1E92-4F40-8774-73A38498AF44}" presName="invisiNode" presStyleLbl="node1" presStyleIdx="0" presStyleCnt="4"/>
      <dgm:spPr/>
    </dgm:pt>
    <dgm:pt modelId="{68BABC9A-D8EA-48B6-B678-9062E372E8A4}" type="pres">
      <dgm:prSet presAssocID="{D4413CF0-1E92-4F40-8774-73A38498AF44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92A6FD44-26EA-4599-9C50-188CBC86C47D}" type="pres">
      <dgm:prSet presAssocID="{FF9B8DC8-AD11-4207-953E-AE6C156EDB39}" presName="sibTrans" presStyleLbl="sibTrans2D1" presStyleIdx="0" presStyleCnt="0"/>
      <dgm:spPr/>
    </dgm:pt>
    <dgm:pt modelId="{DF5FCCB6-54CE-4995-9948-7B28A22248C7}" type="pres">
      <dgm:prSet presAssocID="{DBC08EC5-7BAB-4392-978A-FD33BF65B838}" presName="compNode" presStyleCnt="0"/>
      <dgm:spPr/>
    </dgm:pt>
    <dgm:pt modelId="{2BB2F2E2-EE40-41AC-BD38-29A3D3B3347A}" type="pres">
      <dgm:prSet presAssocID="{DBC08EC5-7BAB-4392-978A-FD33BF65B838}" presName="node" presStyleLbl="node1" presStyleIdx="1" presStyleCnt="4">
        <dgm:presLayoutVars>
          <dgm:bulletEnabled val="1"/>
        </dgm:presLayoutVars>
      </dgm:prSet>
      <dgm:spPr/>
    </dgm:pt>
    <dgm:pt modelId="{5E9F8485-E1A9-436E-85B9-D51F4BFE4B40}" type="pres">
      <dgm:prSet presAssocID="{DBC08EC5-7BAB-4392-978A-FD33BF65B838}" presName="invisiNode" presStyleLbl="node1" presStyleIdx="1" presStyleCnt="4"/>
      <dgm:spPr/>
    </dgm:pt>
    <dgm:pt modelId="{AD7FFF93-3988-4867-A00D-D6CBA0B8C8E9}" type="pres">
      <dgm:prSet presAssocID="{DBC08EC5-7BAB-4392-978A-FD33BF65B838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7F3BA0B-481C-432C-94F6-0EF9D46C59BE}" type="pres">
      <dgm:prSet presAssocID="{D170F831-74D1-4BF2-8E4F-1F2BC7E33278}" presName="sibTrans" presStyleLbl="sibTrans2D1" presStyleIdx="0" presStyleCnt="0"/>
      <dgm:spPr/>
    </dgm:pt>
    <dgm:pt modelId="{4D1FE498-AB4C-46FE-88F5-14647A1F2A9A}" type="pres">
      <dgm:prSet presAssocID="{AA967217-AFD4-4BBA-B8D6-5BCE2ABA8251}" presName="compNode" presStyleCnt="0"/>
      <dgm:spPr/>
    </dgm:pt>
    <dgm:pt modelId="{3C6C7FC6-07BD-4AB6-B44F-CC5EB83F62D7}" type="pres">
      <dgm:prSet presAssocID="{AA967217-AFD4-4BBA-B8D6-5BCE2ABA8251}" presName="node" presStyleLbl="node1" presStyleIdx="2" presStyleCnt="4">
        <dgm:presLayoutVars>
          <dgm:bulletEnabled val="1"/>
        </dgm:presLayoutVars>
      </dgm:prSet>
      <dgm:spPr/>
    </dgm:pt>
    <dgm:pt modelId="{BF3A0449-EF19-4D8D-8118-0006463147DD}" type="pres">
      <dgm:prSet presAssocID="{AA967217-AFD4-4BBA-B8D6-5BCE2ABA8251}" presName="invisiNode" presStyleLbl="node1" presStyleIdx="2" presStyleCnt="4"/>
      <dgm:spPr/>
    </dgm:pt>
    <dgm:pt modelId="{7170E52B-F34C-449F-A052-B6378C037F15}" type="pres">
      <dgm:prSet presAssocID="{AA967217-AFD4-4BBA-B8D6-5BCE2ABA8251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1260E960-9876-4A2D-89F5-20336B6A0E2A}" type="pres">
      <dgm:prSet presAssocID="{9207660A-72B9-49A5-B4A9-B00ADD60C98C}" presName="sibTrans" presStyleLbl="sibTrans2D1" presStyleIdx="0" presStyleCnt="0"/>
      <dgm:spPr/>
    </dgm:pt>
    <dgm:pt modelId="{1A22B01A-700E-4644-A5E3-0BFF2A90548F}" type="pres">
      <dgm:prSet presAssocID="{30DD5872-E37C-4D30-8CF2-E4DB3A156A7A}" presName="compNode" presStyleCnt="0"/>
      <dgm:spPr/>
    </dgm:pt>
    <dgm:pt modelId="{AF0DA500-0F53-4C12-A50D-A48C848EF986}" type="pres">
      <dgm:prSet presAssocID="{30DD5872-E37C-4D30-8CF2-E4DB3A156A7A}" presName="node" presStyleLbl="node1" presStyleIdx="3" presStyleCnt="4">
        <dgm:presLayoutVars>
          <dgm:bulletEnabled val="1"/>
        </dgm:presLayoutVars>
      </dgm:prSet>
      <dgm:spPr/>
    </dgm:pt>
    <dgm:pt modelId="{ABEA50FF-A4B2-4A25-BD8F-4E05943E9594}" type="pres">
      <dgm:prSet presAssocID="{30DD5872-E37C-4D30-8CF2-E4DB3A156A7A}" presName="invisiNode" presStyleLbl="node1" presStyleIdx="3" presStyleCnt="4"/>
      <dgm:spPr/>
    </dgm:pt>
    <dgm:pt modelId="{2CFC4953-C3C7-4755-8E76-2C22C1836591}" type="pres">
      <dgm:prSet presAssocID="{30DD5872-E37C-4D30-8CF2-E4DB3A156A7A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t="-8000" b="-8000"/>
          </a:stretch>
        </a:blipFill>
      </dgm:spPr>
    </dgm:pt>
  </dgm:ptLst>
  <dgm:cxnLst>
    <dgm:cxn modelId="{B703E11E-0A6E-4524-96C0-C0D16A205103}" srcId="{A0AB47CB-1D89-4C54-AF63-03001A637826}" destId="{30DD5872-E37C-4D30-8CF2-E4DB3A156A7A}" srcOrd="3" destOrd="0" parTransId="{DE977170-6143-4DF8-A3F0-7360DFA19EF2}" sibTransId="{E7B6755D-A255-4848-B013-0FC85066D5F8}"/>
    <dgm:cxn modelId="{9807FE42-C148-43FE-BDC2-6757264F3B4C}" type="presOf" srcId="{30DD5872-E37C-4D30-8CF2-E4DB3A156A7A}" destId="{AF0DA500-0F53-4C12-A50D-A48C848EF986}" srcOrd="0" destOrd="0" presId="urn:microsoft.com/office/officeart/2005/8/layout/pList2"/>
    <dgm:cxn modelId="{8FAF9A4B-09F7-4B6A-ACFD-76710C91D47B}" srcId="{A0AB47CB-1D89-4C54-AF63-03001A637826}" destId="{DBC08EC5-7BAB-4392-978A-FD33BF65B838}" srcOrd="1" destOrd="0" parTransId="{F66875BD-EE5A-4AE5-B720-0899914F3856}" sibTransId="{D170F831-74D1-4BF2-8E4F-1F2BC7E33278}"/>
    <dgm:cxn modelId="{3334915A-A89E-468A-89CE-38F67131D475}" type="presOf" srcId="{FF9B8DC8-AD11-4207-953E-AE6C156EDB39}" destId="{92A6FD44-26EA-4599-9C50-188CBC86C47D}" srcOrd="0" destOrd="0" presId="urn:microsoft.com/office/officeart/2005/8/layout/pList2"/>
    <dgm:cxn modelId="{AD9F3A6E-F23F-4D0F-A496-E5E380AF0835}" type="presOf" srcId="{9207660A-72B9-49A5-B4A9-B00ADD60C98C}" destId="{1260E960-9876-4A2D-89F5-20336B6A0E2A}" srcOrd="0" destOrd="0" presId="urn:microsoft.com/office/officeart/2005/8/layout/pList2"/>
    <dgm:cxn modelId="{9AA6C29E-1128-4310-AD83-A9806E858528}" type="presOf" srcId="{D170F831-74D1-4BF2-8E4F-1F2BC7E33278}" destId="{57F3BA0B-481C-432C-94F6-0EF9D46C59BE}" srcOrd="0" destOrd="0" presId="urn:microsoft.com/office/officeart/2005/8/layout/pList2"/>
    <dgm:cxn modelId="{B00B4DBF-DF7A-4326-BC8C-3273E858303E}" srcId="{A0AB47CB-1D89-4C54-AF63-03001A637826}" destId="{D4413CF0-1E92-4F40-8774-73A38498AF44}" srcOrd="0" destOrd="0" parTransId="{6732BDE7-9F25-407D-B65F-CBBFAA6E5B51}" sibTransId="{FF9B8DC8-AD11-4207-953E-AE6C156EDB39}"/>
    <dgm:cxn modelId="{5D7C28C1-C10B-4C63-8A41-8DB2032A1948}" srcId="{A0AB47CB-1D89-4C54-AF63-03001A637826}" destId="{AA967217-AFD4-4BBA-B8D6-5BCE2ABA8251}" srcOrd="2" destOrd="0" parTransId="{CC5CA472-6CA5-4729-8273-8236224EFEF2}" sibTransId="{9207660A-72B9-49A5-B4A9-B00ADD60C98C}"/>
    <dgm:cxn modelId="{6D8525C5-BA11-49A8-A146-F7C19FB314DA}" type="presOf" srcId="{D4413CF0-1E92-4F40-8774-73A38498AF44}" destId="{5F1E71FE-4BA1-49BA-A42A-023A445484DE}" srcOrd="0" destOrd="0" presId="urn:microsoft.com/office/officeart/2005/8/layout/pList2"/>
    <dgm:cxn modelId="{18E913DA-6038-4E56-A414-17D475EEC00F}" type="presOf" srcId="{DBC08EC5-7BAB-4392-978A-FD33BF65B838}" destId="{2BB2F2E2-EE40-41AC-BD38-29A3D3B3347A}" srcOrd="0" destOrd="0" presId="urn:microsoft.com/office/officeart/2005/8/layout/pList2"/>
    <dgm:cxn modelId="{BFBF61FA-F4E9-408C-880D-F4AFEE67639E}" type="presOf" srcId="{A0AB47CB-1D89-4C54-AF63-03001A637826}" destId="{3F6F05A6-D2CC-4DE2-A6EA-309CF1510C38}" srcOrd="0" destOrd="0" presId="urn:microsoft.com/office/officeart/2005/8/layout/pList2"/>
    <dgm:cxn modelId="{3BA93CFC-464B-4BD9-A07C-6749BB12F3FA}" type="presOf" srcId="{AA967217-AFD4-4BBA-B8D6-5BCE2ABA8251}" destId="{3C6C7FC6-07BD-4AB6-B44F-CC5EB83F62D7}" srcOrd="0" destOrd="0" presId="urn:microsoft.com/office/officeart/2005/8/layout/pList2"/>
    <dgm:cxn modelId="{3B3624EC-DEAD-4CB4-8C2C-744AFF8062DB}" type="presParOf" srcId="{3F6F05A6-D2CC-4DE2-A6EA-309CF1510C38}" destId="{CD3E4E1A-F9C9-41F7-B4C0-97CA5144BBDB}" srcOrd="0" destOrd="0" presId="urn:microsoft.com/office/officeart/2005/8/layout/pList2"/>
    <dgm:cxn modelId="{CCF8893B-9727-4F4F-8C01-A73AF11CE054}" type="presParOf" srcId="{3F6F05A6-D2CC-4DE2-A6EA-309CF1510C38}" destId="{1D43DEFC-89C7-4668-968A-A38E2B4F1C5F}" srcOrd="1" destOrd="0" presId="urn:microsoft.com/office/officeart/2005/8/layout/pList2"/>
    <dgm:cxn modelId="{250ECFD4-C535-4D57-94AE-7C3ADDA8AE27}" type="presParOf" srcId="{1D43DEFC-89C7-4668-968A-A38E2B4F1C5F}" destId="{940B9D72-8F30-4D35-B691-46DA84814915}" srcOrd="0" destOrd="0" presId="urn:microsoft.com/office/officeart/2005/8/layout/pList2"/>
    <dgm:cxn modelId="{DBB97974-EE57-4A4C-98F8-A3F18B77EB97}" type="presParOf" srcId="{940B9D72-8F30-4D35-B691-46DA84814915}" destId="{5F1E71FE-4BA1-49BA-A42A-023A445484DE}" srcOrd="0" destOrd="0" presId="urn:microsoft.com/office/officeart/2005/8/layout/pList2"/>
    <dgm:cxn modelId="{762FBE5C-700D-4B80-9E8E-FB2D5D30F002}" type="presParOf" srcId="{940B9D72-8F30-4D35-B691-46DA84814915}" destId="{6AD7854B-D7B5-48C8-9C22-51CEA6D08BE9}" srcOrd="1" destOrd="0" presId="urn:microsoft.com/office/officeart/2005/8/layout/pList2"/>
    <dgm:cxn modelId="{4447B2F0-6652-4EA8-86D8-6E114ADC182C}" type="presParOf" srcId="{940B9D72-8F30-4D35-B691-46DA84814915}" destId="{68BABC9A-D8EA-48B6-B678-9062E372E8A4}" srcOrd="2" destOrd="0" presId="urn:microsoft.com/office/officeart/2005/8/layout/pList2"/>
    <dgm:cxn modelId="{8B26D489-0AF8-4D25-AB00-638D5941ABBC}" type="presParOf" srcId="{1D43DEFC-89C7-4668-968A-A38E2B4F1C5F}" destId="{92A6FD44-26EA-4599-9C50-188CBC86C47D}" srcOrd="1" destOrd="0" presId="urn:microsoft.com/office/officeart/2005/8/layout/pList2"/>
    <dgm:cxn modelId="{358627AC-8989-4F3A-95B5-F8833F80BE9B}" type="presParOf" srcId="{1D43DEFC-89C7-4668-968A-A38E2B4F1C5F}" destId="{DF5FCCB6-54CE-4995-9948-7B28A22248C7}" srcOrd="2" destOrd="0" presId="urn:microsoft.com/office/officeart/2005/8/layout/pList2"/>
    <dgm:cxn modelId="{5F6B45B1-8026-4028-B691-53E48EA3B3D9}" type="presParOf" srcId="{DF5FCCB6-54CE-4995-9948-7B28A22248C7}" destId="{2BB2F2E2-EE40-41AC-BD38-29A3D3B3347A}" srcOrd="0" destOrd="0" presId="urn:microsoft.com/office/officeart/2005/8/layout/pList2"/>
    <dgm:cxn modelId="{ADA25342-02FE-4FDE-92E8-7996CB1C91D0}" type="presParOf" srcId="{DF5FCCB6-54CE-4995-9948-7B28A22248C7}" destId="{5E9F8485-E1A9-436E-85B9-D51F4BFE4B40}" srcOrd="1" destOrd="0" presId="urn:microsoft.com/office/officeart/2005/8/layout/pList2"/>
    <dgm:cxn modelId="{336F128E-0A51-4290-9373-167FD2D115F2}" type="presParOf" srcId="{DF5FCCB6-54CE-4995-9948-7B28A22248C7}" destId="{AD7FFF93-3988-4867-A00D-D6CBA0B8C8E9}" srcOrd="2" destOrd="0" presId="urn:microsoft.com/office/officeart/2005/8/layout/pList2"/>
    <dgm:cxn modelId="{A44AE9DC-81E2-449E-A8A2-F54F0A28C87E}" type="presParOf" srcId="{1D43DEFC-89C7-4668-968A-A38E2B4F1C5F}" destId="{57F3BA0B-481C-432C-94F6-0EF9D46C59BE}" srcOrd="3" destOrd="0" presId="urn:microsoft.com/office/officeart/2005/8/layout/pList2"/>
    <dgm:cxn modelId="{A271BAF5-86B6-42B6-9EAF-12786E1563AC}" type="presParOf" srcId="{1D43DEFC-89C7-4668-968A-A38E2B4F1C5F}" destId="{4D1FE498-AB4C-46FE-88F5-14647A1F2A9A}" srcOrd="4" destOrd="0" presId="urn:microsoft.com/office/officeart/2005/8/layout/pList2"/>
    <dgm:cxn modelId="{6BADA1A3-44EF-4F3C-9A7D-44EBCC0BE2D0}" type="presParOf" srcId="{4D1FE498-AB4C-46FE-88F5-14647A1F2A9A}" destId="{3C6C7FC6-07BD-4AB6-B44F-CC5EB83F62D7}" srcOrd="0" destOrd="0" presId="urn:microsoft.com/office/officeart/2005/8/layout/pList2"/>
    <dgm:cxn modelId="{8E95CEF3-3035-4DEE-A19C-DAE553BEE5DA}" type="presParOf" srcId="{4D1FE498-AB4C-46FE-88F5-14647A1F2A9A}" destId="{BF3A0449-EF19-4D8D-8118-0006463147DD}" srcOrd="1" destOrd="0" presId="urn:microsoft.com/office/officeart/2005/8/layout/pList2"/>
    <dgm:cxn modelId="{548DB4B5-700F-43F2-A549-526087B5D5C8}" type="presParOf" srcId="{4D1FE498-AB4C-46FE-88F5-14647A1F2A9A}" destId="{7170E52B-F34C-449F-A052-B6378C037F15}" srcOrd="2" destOrd="0" presId="urn:microsoft.com/office/officeart/2005/8/layout/pList2"/>
    <dgm:cxn modelId="{0E993477-746D-48DE-A2E1-2330E28ADEF5}" type="presParOf" srcId="{1D43DEFC-89C7-4668-968A-A38E2B4F1C5F}" destId="{1260E960-9876-4A2D-89F5-20336B6A0E2A}" srcOrd="5" destOrd="0" presId="urn:microsoft.com/office/officeart/2005/8/layout/pList2"/>
    <dgm:cxn modelId="{E5E43203-44EB-4CEF-B0D8-EC14A9DD7F18}" type="presParOf" srcId="{1D43DEFC-89C7-4668-968A-A38E2B4F1C5F}" destId="{1A22B01A-700E-4644-A5E3-0BFF2A90548F}" srcOrd="6" destOrd="0" presId="urn:microsoft.com/office/officeart/2005/8/layout/pList2"/>
    <dgm:cxn modelId="{BD9B7B97-4687-4DEC-A343-671F7019C2CF}" type="presParOf" srcId="{1A22B01A-700E-4644-A5E3-0BFF2A90548F}" destId="{AF0DA500-0F53-4C12-A50D-A48C848EF986}" srcOrd="0" destOrd="0" presId="urn:microsoft.com/office/officeart/2005/8/layout/pList2"/>
    <dgm:cxn modelId="{6106ECA1-61C6-49F5-9AF6-945C4D97CF9B}" type="presParOf" srcId="{1A22B01A-700E-4644-A5E3-0BFF2A90548F}" destId="{ABEA50FF-A4B2-4A25-BD8F-4E05943E9594}" srcOrd="1" destOrd="0" presId="urn:microsoft.com/office/officeart/2005/8/layout/pList2"/>
    <dgm:cxn modelId="{6E4B7CE8-444F-4F8C-9A2A-5A1566D2DCD5}" type="presParOf" srcId="{1A22B01A-700E-4644-A5E3-0BFF2A90548F}" destId="{2CFC4953-C3C7-4755-8E76-2C22C183659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2C04D-D46B-408B-8F9B-B92F083E64AB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7D89D1-CB18-40CC-903B-908CF0AD7EE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823946E0-493F-4C98-A397-DFE3B397A301}" type="parTrans" cxnId="{1D143038-6ACA-4F06-B07E-20E98E5D84C7}">
      <dgm:prSet/>
      <dgm:spPr/>
      <dgm:t>
        <a:bodyPr/>
        <a:lstStyle/>
        <a:p>
          <a:endParaRPr lang="en-US"/>
        </a:p>
      </dgm:t>
    </dgm:pt>
    <dgm:pt modelId="{69DBD836-6952-4CC7-97DE-9AF52BEFBE16}" type="sibTrans" cxnId="{1D143038-6ACA-4F06-B07E-20E98E5D84C7}">
      <dgm:prSet/>
      <dgm:spPr/>
      <dgm:t>
        <a:bodyPr/>
        <a:lstStyle/>
        <a:p>
          <a:endParaRPr lang="en-US"/>
        </a:p>
      </dgm:t>
    </dgm:pt>
    <dgm:pt modelId="{4A535DA3-8510-47BC-8046-20F292826477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1AC60F3B-F62B-41AD-9875-FC58DB67B07F}" type="parTrans" cxnId="{AF2E36DD-6C7E-4456-A8CC-513F42F3C70F}">
      <dgm:prSet/>
      <dgm:spPr/>
      <dgm:t>
        <a:bodyPr/>
        <a:lstStyle/>
        <a:p>
          <a:endParaRPr lang="en-US"/>
        </a:p>
      </dgm:t>
    </dgm:pt>
    <dgm:pt modelId="{02F28EA6-8589-4BE9-BB5D-A6BE77E55121}" type="sibTrans" cxnId="{AF2E36DD-6C7E-4456-A8CC-513F42F3C70F}">
      <dgm:prSet/>
      <dgm:spPr/>
      <dgm:t>
        <a:bodyPr/>
        <a:lstStyle/>
        <a:p>
          <a:endParaRPr lang="en-US"/>
        </a:p>
      </dgm:t>
    </dgm:pt>
    <dgm:pt modelId="{F326EB97-0D29-4AE7-8651-E8BB1C30FC8F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306727FD-B27D-4285-95B4-358EAD3A099F}" type="parTrans" cxnId="{62D350CA-DFE2-401F-87F3-FECB92814442}">
      <dgm:prSet/>
      <dgm:spPr/>
      <dgm:t>
        <a:bodyPr/>
        <a:lstStyle/>
        <a:p>
          <a:endParaRPr lang="en-US"/>
        </a:p>
      </dgm:t>
    </dgm:pt>
    <dgm:pt modelId="{386DFBF6-0D2F-409D-9626-0CFA083C185D}" type="sibTrans" cxnId="{62D350CA-DFE2-401F-87F3-FECB92814442}">
      <dgm:prSet/>
      <dgm:spPr/>
      <dgm:t>
        <a:bodyPr/>
        <a:lstStyle/>
        <a:p>
          <a:endParaRPr lang="en-US"/>
        </a:p>
      </dgm:t>
    </dgm:pt>
    <dgm:pt modelId="{69F42766-B791-4700-ADC0-DE1DD5555038}" type="pres">
      <dgm:prSet presAssocID="{64D2C04D-D46B-408B-8F9B-B92F083E64AB}" presName="Name0" presStyleCnt="0">
        <dgm:presLayoutVars>
          <dgm:dir/>
        </dgm:presLayoutVars>
      </dgm:prSet>
      <dgm:spPr/>
    </dgm:pt>
    <dgm:pt modelId="{E49E6854-C6F0-4917-9CCA-D949B69A3341}" type="pres">
      <dgm:prSet presAssocID="{E87D89D1-CB18-40CC-903B-908CF0AD7EE4}" presName="withChildren" presStyleCnt="0"/>
      <dgm:spPr/>
    </dgm:pt>
    <dgm:pt modelId="{7EFA0A40-CC81-485C-B9A2-4BD272409ECB}" type="pres">
      <dgm:prSet presAssocID="{E87D89D1-CB18-40CC-903B-908CF0AD7EE4}" presName="bigCircle" presStyleLbl="vennNode1" presStyleIdx="0" presStyleCnt="3" custScaleX="92396" custScaleY="89772" custLinFactNeighborX="-49702" custLinFactNeighborY="-1053"/>
      <dgm:spPr>
        <a:solidFill>
          <a:schemeClr val="accent4">
            <a:alpha val="50000"/>
          </a:schemeClr>
        </a:solidFill>
      </dgm:spPr>
    </dgm:pt>
    <dgm:pt modelId="{FD3DAB68-47A6-4C85-A7ED-48C82A25065C}" type="pres">
      <dgm:prSet presAssocID="{E87D89D1-CB18-40CC-903B-908CF0AD7EE4}" presName="medCircle" presStyleLbl="vennNode1" presStyleIdx="1" presStyleCnt="3" custScaleX="164880" custScaleY="166155" custLinFactNeighborX="-96062" custLinFactNeighborY="20070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D3D50BAE-7863-4ED2-89CF-5C264E0F4EB4}" type="pres">
      <dgm:prSet presAssocID="{E87D89D1-CB18-40CC-903B-908CF0AD7EE4}" presName="txLvl1" presStyleLbl="revTx" presStyleIdx="0" presStyleCnt="3"/>
      <dgm:spPr/>
    </dgm:pt>
    <dgm:pt modelId="{28947970-2809-45A3-B697-F87FF72B83CD}" type="pres">
      <dgm:prSet presAssocID="{E87D89D1-CB18-40CC-903B-908CF0AD7EE4}" presName="lin" presStyleCnt="0"/>
      <dgm:spPr/>
    </dgm:pt>
    <dgm:pt modelId="{4D5A5FF3-BC46-42F8-ACE7-893DDA9EAAA7}" type="pres">
      <dgm:prSet presAssocID="{4A535DA3-8510-47BC-8046-20F292826477}" presName="txLvl2" presStyleLbl="revTx" presStyleIdx="1" presStyleCnt="3"/>
      <dgm:spPr/>
    </dgm:pt>
    <dgm:pt modelId="{F306BDB6-5B76-42DC-AD93-568AF0202699}" type="pres">
      <dgm:prSet presAssocID="{02F28EA6-8589-4BE9-BB5D-A6BE77E55121}" presName="smCircle" presStyleLbl="vennNode1" presStyleIdx="2" presStyleCnt="3" custScaleX="796219" custScaleY="805036" custLinFactX="-176121" custLinFactY="200000" custLinFactNeighborX="-200000" custLinFactNeighborY="207545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  <dgm:pt modelId="{1AC8EF5A-D30B-4342-81FA-6E9B7BCA32CB}" type="pres">
      <dgm:prSet presAssocID="{F326EB97-0D29-4AE7-8651-E8BB1C30FC8F}" presName="txLvl2" presStyleLbl="revTx" presStyleIdx="2" presStyleCnt="3"/>
      <dgm:spPr/>
    </dgm:pt>
  </dgm:ptLst>
  <dgm:cxnLst>
    <dgm:cxn modelId="{088C2301-1960-46BC-946A-FEAAB7016DFD}" type="presOf" srcId="{F326EB97-0D29-4AE7-8651-E8BB1C30FC8F}" destId="{1AC8EF5A-D30B-4342-81FA-6E9B7BCA32CB}" srcOrd="0" destOrd="0" presId="urn:microsoft.com/office/officeart/2008/layout/VerticalCircleList"/>
    <dgm:cxn modelId="{1D143038-6ACA-4F06-B07E-20E98E5D84C7}" srcId="{64D2C04D-D46B-408B-8F9B-B92F083E64AB}" destId="{E87D89D1-CB18-40CC-903B-908CF0AD7EE4}" srcOrd="0" destOrd="0" parTransId="{823946E0-493F-4C98-A397-DFE3B397A301}" sibTransId="{69DBD836-6952-4CC7-97DE-9AF52BEFBE16}"/>
    <dgm:cxn modelId="{FB1D2898-3C30-4112-8799-933203F4B718}" type="presOf" srcId="{4A535DA3-8510-47BC-8046-20F292826477}" destId="{4D5A5FF3-BC46-42F8-ACE7-893DDA9EAAA7}" srcOrd="0" destOrd="0" presId="urn:microsoft.com/office/officeart/2008/layout/VerticalCircleList"/>
    <dgm:cxn modelId="{D2DCC3AC-03DE-4335-B718-A8729E098342}" type="presOf" srcId="{64D2C04D-D46B-408B-8F9B-B92F083E64AB}" destId="{69F42766-B791-4700-ADC0-DE1DD5555038}" srcOrd="0" destOrd="0" presId="urn:microsoft.com/office/officeart/2008/layout/VerticalCircleList"/>
    <dgm:cxn modelId="{425CE3C6-BC18-4EE5-BAFA-22D8B99716D0}" type="presOf" srcId="{E87D89D1-CB18-40CC-903B-908CF0AD7EE4}" destId="{D3D50BAE-7863-4ED2-89CF-5C264E0F4EB4}" srcOrd="0" destOrd="0" presId="urn:microsoft.com/office/officeart/2008/layout/VerticalCircleList"/>
    <dgm:cxn modelId="{62D350CA-DFE2-401F-87F3-FECB92814442}" srcId="{E87D89D1-CB18-40CC-903B-908CF0AD7EE4}" destId="{F326EB97-0D29-4AE7-8651-E8BB1C30FC8F}" srcOrd="1" destOrd="0" parTransId="{306727FD-B27D-4285-95B4-358EAD3A099F}" sibTransId="{386DFBF6-0D2F-409D-9626-0CFA083C185D}"/>
    <dgm:cxn modelId="{AF2E36DD-6C7E-4456-A8CC-513F42F3C70F}" srcId="{E87D89D1-CB18-40CC-903B-908CF0AD7EE4}" destId="{4A535DA3-8510-47BC-8046-20F292826477}" srcOrd="0" destOrd="0" parTransId="{1AC60F3B-F62B-41AD-9875-FC58DB67B07F}" sibTransId="{02F28EA6-8589-4BE9-BB5D-A6BE77E55121}"/>
    <dgm:cxn modelId="{F639FDDD-A442-4F64-94FD-19F96EA6D237}" type="presParOf" srcId="{69F42766-B791-4700-ADC0-DE1DD5555038}" destId="{E49E6854-C6F0-4917-9CCA-D949B69A3341}" srcOrd="0" destOrd="0" presId="urn:microsoft.com/office/officeart/2008/layout/VerticalCircleList"/>
    <dgm:cxn modelId="{D1F1DCD8-76AE-4855-A26F-9D78A816756F}" type="presParOf" srcId="{E49E6854-C6F0-4917-9CCA-D949B69A3341}" destId="{7EFA0A40-CC81-485C-B9A2-4BD272409ECB}" srcOrd="0" destOrd="0" presId="urn:microsoft.com/office/officeart/2008/layout/VerticalCircleList"/>
    <dgm:cxn modelId="{516EDBAE-A2D9-4A86-AB3E-BA94A207C5B4}" type="presParOf" srcId="{E49E6854-C6F0-4917-9CCA-D949B69A3341}" destId="{FD3DAB68-47A6-4C85-A7ED-48C82A25065C}" srcOrd="1" destOrd="0" presId="urn:microsoft.com/office/officeart/2008/layout/VerticalCircleList"/>
    <dgm:cxn modelId="{37F24530-9387-46D9-BB78-C893559F9ACF}" type="presParOf" srcId="{E49E6854-C6F0-4917-9CCA-D949B69A3341}" destId="{D3D50BAE-7863-4ED2-89CF-5C264E0F4EB4}" srcOrd="2" destOrd="0" presId="urn:microsoft.com/office/officeart/2008/layout/VerticalCircleList"/>
    <dgm:cxn modelId="{EF5E321C-BD57-467C-989A-B9167DB93E93}" type="presParOf" srcId="{E49E6854-C6F0-4917-9CCA-D949B69A3341}" destId="{28947970-2809-45A3-B697-F87FF72B83CD}" srcOrd="3" destOrd="0" presId="urn:microsoft.com/office/officeart/2008/layout/VerticalCircleList"/>
    <dgm:cxn modelId="{F3B18CA4-EAF5-4FBB-8675-A9C640E6929F}" type="presParOf" srcId="{28947970-2809-45A3-B697-F87FF72B83CD}" destId="{4D5A5FF3-BC46-42F8-ACE7-893DDA9EAAA7}" srcOrd="0" destOrd="0" presId="urn:microsoft.com/office/officeart/2008/layout/VerticalCircleList"/>
    <dgm:cxn modelId="{957AF42E-502D-4D17-ABAA-8C8155B52AEF}" type="presParOf" srcId="{28947970-2809-45A3-B697-F87FF72B83CD}" destId="{F306BDB6-5B76-42DC-AD93-568AF0202699}" srcOrd="1" destOrd="0" presId="urn:microsoft.com/office/officeart/2008/layout/VerticalCircleList"/>
    <dgm:cxn modelId="{F2079591-7EF2-4024-BFD8-AEA8AB0F8087}" type="presParOf" srcId="{28947970-2809-45A3-B697-F87FF72B83CD}" destId="{1AC8EF5A-D30B-4342-81FA-6E9B7BCA32C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2C04D-D46B-408B-8F9B-B92F083E64AB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7D89D1-CB18-40CC-903B-908CF0AD7EE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823946E0-493F-4C98-A397-DFE3B397A301}" type="parTrans" cxnId="{1D143038-6ACA-4F06-B07E-20E98E5D84C7}">
      <dgm:prSet/>
      <dgm:spPr/>
      <dgm:t>
        <a:bodyPr/>
        <a:lstStyle/>
        <a:p>
          <a:endParaRPr lang="en-US"/>
        </a:p>
      </dgm:t>
    </dgm:pt>
    <dgm:pt modelId="{69DBD836-6952-4CC7-97DE-9AF52BEFBE16}" type="sibTrans" cxnId="{1D143038-6ACA-4F06-B07E-20E98E5D84C7}">
      <dgm:prSet/>
      <dgm:spPr/>
      <dgm:t>
        <a:bodyPr/>
        <a:lstStyle/>
        <a:p>
          <a:endParaRPr lang="en-US"/>
        </a:p>
      </dgm:t>
    </dgm:pt>
    <dgm:pt modelId="{4A535DA3-8510-47BC-8046-20F292826477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1AC60F3B-F62B-41AD-9875-FC58DB67B07F}" type="parTrans" cxnId="{AF2E36DD-6C7E-4456-A8CC-513F42F3C70F}">
      <dgm:prSet/>
      <dgm:spPr/>
      <dgm:t>
        <a:bodyPr/>
        <a:lstStyle/>
        <a:p>
          <a:endParaRPr lang="en-US"/>
        </a:p>
      </dgm:t>
    </dgm:pt>
    <dgm:pt modelId="{02F28EA6-8589-4BE9-BB5D-A6BE77E55121}" type="sibTrans" cxnId="{AF2E36DD-6C7E-4456-A8CC-513F42F3C70F}">
      <dgm:prSet/>
      <dgm:spPr/>
      <dgm:t>
        <a:bodyPr/>
        <a:lstStyle/>
        <a:p>
          <a:endParaRPr lang="en-US"/>
        </a:p>
      </dgm:t>
    </dgm:pt>
    <dgm:pt modelId="{F326EB97-0D29-4AE7-8651-E8BB1C30FC8F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306727FD-B27D-4285-95B4-358EAD3A099F}" type="parTrans" cxnId="{62D350CA-DFE2-401F-87F3-FECB92814442}">
      <dgm:prSet/>
      <dgm:spPr/>
      <dgm:t>
        <a:bodyPr/>
        <a:lstStyle/>
        <a:p>
          <a:endParaRPr lang="en-US"/>
        </a:p>
      </dgm:t>
    </dgm:pt>
    <dgm:pt modelId="{386DFBF6-0D2F-409D-9626-0CFA083C185D}" type="sibTrans" cxnId="{62D350CA-DFE2-401F-87F3-FECB92814442}">
      <dgm:prSet/>
      <dgm:spPr/>
      <dgm:t>
        <a:bodyPr/>
        <a:lstStyle/>
        <a:p>
          <a:endParaRPr lang="en-US"/>
        </a:p>
      </dgm:t>
    </dgm:pt>
    <dgm:pt modelId="{69F42766-B791-4700-ADC0-DE1DD5555038}" type="pres">
      <dgm:prSet presAssocID="{64D2C04D-D46B-408B-8F9B-B92F083E64AB}" presName="Name0" presStyleCnt="0">
        <dgm:presLayoutVars>
          <dgm:dir/>
        </dgm:presLayoutVars>
      </dgm:prSet>
      <dgm:spPr/>
    </dgm:pt>
    <dgm:pt modelId="{E49E6854-C6F0-4917-9CCA-D949B69A3341}" type="pres">
      <dgm:prSet presAssocID="{E87D89D1-CB18-40CC-903B-908CF0AD7EE4}" presName="withChildren" presStyleCnt="0"/>
      <dgm:spPr/>
    </dgm:pt>
    <dgm:pt modelId="{7EFA0A40-CC81-485C-B9A2-4BD272409ECB}" type="pres">
      <dgm:prSet presAssocID="{E87D89D1-CB18-40CC-903B-908CF0AD7EE4}" presName="bigCircle" presStyleLbl="vennNode1" presStyleIdx="0" presStyleCnt="3" custScaleX="99458" custScaleY="99477" custLinFactNeighborX="-49702" custLinFactNeighborY="-1053"/>
      <dgm:spPr/>
    </dgm:pt>
    <dgm:pt modelId="{FD3DAB68-47A6-4C85-A7ED-48C82A25065C}" type="pres">
      <dgm:prSet presAssocID="{E87D89D1-CB18-40CC-903B-908CF0AD7EE4}" presName="medCircle" presStyleLbl="vennNode1" presStyleIdx="1" presStyleCnt="3" custScaleX="164880" custScaleY="166155" custLinFactNeighborX="-96062" custLinFactNeighborY="20070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D3D50BAE-7863-4ED2-89CF-5C264E0F4EB4}" type="pres">
      <dgm:prSet presAssocID="{E87D89D1-CB18-40CC-903B-908CF0AD7EE4}" presName="txLvl1" presStyleLbl="revTx" presStyleIdx="0" presStyleCnt="3"/>
      <dgm:spPr/>
    </dgm:pt>
    <dgm:pt modelId="{28947970-2809-45A3-B697-F87FF72B83CD}" type="pres">
      <dgm:prSet presAssocID="{E87D89D1-CB18-40CC-903B-908CF0AD7EE4}" presName="lin" presStyleCnt="0"/>
      <dgm:spPr/>
    </dgm:pt>
    <dgm:pt modelId="{4D5A5FF3-BC46-42F8-ACE7-893DDA9EAAA7}" type="pres">
      <dgm:prSet presAssocID="{4A535DA3-8510-47BC-8046-20F292826477}" presName="txLvl2" presStyleLbl="revTx" presStyleIdx="1" presStyleCnt="3"/>
      <dgm:spPr/>
    </dgm:pt>
    <dgm:pt modelId="{F306BDB6-5B76-42DC-AD93-568AF0202699}" type="pres">
      <dgm:prSet presAssocID="{02F28EA6-8589-4BE9-BB5D-A6BE77E55121}" presName="smCircle" presStyleLbl="vennNode1" presStyleIdx="2" presStyleCnt="3" custScaleX="577649" custScaleY="569062" custLinFactX="-202148" custLinFactY="100000" custLinFactNeighborX="-300000" custLinFactNeighborY="159534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</dgm:pt>
    <dgm:pt modelId="{1AC8EF5A-D30B-4342-81FA-6E9B7BCA32CB}" type="pres">
      <dgm:prSet presAssocID="{F326EB97-0D29-4AE7-8651-E8BB1C30FC8F}" presName="txLvl2" presStyleLbl="revTx" presStyleIdx="2" presStyleCnt="3"/>
      <dgm:spPr/>
    </dgm:pt>
  </dgm:ptLst>
  <dgm:cxnLst>
    <dgm:cxn modelId="{088C2301-1960-46BC-946A-FEAAB7016DFD}" type="presOf" srcId="{F326EB97-0D29-4AE7-8651-E8BB1C30FC8F}" destId="{1AC8EF5A-D30B-4342-81FA-6E9B7BCA32CB}" srcOrd="0" destOrd="0" presId="urn:microsoft.com/office/officeart/2008/layout/VerticalCircleList"/>
    <dgm:cxn modelId="{1D143038-6ACA-4F06-B07E-20E98E5D84C7}" srcId="{64D2C04D-D46B-408B-8F9B-B92F083E64AB}" destId="{E87D89D1-CB18-40CC-903B-908CF0AD7EE4}" srcOrd="0" destOrd="0" parTransId="{823946E0-493F-4C98-A397-DFE3B397A301}" sibTransId="{69DBD836-6952-4CC7-97DE-9AF52BEFBE16}"/>
    <dgm:cxn modelId="{FB1D2898-3C30-4112-8799-933203F4B718}" type="presOf" srcId="{4A535DA3-8510-47BC-8046-20F292826477}" destId="{4D5A5FF3-BC46-42F8-ACE7-893DDA9EAAA7}" srcOrd="0" destOrd="0" presId="urn:microsoft.com/office/officeart/2008/layout/VerticalCircleList"/>
    <dgm:cxn modelId="{D2DCC3AC-03DE-4335-B718-A8729E098342}" type="presOf" srcId="{64D2C04D-D46B-408B-8F9B-B92F083E64AB}" destId="{69F42766-B791-4700-ADC0-DE1DD5555038}" srcOrd="0" destOrd="0" presId="urn:microsoft.com/office/officeart/2008/layout/VerticalCircleList"/>
    <dgm:cxn modelId="{425CE3C6-BC18-4EE5-BAFA-22D8B99716D0}" type="presOf" srcId="{E87D89D1-CB18-40CC-903B-908CF0AD7EE4}" destId="{D3D50BAE-7863-4ED2-89CF-5C264E0F4EB4}" srcOrd="0" destOrd="0" presId="urn:microsoft.com/office/officeart/2008/layout/VerticalCircleList"/>
    <dgm:cxn modelId="{62D350CA-DFE2-401F-87F3-FECB92814442}" srcId="{E87D89D1-CB18-40CC-903B-908CF0AD7EE4}" destId="{F326EB97-0D29-4AE7-8651-E8BB1C30FC8F}" srcOrd="1" destOrd="0" parTransId="{306727FD-B27D-4285-95B4-358EAD3A099F}" sibTransId="{386DFBF6-0D2F-409D-9626-0CFA083C185D}"/>
    <dgm:cxn modelId="{AF2E36DD-6C7E-4456-A8CC-513F42F3C70F}" srcId="{E87D89D1-CB18-40CC-903B-908CF0AD7EE4}" destId="{4A535DA3-8510-47BC-8046-20F292826477}" srcOrd="0" destOrd="0" parTransId="{1AC60F3B-F62B-41AD-9875-FC58DB67B07F}" sibTransId="{02F28EA6-8589-4BE9-BB5D-A6BE77E55121}"/>
    <dgm:cxn modelId="{F639FDDD-A442-4F64-94FD-19F96EA6D237}" type="presParOf" srcId="{69F42766-B791-4700-ADC0-DE1DD5555038}" destId="{E49E6854-C6F0-4917-9CCA-D949B69A3341}" srcOrd="0" destOrd="0" presId="urn:microsoft.com/office/officeart/2008/layout/VerticalCircleList"/>
    <dgm:cxn modelId="{D1F1DCD8-76AE-4855-A26F-9D78A816756F}" type="presParOf" srcId="{E49E6854-C6F0-4917-9CCA-D949B69A3341}" destId="{7EFA0A40-CC81-485C-B9A2-4BD272409ECB}" srcOrd="0" destOrd="0" presId="urn:microsoft.com/office/officeart/2008/layout/VerticalCircleList"/>
    <dgm:cxn modelId="{516EDBAE-A2D9-4A86-AB3E-BA94A207C5B4}" type="presParOf" srcId="{E49E6854-C6F0-4917-9CCA-D949B69A3341}" destId="{FD3DAB68-47A6-4C85-A7ED-48C82A25065C}" srcOrd="1" destOrd="0" presId="urn:microsoft.com/office/officeart/2008/layout/VerticalCircleList"/>
    <dgm:cxn modelId="{37F24530-9387-46D9-BB78-C893559F9ACF}" type="presParOf" srcId="{E49E6854-C6F0-4917-9CCA-D949B69A3341}" destId="{D3D50BAE-7863-4ED2-89CF-5C264E0F4EB4}" srcOrd="2" destOrd="0" presId="urn:microsoft.com/office/officeart/2008/layout/VerticalCircleList"/>
    <dgm:cxn modelId="{EF5E321C-BD57-467C-989A-B9167DB93E93}" type="presParOf" srcId="{E49E6854-C6F0-4917-9CCA-D949B69A3341}" destId="{28947970-2809-45A3-B697-F87FF72B83CD}" srcOrd="3" destOrd="0" presId="urn:microsoft.com/office/officeart/2008/layout/VerticalCircleList"/>
    <dgm:cxn modelId="{F3B18CA4-EAF5-4FBB-8675-A9C640E6929F}" type="presParOf" srcId="{28947970-2809-45A3-B697-F87FF72B83CD}" destId="{4D5A5FF3-BC46-42F8-ACE7-893DDA9EAAA7}" srcOrd="0" destOrd="0" presId="urn:microsoft.com/office/officeart/2008/layout/VerticalCircleList"/>
    <dgm:cxn modelId="{957AF42E-502D-4D17-ABAA-8C8155B52AEF}" type="presParOf" srcId="{28947970-2809-45A3-B697-F87FF72B83CD}" destId="{F306BDB6-5B76-42DC-AD93-568AF0202699}" srcOrd="1" destOrd="0" presId="urn:microsoft.com/office/officeart/2008/layout/VerticalCircleList"/>
    <dgm:cxn modelId="{F2079591-7EF2-4024-BFD8-AEA8AB0F8087}" type="presParOf" srcId="{28947970-2809-45A3-B697-F87FF72B83CD}" destId="{1AC8EF5A-D30B-4342-81FA-6E9B7BCA32C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E4E1A-F9C9-41F7-B4C0-97CA5144BBDB}">
      <dsp:nvSpPr>
        <dsp:cNvPr id="0" name=""/>
        <dsp:cNvSpPr/>
      </dsp:nvSpPr>
      <dsp:spPr>
        <a:xfrm>
          <a:off x="0" y="0"/>
          <a:ext cx="9580380" cy="24797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ABC9A-D8EA-48B6-B678-9062E372E8A4}">
      <dsp:nvSpPr>
        <dsp:cNvPr id="0" name=""/>
        <dsp:cNvSpPr/>
      </dsp:nvSpPr>
      <dsp:spPr>
        <a:xfrm>
          <a:off x="290049" y="330630"/>
          <a:ext cx="2093088" cy="18184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E71FE-4BA1-49BA-A42A-023A445484DE}">
      <dsp:nvSpPr>
        <dsp:cNvPr id="0" name=""/>
        <dsp:cNvSpPr/>
      </dsp:nvSpPr>
      <dsp:spPr>
        <a:xfrm rot="10800000">
          <a:off x="290049" y="2479724"/>
          <a:ext cx="2093088" cy="303077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Media Queries</a:t>
          </a:r>
        </a:p>
      </dsp:txBody>
      <dsp:txXfrm rot="10800000">
        <a:off x="354419" y="2479724"/>
        <a:ext cx="1964348" cy="2966405"/>
      </dsp:txXfrm>
    </dsp:sp>
    <dsp:sp modelId="{AD7FFF93-3988-4867-A00D-D6CBA0B8C8E9}">
      <dsp:nvSpPr>
        <dsp:cNvPr id="0" name=""/>
        <dsp:cNvSpPr/>
      </dsp:nvSpPr>
      <dsp:spPr>
        <a:xfrm>
          <a:off x="2592447" y="330630"/>
          <a:ext cx="2093088" cy="18184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F2E2-EE40-41AC-BD38-29A3D3B3347A}">
      <dsp:nvSpPr>
        <dsp:cNvPr id="0" name=""/>
        <dsp:cNvSpPr/>
      </dsp:nvSpPr>
      <dsp:spPr>
        <a:xfrm rot="10800000">
          <a:off x="2592447" y="2479724"/>
          <a:ext cx="2093088" cy="303077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Meta Tags</a:t>
          </a:r>
        </a:p>
      </dsp:txBody>
      <dsp:txXfrm rot="10800000">
        <a:off x="2656817" y="2479724"/>
        <a:ext cx="1964348" cy="2966405"/>
      </dsp:txXfrm>
    </dsp:sp>
    <dsp:sp modelId="{7170E52B-F34C-449F-A052-B6378C037F15}">
      <dsp:nvSpPr>
        <dsp:cNvPr id="0" name=""/>
        <dsp:cNvSpPr/>
      </dsp:nvSpPr>
      <dsp:spPr>
        <a:xfrm>
          <a:off x="4894844" y="330630"/>
          <a:ext cx="2093088" cy="18184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C7FC6-07BD-4AB6-B44F-CC5EB83F62D7}">
      <dsp:nvSpPr>
        <dsp:cNvPr id="0" name=""/>
        <dsp:cNvSpPr/>
      </dsp:nvSpPr>
      <dsp:spPr>
        <a:xfrm rot="10800000">
          <a:off x="4894844" y="2479724"/>
          <a:ext cx="2093088" cy="303077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Grid System</a:t>
          </a:r>
        </a:p>
      </dsp:txBody>
      <dsp:txXfrm rot="10800000">
        <a:off x="4959214" y="2479724"/>
        <a:ext cx="1964348" cy="2966405"/>
      </dsp:txXfrm>
    </dsp:sp>
    <dsp:sp modelId="{2CFC4953-C3C7-4755-8E76-2C22C1836591}">
      <dsp:nvSpPr>
        <dsp:cNvPr id="0" name=""/>
        <dsp:cNvSpPr/>
      </dsp:nvSpPr>
      <dsp:spPr>
        <a:xfrm>
          <a:off x="7197241" y="330630"/>
          <a:ext cx="2093088" cy="18184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DA500-0F53-4C12-A50D-A48C848EF986}">
      <dsp:nvSpPr>
        <dsp:cNvPr id="0" name=""/>
        <dsp:cNvSpPr/>
      </dsp:nvSpPr>
      <dsp:spPr>
        <a:xfrm rot="10800000">
          <a:off x="7197241" y="2479724"/>
          <a:ext cx="2093088" cy="303077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Frameworks</a:t>
          </a:r>
        </a:p>
      </dsp:txBody>
      <dsp:txXfrm rot="10800000">
        <a:off x="7261611" y="2479724"/>
        <a:ext cx="1964348" cy="2966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A0A40-CC81-485C-B9A2-4BD272409ECB}">
      <dsp:nvSpPr>
        <dsp:cNvPr id="0" name=""/>
        <dsp:cNvSpPr/>
      </dsp:nvSpPr>
      <dsp:spPr>
        <a:xfrm>
          <a:off x="0" y="762915"/>
          <a:ext cx="4231057" cy="4110897"/>
        </a:xfrm>
        <a:prstGeom prst="ellipse">
          <a:avLst/>
        </a:prstGeom>
        <a:solidFill>
          <a:schemeClr val="accent4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3DAB68-47A6-4C85-A7ED-48C82A25065C}">
      <dsp:nvSpPr>
        <dsp:cNvPr id="0" name=""/>
        <dsp:cNvSpPr/>
      </dsp:nvSpPr>
      <dsp:spPr>
        <a:xfrm>
          <a:off x="0" y="662064"/>
          <a:ext cx="1359052" cy="1369562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D3D50BAE-7863-4ED2-89CF-5C264E0F4EB4}">
      <dsp:nvSpPr>
        <dsp:cNvPr id="0" name=""/>
        <dsp:cNvSpPr/>
      </dsp:nvSpPr>
      <dsp:spPr>
        <a:xfrm>
          <a:off x="681492" y="769280"/>
          <a:ext cx="4408940" cy="82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0" bIns="63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 </a:t>
          </a:r>
        </a:p>
      </dsp:txBody>
      <dsp:txXfrm>
        <a:off x="681492" y="769280"/>
        <a:ext cx="4408940" cy="824267"/>
      </dsp:txXfrm>
    </dsp:sp>
    <dsp:sp modelId="{4D5A5FF3-BC46-42F8-ACE7-893DDA9EAAA7}">
      <dsp:nvSpPr>
        <dsp:cNvPr id="0" name=""/>
        <dsp:cNvSpPr/>
      </dsp:nvSpPr>
      <dsp:spPr>
        <a:xfrm>
          <a:off x="681492" y="1593548"/>
          <a:ext cx="4408940" cy="64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0" bIns="4953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 </a:t>
          </a:r>
        </a:p>
      </dsp:txBody>
      <dsp:txXfrm>
        <a:off x="681492" y="1593548"/>
        <a:ext cx="4408940" cy="643242"/>
      </dsp:txXfrm>
    </dsp:sp>
    <dsp:sp modelId="{F306BDB6-5B76-42DC-AD93-568AF0202699}">
      <dsp:nvSpPr>
        <dsp:cNvPr id="0" name=""/>
        <dsp:cNvSpPr/>
      </dsp:nvSpPr>
      <dsp:spPr>
        <a:xfrm>
          <a:off x="0" y="3853286"/>
          <a:ext cx="1548236" cy="1565380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1AC8EF5A-D30B-4342-81FA-6E9B7BCA32CB}">
      <dsp:nvSpPr>
        <dsp:cNvPr id="0" name=""/>
        <dsp:cNvSpPr/>
      </dsp:nvSpPr>
      <dsp:spPr>
        <a:xfrm>
          <a:off x="681492" y="3802171"/>
          <a:ext cx="4408940" cy="64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0" bIns="4953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 </a:t>
          </a:r>
        </a:p>
      </dsp:txBody>
      <dsp:txXfrm>
        <a:off x="681492" y="3802171"/>
        <a:ext cx="4408940" cy="643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A0A40-CC81-485C-B9A2-4BD272409ECB}">
      <dsp:nvSpPr>
        <dsp:cNvPr id="0" name=""/>
        <dsp:cNvSpPr/>
      </dsp:nvSpPr>
      <dsp:spPr>
        <a:xfrm>
          <a:off x="0" y="429602"/>
          <a:ext cx="4554445" cy="455531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3DAB68-47A6-4C85-A7ED-48C82A25065C}">
      <dsp:nvSpPr>
        <dsp:cNvPr id="0" name=""/>
        <dsp:cNvSpPr/>
      </dsp:nvSpPr>
      <dsp:spPr>
        <a:xfrm>
          <a:off x="0" y="550959"/>
          <a:ext cx="1359052" cy="1369562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D3D50BAE-7863-4ED2-89CF-5C264E0F4EB4}">
      <dsp:nvSpPr>
        <dsp:cNvPr id="0" name=""/>
        <dsp:cNvSpPr/>
      </dsp:nvSpPr>
      <dsp:spPr>
        <a:xfrm>
          <a:off x="681492" y="658176"/>
          <a:ext cx="4408940" cy="82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0" bIns="63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 </a:t>
          </a:r>
        </a:p>
      </dsp:txBody>
      <dsp:txXfrm>
        <a:off x="681492" y="658176"/>
        <a:ext cx="4408940" cy="824267"/>
      </dsp:txXfrm>
    </dsp:sp>
    <dsp:sp modelId="{4D5A5FF3-BC46-42F8-ACE7-893DDA9EAAA7}">
      <dsp:nvSpPr>
        <dsp:cNvPr id="0" name=""/>
        <dsp:cNvSpPr/>
      </dsp:nvSpPr>
      <dsp:spPr>
        <a:xfrm>
          <a:off x="681492" y="1482444"/>
          <a:ext cx="4408940" cy="64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0" bIns="4953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 </a:t>
          </a:r>
        </a:p>
      </dsp:txBody>
      <dsp:txXfrm>
        <a:off x="681492" y="1482444"/>
        <a:ext cx="4408940" cy="643242"/>
      </dsp:txXfrm>
    </dsp:sp>
    <dsp:sp modelId="{F306BDB6-5B76-42DC-AD93-568AF0202699}">
      <dsp:nvSpPr>
        <dsp:cNvPr id="0" name=""/>
        <dsp:cNvSpPr/>
      </dsp:nvSpPr>
      <dsp:spPr>
        <a:xfrm>
          <a:off x="0" y="3346326"/>
          <a:ext cx="1123229" cy="1106532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</dsp:sp>
    <dsp:sp modelId="{1AC8EF5A-D30B-4342-81FA-6E9B7BCA32CB}">
      <dsp:nvSpPr>
        <dsp:cNvPr id="0" name=""/>
        <dsp:cNvSpPr/>
      </dsp:nvSpPr>
      <dsp:spPr>
        <a:xfrm>
          <a:off x="681492" y="3232219"/>
          <a:ext cx="4408940" cy="643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530" rIns="0" bIns="4953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 </a:t>
          </a:r>
        </a:p>
      </dsp:txBody>
      <dsp:txXfrm>
        <a:off x="681492" y="3232219"/>
        <a:ext cx="4408940" cy="64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0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96F99-6EC4-4297-9182-0C55216820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63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8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13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7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3147" y="2834640"/>
            <a:ext cx="6592824" cy="23865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Responsive Web Design</a:t>
            </a:r>
            <a:br>
              <a:rPr lang="en-US" b="1" i="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250" y="320556"/>
            <a:ext cx="11235265" cy="402336"/>
          </a:xfrm>
        </p:spPr>
        <p:txBody>
          <a:bodyPr>
            <a:normAutofit fontScale="90000"/>
          </a:bodyPr>
          <a:lstStyle/>
          <a:p>
            <a:r>
              <a:rPr lang="en-US" sz="2667"/>
              <a:t>Responsive Web Design vs Adaptive Web Design</a:t>
            </a:r>
            <a:br>
              <a:rPr lang="en-US"/>
            </a:b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688431" y="4461951"/>
            <a:ext cx="8860" cy="13019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679572" y="1242826"/>
            <a:ext cx="8859" cy="257243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2">
            <a:extLst>
              <a:ext uri="{FF2B5EF4-FFF2-40B4-BE49-F238E27FC236}">
                <a16:creationId xmlns:a16="http://schemas.microsoft.com/office/drawing/2014/main" id="{83DD8C07-A65F-9A41-8F6A-F27336BD9F70}"/>
              </a:ext>
            </a:extLst>
          </p:cNvPr>
          <p:cNvSpPr txBox="1">
            <a:spLocks/>
          </p:cNvSpPr>
          <p:nvPr/>
        </p:nvSpPr>
        <p:spPr>
          <a:xfrm>
            <a:off x="480486" y="170688"/>
            <a:ext cx="11235265" cy="402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667"/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1B7B6708-80D0-4227-9B3A-1914FD01D4D2}"/>
              </a:ext>
            </a:extLst>
          </p:cNvPr>
          <p:cNvGraphicFramePr/>
          <p:nvPr/>
        </p:nvGraphicFramePr>
        <p:xfrm>
          <a:off x="7375350" y="866309"/>
          <a:ext cx="50923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E1B39AD-957F-49AC-ABC1-ED890E7A000C}"/>
              </a:ext>
            </a:extLst>
          </p:cNvPr>
          <p:cNvSpPr txBox="1"/>
          <p:nvPr/>
        </p:nvSpPr>
        <p:spPr>
          <a:xfrm>
            <a:off x="7834053" y="2808090"/>
            <a:ext cx="3533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Adaptive Web Design</a:t>
            </a:r>
            <a:br>
              <a:rPr lang="en-US" sz="1600" dirty="0"/>
            </a:br>
            <a:br>
              <a:rPr lang="en-US" sz="1600" dirty="0"/>
            </a:br>
            <a:r>
              <a:rPr lang="en-US" sz="1600" i="1" dirty="0"/>
              <a:t>A process that changes the </a:t>
            </a:r>
            <a:r>
              <a:rPr lang="en-US" sz="1600" i="1" dirty="0" err="1"/>
              <a:t>sites’s</a:t>
            </a:r>
            <a:r>
              <a:rPr lang="en-US" sz="1600" i="1" dirty="0"/>
              <a:t> layout to fit a pre-determined series of screen sizes. Similar to progressive enhancements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651874-135C-4FC0-8ABA-3E911621D5FE}"/>
              </a:ext>
            </a:extLst>
          </p:cNvPr>
          <p:cNvSpPr/>
          <p:nvPr/>
        </p:nvSpPr>
        <p:spPr>
          <a:xfrm>
            <a:off x="9527141" y="1082230"/>
            <a:ext cx="1868515" cy="17531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F566B8-AC8C-4699-95BE-151043457042}"/>
              </a:ext>
            </a:extLst>
          </p:cNvPr>
          <p:cNvSpPr txBox="1"/>
          <p:nvPr/>
        </p:nvSpPr>
        <p:spPr>
          <a:xfrm>
            <a:off x="7375349" y="1821829"/>
            <a:ext cx="1759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Presentation layer- CSS &amp; Styling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CE01F0-75F5-4329-8EAE-3FA812A4FC8D}"/>
              </a:ext>
            </a:extLst>
          </p:cNvPr>
          <p:cNvSpPr txBox="1"/>
          <p:nvPr/>
        </p:nvSpPr>
        <p:spPr>
          <a:xfrm>
            <a:off x="9781968" y="1500663"/>
            <a:ext cx="172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Client-side scripting layer-JavaScript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B832CE-CDA2-44CB-BBDD-72E6CEE4075A}"/>
              </a:ext>
            </a:extLst>
          </p:cNvPr>
          <p:cNvSpPr txBox="1"/>
          <p:nvPr/>
        </p:nvSpPr>
        <p:spPr>
          <a:xfrm>
            <a:off x="7598778" y="4890216"/>
            <a:ext cx="1361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Content layer-rich semantic markup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3C0456-F4E7-413E-B4B0-2AF290DC28C7}"/>
              </a:ext>
            </a:extLst>
          </p:cNvPr>
          <p:cNvCxnSpPr/>
          <p:nvPr/>
        </p:nvCxnSpPr>
        <p:spPr>
          <a:xfrm flipV="1">
            <a:off x="51735" y="4461951"/>
            <a:ext cx="8860" cy="1301923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4C85CD-851C-4799-9908-C4D4A9FA8DDB}"/>
              </a:ext>
            </a:extLst>
          </p:cNvPr>
          <p:cNvCxnSpPr/>
          <p:nvPr/>
        </p:nvCxnSpPr>
        <p:spPr>
          <a:xfrm flipH="1" flipV="1">
            <a:off x="42876" y="1242826"/>
            <a:ext cx="8859" cy="257243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E2931AAF-8812-42B9-B08E-2279C117516E}"/>
              </a:ext>
            </a:extLst>
          </p:cNvPr>
          <p:cNvGraphicFramePr/>
          <p:nvPr/>
        </p:nvGraphicFramePr>
        <p:xfrm>
          <a:off x="738654" y="866309"/>
          <a:ext cx="50923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35D272CC-1B60-45C9-BE74-154421145AA4}"/>
              </a:ext>
            </a:extLst>
          </p:cNvPr>
          <p:cNvSpPr/>
          <p:nvPr/>
        </p:nvSpPr>
        <p:spPr>
          <a:xfrm>
            <a:off x="3457764" y="1026256"/>
            <a:ext cx="950920" cy="96413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D38554-A61E-4032-9147-65196E087C98}"/>
              </a:ext>
            </a:extLst>
          </p:cNvPr>
          <p:cNvSpPr txBox="1"/>
          <p:nvPr/>
        </p:nvSpPr>
        <p:spPr>
          <a:xfrm>
            <a:off x="1711506" y="2652825"/>
            <a:ext cx="3533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Responsive Web Design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A process that fluidly alters its layout to fit the structure in which it is being used.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6AE981-D8DA-47D7-AE0F-A4C552279A4E}"/>
              </a:ext>
            </a:extLst>
          </p:cNvPr>
          <p:cNvSpPr/>
          <p:nvPr/>
        </p:nvSpPr>
        <p:spPr>
          <a:xfrm>
            <a:off x="4681892" y="1681938"/>
            <a:ext cx="1535841" cy="14783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18F040-86EE-418A-8182-83004B5E9770}"/>
              </a:ext>
            </a:extLst>
          </p:cNvPr>
          <p:cNvSpPr txBox="1"/>
          <p:nvPr/>
        </p:nvSpPr>
        <p:spPr>
          <a:xfrm>
            <a:off x="977244" y="1822927"/>
            <a:ext cx="108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A2EF8-EA38-4041-BBA3-55F53A76B3E4}"/>
              </a:ext>
            </a:extLst>
          </p:cNvPr>
          <p:cNvSpPr txBox="1"/>
          <p:nvPr/>
        </p:nvSpPr>
        <p:spPr>
          <a:xfrm>
            <a:off x="3551997" y="1177315"/>
            <a:ext cx="108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Fluid Grids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E54EB-316E-4465-AE73-3DE3F3BA3E01}"/>
              </a:ext>
            </a:extLst>
          </p:cNvPr>
          <p:cNvSpPr txBox="1"/>
          <p:nvPr/>
        </p:nvSpPr>
        <p:spPr>
          <a:xfrm>
            <a:off x="5048031" y="2048534"/>
            <a:ext cx="1089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@Media Rule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AD8911-56DE-4A99-9DEE-0B35FD0F210A}"/>
              </a:ext>
            </a:extLst>
          </p:cNvPr>
          <p:cNvSpPr txBox="1"/>
          <p:nvPr/>
        </p:nvSpPr>
        <p:spPr>
          <a:xfrm>
            <a:off x="726574" y="4557351"/>
            <a:ext cx="108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Media Queries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086D8A5-DC42-4976-BDFD-7D56B85EE01E}"/>
              </a:ext>
            </a:extLst>
          </p:cNvPr>
          <p:cNvSpPr/>
          <p:nvPr/>
        </p:nvSpPr>
        <p:spPr>
          <a:xfrm>
            <a:off x="3375711" y="4069772"/>
            <a:ext cx="2266877" cy="221907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A7A8D1-222E-4DFF-8B35-7A88D80D9EB4}"/>
              </a:ext>
            </a:extLst>
          </p:cNvPr>
          <p:cNvSpPr txBox="1"/>
          <p:nvPr/>
        </p:nvSpPr>
        <p:spPr>
          <a:xfrm>
            <a:off x="3761820" y="4696492"/>
            <a:ext cx="1722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Supported by flexible videos, images and fluid test</a:t>
            </a:r>
          </a:p>
        </p:txBody>
      </p:sp>
    </p:spTree>
    <p:extLst>
      <p:ext uri="{BB962C8B-B14F-4D97-AF65-F5344CB8AC3E}">
        <p14:creationId xmlns:p14="http://schemas.microsoft.com/office/powerpoint/2010/main" val="368734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5-Aug-2021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</a:rPr>
              <a:t>	Introduction-RWD</a:t>
            </a:r>
            <a:endParaRPr lang="en-US" b="1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8AF76C0E-8A90-B54C-A5A1-E192987BB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5" b="-424"/>
          <a:stretch/>
        </p:blipFill>
        <p:spPr bwMode="auto">
          <a:xfrm>
            <a:off x="9788842" y="1399032"/>
            <a:ext cx="1334013" cy="157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2B3895B-CD0C-C34F-B178-EAF5CBCC58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28659" y="2170105"/>
            <a:ext cx="5111750" cy="3849349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spc="300" dirty="0">
                <a:latin typeface="Calibri" panose="020F0502020204030204" pitchFamily="34" charset="0"/>
                <a:cs typeface="Calibri" panose="020F0502020204030204" pitchFamily="34" charset="0"/>
              </a:rPr>
              <a:t>WHAT &amp;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spc="300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2800" b="1" spc="200" dirty="0">
                <a:latin typeface="Calibri" charset="0"/>
                <a:ea typeface="Calibri" charset="0"/>
                <a:cs typeface="Calibri" charset="0"/>
              </a:rPr>
              <a:t>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spc="200" dirty="0">
              <a:latin typeface="Calibri" charset="0"/>
              <a:ea typeface="Calibri" charset="0"/>
              <a:cs typeface="Calibri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b="1" spc="200" dirty="0">
                <a:latin typeface="Calibri" charset="0"/>
                <a:ea typeface="Calibri" charset="0"/>
                <a:cs typeface="Calibri" charset="0"/>
              </a:rPr>
              <a:t>Viewport &amp; Breakpoints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800" b="1" spc="200" dirty="0">
              <a:latin typeface="Calibri" charset="0"/>
              <a:ea typeface="Calibri" charset="0"/>
              <a:cs typeface="Calibri" charset="0"/>
            </a:endParaRP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spc="200" dirty="0">
                <a:latin typeface="Calibri" charset="0"/>
                <a:ea typeface="Calibri" charset="0"/>
                <a:cs typeface="Calibri" charset="0"/>
              </a:rPr>
              <a:t>Elements of RWD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sz="2800" b="1" spc="200" dirty="0">
              <a:latin typeface="Calibri" charset="0"/>
              <a:ea typeface="Calibri" charset="0"/>
              <a:cs typeface="Calibri" charset="0"/>
            </a:endParaRP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spc="200" dirty="0">
                <a:latin typeface="Calibri" charset="0"/>
                <a:ea typeface="Calibri" charset="0"/>
                <a:cs typeface="Calibri" charset="0"/>
              </a:rPr>
              <a:t>RWD vs AWD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sz="2800" b="1" spc="200" dirty="0">
              <a:latin typeface="Calibri" charset="0"/>
              <a:ea typeface="Calibri" charset="0"/>
              <a:cs typeface="Calibri" charset="0"/>
            </a:endParaRP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1" spc="200" dirty="0">
                <a:latin typeface="Calibri" charset="0"/>
                <a:ea typeface="Calibri" charset="0"/>
                <a:cs typeface="Calibri" charset="0"/>
              </a:rPr>
              <a:t>Summary and Q&amp;A</a:t>
            </a:r>
          </a:p>
          <a:p>
            <a:pPr>
              <a:spcAft>
                <a:spcPts val="900"/>
              </a:spcAft>
            </a:pPr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900"/>
              </a:spcAft>
            </a:pPr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  <a:p>
            <a:pPr>
              <a:spcAft>
                <a:spcPts val="900"/>
              </a:spcAft>
            </a:pPr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  <a:p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  <a:p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  <a:p>
            <a:endParaRPr 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883B9E9A-D981-6343-B3AD-D4C092529196}"/>
              </a:ext>
            </a:extLst>
          </p:cNvPr>
          <p:cNvSpPr txBox="1">
            <a:spLocks/>
          </p:cNvSpPr>
          <p:nvPr/>
        </p:nvSpPr>
        <p:spPr>
          <a:xfrm>
            <a:off x="5311340" y="1948283"/>
            <a:ext cx="3159160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endParaRPr lang="en-US" sz="1400" b="1" spc="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4C9D81F4-6C6E-A348-8BAF-DF9F988A935C}"/>
              </a:ext>
            </a:extLst>
          </p:cNvPr>
          <p:cNvSpPr txBox="1">
            <a:spLocks/>
          </p:cNvSpPr>
          <p:nvPr/>
        </p:nvSpPr>
        <p:spPr>
          <a:xfrm>
            <a:off x="5311340" y="4014238"/>
            <a:ext cx="3159160" cy="238539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B22AEA9-10FA-8945-96DE-9E5D73C24CE4}"/>
              </a:ext>
            </a:extLst>
          </p:cNvPr>
          <p:cNvSpPr txBox="1">
            <a:spLocks/>
          </p:cNvSpPr>
          <p:nvPr/>
        </p:nvSpPr>
        <p:spPr>
          <a:xfrm>
            <a:off x="5311340" y="4687895"/>
            <a:ext cx="3159160" cy="3582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954B04E-0641-A24D-89AA-04FF939220C0}"/>
              </a:ext>
            </a:extLst>
          </p:cNvPr>
          <p:cNvSpPr txBox="1">
            <a:spLocks/>
          </p:cNvSpPr>
          <p:nvPr/>
        </p:nvSpPr>
        <p:spPr>
          <a:xfrm>
            <a:off x="5311340" y="5184714"/>
            <a:ext cx="3159160" cy="238539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80411CDD-8865-3A48-BD3E-DA1D1BCB64AE}"/>
              </a:ext>
            </a:extLst>
          </p:cNvPr>
          <p:cNvSpPr txBox="1">
            <a:spLocks/>
          </p:cNvSpPr>
          <p:nvPr/>
        </p:nvSpPr>
        <p:spPr>
          <a:xfrm>
            <a:off x="5328659" y="5832586"/>
            <a:ext cx="3159160" cy="238539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endParaRPr lang="en-US" b="1" spc="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Responsive Web Design or RWD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80485" y="1051875"/>
            <a:ext cx="7144512" cy="493005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667">
                <a:solidFill>
                  <a:srgbClr val="222222"/>
                </a:solidFill>
                <a:latin typeface="Calibri Light"/>
                <a:ea typeface="+mj-lt"/>
                <a:cs typeface="Calibri Light"/>
              </a:rPr>
              <a:t>Multi-device patterns</a:t>
            </a:r>
          </a:p>
          <a:p>
            <a:pPr>
              <a:lnSpc>
                <a:spcPct val="150000"/>
              </a:lnSpc>
              <a:defRPr/>
            </a:pPr>
            <a:r>
              <a:rPr lang="en-US" sz="2667">
                <a:solidFill>
                  <a:srgbClr val="222222"/>
                </a:solidFill>
                <a:latin typeface="Calibri Light"/>
                <a:ea typeface="+mj-lt"/>
                <a:cs typeface="Calibri Light"/>
              </a:rPr>
              <a:t>Technology to automatically respond to the user's preferences.</a:t>
            </a:r>
            <a:endParaRPr lang="en-US">
              <a:solidFill>
                <a:srgbClr val="222222"/>
              </a:solidFill>
              <a:latin typeface="Calibri Light"/>
              <a:ea typeface="+mj-lt"/>
              <a:cs typeface="Calibri Ligh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667">
                <a:solidFill>
                  <a:srgbClr val="222222"/>
                </a:solidFill>
                <a:latin typeface="Calibri Light"/>
                <a:ea typeface="+mj-lt"/>
                <a:cs typeface="Calibri Light"/>
              </a:rPr>
              <a:t>An approach that suggests that </a:t>
            </a:r>
            <a:r>
              <a:rPr lang="en-US" sz="2667" b="1">
                <a:solidFill>
                  <a:srgbClr val="222222"/>
                </a:solidFill>
                <a:latin typeface="Calibri Light"/>
                <a:ea typeface="+mj-lt"/>
                <a:cs typeface="Calibri Light"/>
              </a:rPr>
              <a:t>design</a:t>
            </a:r>
            <a:r>
              <a:rPr lang="en-US" sz="2667">
                <a:solidFill>
                  <a:srgbClr val="222222"/>
                </a:solidFill>
                <a:latin typeface="Calibri Light"/>
                <a:ea typeface="+mj-lt"/>
                <a:cs typeface="Calibri Light"/>
              </a:rPr>
              <a:t> and development should respond to the user's behavior and environment based on screen size, platform and orientation.</a:t>
            </a:r>
            <a:endParaRPr lang="en-US" sz="1467">
              <a:solidFill>
                <a:srgbClr val="222222"/>
              </a:solidFill>
              <a:latin typeface="Calibri Light"/>
              <a:cs typeface="Calibri Light"/>
            </a:endParaRPr>
          </a:p>
          <a:p>
            <a:pPr>
              <a:lnSpc>
                <a:spcPct val="150000"/>
              </a:lnSpc>
              <a:defRPr/>
            </a:pPr>
            <a:endParaRPr lang="en-US" sz="2667">
              <a:cs typeface="Calibri Ligh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pic>
        <p:nvPicPr>
          <p:cNvPr id="10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D9DB7F8-E5F7-4BDB-A6F4-A5367C2AB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78" y="2296094"/>
            <a:ext cx="4994223" cy="35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Responsive Web Design or RWD?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80485" y="1051875"/>
            <a:ext cx="7144512" cy="5004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67">
                <a:ea typeface="+mj-lt"/>
                <a:cs typeface="+mj-lt"/>
              </a:rPr>
              <a:t>Single codebase – Maintainability &amp; Dev cost</a:t>
            </a:r>
          </a:p>
          <a:p>
            <a:pPr>
              <a:lnSpc>
                <a:spcPct val="150000"/>
              </a:lnSpc>
            </a:pPr>
            <a:r>
              <a:rPr lang="en-US" sz="2667">
                <a:ea typeface="+mj-lt"/>
                <a:cs typeface="+mj-lt"/>
              </a:rPr>
              <a:t>Helps increasing user experience</a:t>
            </a:r>
          </a:p>
          <a:p>
            <a:pPr>
              <a:lnSpc>
                <a:spcPct val="150000"/>
              </a:lnSpc>
            </a:pPr>
            <a:r>
              <a:rPr lang="en-US" sz="2667">
                <a:ea typeface="+mj-lt"/>
                <a:cs typeface="+mj-lt"/>
              </a:rPr>
              <a:t>Covers all screen sizes</a:t>
            </a:r>
            <a:endParaRPr lang="en-US" sz="2667"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2667">
                <a:ea typeface="+mj-lt"/>
                <a:cs typeface="+mj-lt"/>
              </a:rPr>
              <a:t>Saves time &amp; effort</a:t>
            </a:r>
          </a:p>
          <a:p>
            <a:pPr>
              <a:lnSpc>
                <a:spcPct val="150000"/>
              </a:lnSpc>
            </a:pPr>
            <a:r>
              <a:rPr lang="en-US" sz="2667">
                <a:ea typeface="+mj-lt"/>
                <a:cs typeface="+mj-lt"/>
              </a:rPr>
              <a:t>Readability and Usability</a:t>
            </a:r>
          </a:p>
          <a:p>
            <a:pPr>
              <a:lnSpc>
                <a:spcPct val="150000"/>
              </a:lnSpc>
            </a:pPr>
            <a:r>
              <a:rPr lang="en-US" sz="2667">
                <a:ea typeface="+mj-lt"/>
                <a:cs typeface="+mj-lt"/>
              </a:rPr>
              <a:t>Search Engine Optimization</a:t>
            </a:r>
            <a:endParaRPr lang="en-US" sz="2667"/>
          </a:p>
          <a:p>
            <a:pPr>
              <a:lnSpc>
                <a:spcPct val="150000"/>
              </a:lnSpc>
              <a:defRPr/>
            </a:pPr>
            <a:r>
              <a:rPr lang="en-US" sz="2667">
                <a:solidFill>
                  <a:srgbClr val="222222"/>
                </a:solidFill>
                <a:latin typeface="Calibri Light"/>
                <a:cs typeface="Calibri Light"/>
              </a:rPr>
              <a:t>Fluid Grid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pic>
        <p:nvPicPr>
          <p:cNvPr id="1026" name="Picture 2" descr="A Responsive Web Design Company in Charlotte">
            <a:extLst>
              <a:ext uri="{FF2B5EF4-FFF2-40B4-BE49-F238E27FC236}">
                <a16:creationId xmlns:a16="http://schemas.microsoft.com/office/drawing/2014/main" id="{39142F70-E702-4F66-9569-E8545E73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69" y="1728864"/>
            <a:ext cx="6443688" cy="38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C48B0A-BB50-4B18-B81D-4C54D39A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Resolution &amp; Pixels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80486" y="1051875"/>
            <a:ext cx="11240261" cy="5004152"/>
          </a:xfrm>
        </p:spPr>
        <p:txBody>
          <a:bodyPr vert="horz" lIns="0" tIns="0" rIns="0" bIns="0" rtlCol="0" anchor="t">
            <a:noAutofit/>
          </a:bodyPr>
          <a:lstStyle/>
          <a:p>
            <a:pPr marL="609585" indent="-609585">
              <a:lnSpc>
                <a:spcPct val="150000"/>
              </a:lnSpc>
              <a:buAutoNum type="arabicPeriod"/>
            </a:pPr>
            <a:r>
              <a:rPr lang="en-US" sz="2667">
                <a:ea typeface="+mj-lt"/>
                <a:cs typeface="+mj-lt"/>
              </a:rPr>
              <a:t>4K Devices</a:t>
            </a:r>
            <a:endParaRPr lang="en-US">
              <a:ea typeface="+mj-lt"/>
              <a:cs typeface="+mj-lt"/>
            </a:endParaRPr>
          </a:p>
          <a:p>
            <a:pPr marL="609585" indent="-609585">
              <a:lnSpc>
                <a:spcPct val="150000"/>
              </a:lnSpc>
              <a:buAutoNum type="arabicPeriod"/>
            </a:pPr>
            <a:r>
              <a:rPr lang="en-US" sz="2667">
                <a:ea typeface="+mj-lt"/>
                <a:cs typeface="+mj-lt"/>
              </a:rPr>
              <a:t>Pixels (Horizontal &amp; Vertical)</a:t>
            </a:r>
            <a:endParaRPr lang="en-US">
              <a:cs typeface="Calibri Light"/>
            </a:endParaRPr>
          </a:p>
          <a:p>
            <a:pPr marL="609585" indent="-609585">
              <a:lnSpc>
                <a:spcPct val="150000"/>
              </a:lnSpc>
              <a:buAutoNum type="arabicPeriod"/>
            </a:pPr>
            <a:r>
              <a:rPr lang="en-US" sz="2667">
                <a:ea typeface="+mj-lt"/>
                <a:cs typeface="+mj-lt"/>
              </a:rPr>
              <a:t>New Devices – Developers ?</a:t>
            </a:r>
            <a:endParaRPr lang="en-US">
              <a:cs typeface="Calibri Light"/>
            </a:endParaRPr>
          </a:p>
          <a:p>
            <a:pPr marL="609585" indent="-609585">
              <a:lnSpc>
                <a:spcPct val="150000"/>
              </a:lnSpc>
              <a:buAutoNum type="arabicPeriod"/>
            </a:pPr>
            <a:r>
              <a:rPr lang="en-US" sz="2667">
                <a:ea typeface="+mj-lt"/>
                <a:cs typeface="+mj-lt"/>
              </a:rPr>
              <a:t>CSS Pixels (W3C Standard)</a:t>
            </a:r>
          </a:p>
          <a:p>
            <a:pPr marL="609585" indent="-609585">
              <a:lnSpc>
                <a:spcPct val="150000"/>
              </a:lnSpc>
              <a:buAutoNum type="arabicPeriod"/>
            </a:pPr>
            <a:r>
              <a:rPr lang="en-US" sz="2667">
                <a:ea typeface="+mj-lt"/>
                <a:cs typeface="+mj-lt"/>
              </a:rPr>
              <a:t>Before high density display - Pixel Density (PPI)</a:t>
            </a:r>
          </a:p>
          <a:p>
            <a:pPr marL="609585" indent="-609585">
              <a:lnSpc>
                <a:spcPct val="150000"/>
              </a:lnSpc>
              <a:buAutoNum type="arabicPeriod"/>
            </a:pPr>
            <a:r>
              <a:rPr lang="en-US" sz="2667">
                <a:ea typeface="+mj-lt"/>
                <a:cs typeface="+mj-lt"/>
              </a:rPr>
              <a:t>1 </a:t>
            </a:r>
            <a:r>
              <a:rPr lang="en-US" sz="2667" err="1">
                <a:ea typeface="+mj-lt"/>
                <a:cs typeface="+mj-lt"/>
              </a:rPr>
              <a:t>css</a:t>
            </a:r>
            <a:r>
              <a:rPr lang="en-US" sz="2667">
                <a:ea typeface="+mj-lt"/>
                <a:cs typeface="+mj-lt"/>
              </a:rPr>
              <a:t> pixel = 1 hardware pixel</a:t>
            </a:r>
          </a:p>
          <a:p>
            <a:pPr marL="609585" indent="-609585">
              <a:lnSpc>
                <a:spcPct val="150000"/>
              </a:lnSpc>
              <a:buAutoNum type="arabicPeriod"/>
            </a:pPr>
            <a:r>
              <a:rPr lang="en-US" sz="2667">
                <a:solidFill>
                  <a:srgbClr val="222222"/>
                </a:solidFill>
                <a:latin typeface="Calibri Light"/>
                <a:cs typeface="Calibri Light"/>
              </a:rPr>
              <a:t>Pixel Ratio (DPR) </a:t>
            </a:r>
          </a:p>
          <a:p>
            <a:pPr>
              <a:lnSpc>
                <a:spcPct val="150000"/>
              </a:lnSpc>
            </a:pPr>
            <a:endParaRPr lang="en-US" sz="2667">
              <a:solidFill>
                <a:srgbClr val="222222"/>
              </a:solidFill>
              <a:latin typeface="Calibri Light"/>
              <a:cs typeface="Calibri Ligh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6AC78D-241C-4354-AACD-6B7E16E6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199" y="959644"/>
            <a:ext cx="276597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75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Downsampling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80486" y="1051875"/>
            <a:ext cx="11240261" cy="500415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67">
                <a:ea typeface="+mj-lt"/>
                <a:cs typeface="+mj-lt"/>
              </a:rPr>
              <a:t>Rendered Pixel</a:t>
            </a:r>
          </a:p>
          <a:p>
            <a:pPr>
              <a:lnSpc>
                <a:spcPct val="150000"/>
              </a:lnSpc>
            </a:pPr>
            <a:r>
              <a:rPr lang="en-US" sz="2667" err="1">
                <a:ea typeface="+mj-lt"/>
                <a:cs typeface="+mj-lt"/>
              </a:rPr>
              <a:t>IPhone</a:t>
            </a:r>
            <a:r>
              <a:rPr lang="en-US" sz="2667">
                <a:ea typeface="+mj-lt"/>
                <a:cs typeface="+mj-lt"/>
              </a:rPr>
              <a:t> Plus  family - 1.15 downsize applied</a:t>
            </a:r>
          </a:p>
          <a:p>
            <a:pPr>
              <a:lnSpc>
                <a:spcPct val="150000"/>
              </a:lnSpc>
            </a:pPr>
            <a:endParaRPr lang="en-US" sz="2667"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endParaRPr lang="en-US" sz="2667"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endParaRPr lang="en-US" sz="2667"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endParaRPr lang="en-US" sz="2667"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endParaRPr lang="en-US" sz="2667">
              <a:ea typeface="+mj-lt"/>
              <a:cs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67">
              <a:cs typeface="Calibri Light"/>
            </a:endParaRPr>
          </a:p>
          <a:p>
            <a:pPr>
              <a:lnSpc>
                <a:spcPct val="150000"/>
              </a:lnSpc>
            </a:pPr>
            <a:endParaRPr lang="en-US" sz="2667">
              <a:solidFill>
                <a:srgbClr val="222222"/>
              </a:solidFill>
              <a:latin typeface="Calibri Light"/>
              <a:cs typeface="Calibri Ligh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A26E02A-B31D-4673-A40F-72B088B85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68" y="2412733"/>
            <a:ext cx="9372600" cy="39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88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Viewport &amp; Media 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4007" y="1256592"/>
            <a:ext cx="11695188" cy="1444361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67">
                <a:latin typeface="Consolas"/>
                <a:ea typeface="+mj-lt"/>
                <a:cs typeface="+mj-lt"/>
              </a:rPr>
              <a:t>&lt;meta name="viewport" content="width=device-width, initial-scale=1.0"&gt;</a:t>
            </a:r>
            <a:endParaRPr lang="en-US" sz="2667" b="1">
              <a:solidFill>
                <a:srgbClr val="222222"/>
              </a:solidFill>
              <a:latin typeface="Calibri Light"/>
              <a:cs typeface="Calibri Ligh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B7F415C-7858-423A-8AAC-B34A7CA1DB90}"/>
              </a:ext>
            </a:extLst>
          </p:cNvPr>
          <p:cNvSpPr txBox="1">
            <a:spLocks/>
          </p:cNvSpPr>
          <p:nvPr/>
        </p:nvSpPr>
        <p:spPr>
          <a:xfrm>
            <a:off x="342492" y="3199880"/>
            <a:ext cx="11706560" cy="2126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667" i="1">
                <a:latin typeface="Calibri Light"/>
                <a:ea typeface="+mj-lt"/>
                <a:cs typeface="+mj-lt"/>
              </a:rPr>
              <a:t>/* Portrait and Landscape Media Query*/</a:t>
            </a:r>
            <a:r>
              <a:rPr lang="en-US" sz="2667">
                <a:latin typeface="Calibri Light"/>
                <a:ea typeface="+mj-lt"/>
                <a:cs typeface="+mj-lt"/>
              </a:rPr>
              <a:t> </a:t>
            </a:r>
            <a:endParaRPr lang="en-US" sz="2667">
              <a:ea typeface="+mj-lt"/>
              <a:cs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67" b="1">
                <a:latin typeface="Calibri Light"/>
                <a:ea typeface="+mj-lt"/>
                <a:cs typeface="+mj-lt"/>
              </a:rPr>
              <a:t>@media only screen and (min-device-width: 375px) and (max-device-width: 667px) { }</a:t>
            </a:r>
            <a:endParaRPr lang="en-US" sz="1467"/>
          </a:p>
          <a:p>
            <a:pPr>
              <a:lnSpc>
                <a:spcPct val="150000"/>
              </a:lnSpc>
            </a:pPr>
            <a:endParaRPr lang="en-US" sz="2667">
              <a:solidFill>
                <a:srgbClr val="222222"/>
              </a:solidFill>
              <a:latin typeface="Calibri Light"/>
              <a:cs typeface="Calibri Ligh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67">
              <a:solidFill>
                <a:srgbClr val="222222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383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Placeholder 1">
            <a:extLst>
              <a:ext uri="{FF2B5EF4-FFF2-40B4-BE49-F238E27FC236}">
                <a16:creationId xmlns:a16="http://schemas.microsoft.com/office/drawing/2014/main" id="{2FFF019A-AE69-624F-B92F-0270A85C1311}"/>
              </a:ext>
            </a:extLst>
          </p:cNvPr>
          <p:cNvSpPr txBox="1">
            <a:spLocks/>
          </p:cNvSpPr>
          <p:nvPr/>
        </p:nvSpPr>
        <p:spPr>
          <a:xfrm>
            <a:off x="56707" y="279166"/>
            <a:ext cx="10297213" cy="4009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365735" tIns="60956" rIns="365735" bIns="60956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0">
              <a:defRPr/>
            </a:pPr>
            <a:r>
              <a:rPr lang="en-US" sz="2667"/>
              <a:t>Understanding the Elements of Responsive Web Design</a:t>
            </a:r>
            <a:endParaRPr lang="en-US" sz="2667" spc="133">
              <a:solidFill>
                <a:srgbClr val="222222"/>
              </a:solidFill>
              <a:latin typeface="Calibri Light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2ADB58-4FA3-2541-895C-575559FC953F}"/>
              </a:ext>
            </a:extLst>
          </p:cNvPr>
          <p:cNvCxnSpPr/>
          <p:nvPr/>
        </p:nvCxnSpPr>
        <p:spPr>
          <a:xfrm>
            <a:off x="36945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AD4116-E59B-4FB0-8773-49748EDCB9DA}"/>
              </a:ext>
            </a:extLst>
          </p:cNvPr>
          <p:cNvGraphicFramePr/>
          <p:nvPr/>
        </p:nvGraphicFramePr>
        <p:xfrm>
          <a:off x="1305810" y="955250"/>
          <a:ext cx="9580380" cy="551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54B3D9-C5E9-4BFB-B695-AB3488160762}"/>
              </a:ext>
            </a:extLst>
          </p:cNvPr>
          <p:cNvSpPr txBox="1"/>
          <p:nvPr/>
        </p:nvSpPr>
        <p:spPr>
          <a:xfrm>
            <a:off x="1680563" y="4620741"/>
            <a:ext cx="2128604" cy="173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Using CSS3 media queries, presentations can be tailored to a specific range of output devices without changing the content itself.</a:t>
            </a:r>
          </a:p>
          <a:p>
            <a:endParaRPr lang="en-US" sz="13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C256E-4234-4D2D-9727-C3A17997AE55}"/>
              </a:ext>
            </a:extLst>
          </p:cNvPr>
          <p:cNvSpPr txBox="1"/>
          <p:nvPr/>
        </p:nvSpPr>
        <p:spPr>
          <a:xfrm>
            <a:off x="3880787" y="5111532"/>
            <a:ext cx="2128604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/>
              <a:t> It describes few aspects of the contents of a web page.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A346F-E587-4F8F-82F1-6FAA9883C39E}"/>
              </a:ext>
            </a:extLst>
          </p:cNvPr>
          <p:cNvSpPr txBox="1"/>
          <p:nvPr/>
        </p:nvSpPr>
        <p:spPr>
          <a:xfrm>
            <a:off x="6182611" y="5013964"/>
            <a:ext cx="2128604" cy="132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/>
              <a:t>A grid is a set of number of  “columns” and intervening  “gutters” (margins) inside a “container” with any width and flexibility.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9D113-9F60-48E0-BD3A-5B7DA3BA3077}"/>
              </a:ext>
            </a:extLst>
          </p:cNvPr>
          <p:cNvSpPr txBox="1"/>
          <p:nvPr/>
        </p:nvSpPr>
        <p:spPr>
          <a:xfrm>
            <a:off x="8454455" y="5013965"/>
            <a:ext cx="2128604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1333"/>
              <a:t>Skeleton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/>
              <a:t>Foundation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333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7338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400</Words>
  <Application>Microsoft Macintosh PowerPoint</Application>
  <PresentationFormat>Widescreen</PresentationFormat>
  <Paragraphs>97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Consolas</vt:lpstr>
      <vt:lpstr>Tw Cen MT</vt:lpstr>
      <vt:lpstr>ShapesVTI</vt:lpstr>
      <vt:lpstr>Responsive Web Design </vt:lpstr>
      <vt:lpstr>Agenda</vt:lpstr>
      <vt:lpstr>What is Responsive Web Design or RWD</vt:lpstr>
      <vt:lpstr>Why Responsive Web Design or RWD?</vt:lpstr>
      <vt:lpstr>How?</vt:lpstr>
      <vt:lpstr>Device Resolution &amp; Pixels ?</vt:lpstr>
      <vt:lpstr>Downsampling</vt:lpstr>
      <vt:lpstr>Viewport &amp; Media Query</vt:lpstr>
      <vt:lpstr>PowerPoint Presentation</vt:lpstr>
      <vt:lpstr>Responsive Web Design vs Adaptive Web Design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and Why  React Native Is a Good Technical Solution? </dc:title>
  <dc:creator>Mayank Tiwari</dc:creator>
  <cp:lastModifiedBy>Mayank Tiwari</cp:lastModifiedBy>
  <cp:revision>41</cp:revision>
  <dcterms:created xsi:type="dcterms:W3CDTF">2020-11-13T08:35:25Z</dcterms:created>
  <dcterms:modified xsi:type="dcterms:W3CDTF">2021-08-05T06:59:32Z</dcterms:modified>
</cp:coreProperties>
</file>