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5" r:id="rId9"/>
    <p:sldId id="261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64" d="100"/>
          <a:sy n="64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4F0F50AC-F678-4962-B972-25DE7795565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50AC-F678-4962-B972-25DE7795565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034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4F0F50AC-F678-4962-B972-25DE7795565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2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50AC-F678-4962-B972-25DE7795565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4022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50AC-F678-4962-B972-25DE7795565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6677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50AC-F678-4962-B972-25DE7795565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0564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50AC-F678-4962-B972-25DE7795565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0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50AC-F678-4962-B972-25DE7795565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3422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50AC-F678-4962-B972-25DE7795565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39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F0F50AC-F678-4962-B972-25DE7795565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768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50AC-F678-4962-B972-25DE7795565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3492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F0F50AC-F678-4962-B972-25DE7795565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8A381BD-A517-47B0-BD1B-7C77C8F6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android.com/kotl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]Kotlin과 Java의 차이. Android 개발을 시작한지 2년이 되어가면서Java에 머물러 있던… | by et |  ET Programming Lab | Medium">
            <a:extLst>
              <a:ext uri="{FF2B5EF4-FFF2-40B4-BE49-F238E27FC236}">
                <a16:creationId xmlns:a16="http://schemas.microsoft.com/office/drawing/2014/main" id="{364300D9-9DE9-4594-8575-C39507C07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625"/>
            <a:ext cx="12192000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7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315731F-04CB-4A5A-A3E3-F07BCCEF2B98}"/>
              </a:ext>
            </a:extLst>
          </p:cNvPr>
          <p:cNvGrpSpPr/>
          <p:nvPr/>
        </p:nvGrpSpPr>
        <p:grpSpPr>
          <a:xfrm>
            <a:off x="899410" y="719528"/>
            <a:ext cx="10603042" cy="1154242"/>
            <a:chOff x="899410" y="719528"/>
            <a:chExt cx="10603042" cy="1154242"/>
          </a:xfrm>
        </p:grpSpPr>
        <p:pic>
          <p:nvPicPr>
            <p:cNvPr id="3" name="Picture 2" descr="Kotlin Icon.svg">
              <a:extLst>
                <a:ext uri="{FF2B5EF4-FFF2-40B4-BE49-F238E27FC236}">
                  <a16:creationId xmlns:a16="http://schemas.microsoft.com/office/drawing/2014/main" id="{9CF35BA1-DCDC-4E9B-A51B-AE033AA7F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0" y="719528"/>
              <a:ext cx="1154242" cy="115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B70D2C-D00F-46F9-8D6C-42E74F61883C}"/>
                </a:ext>
              </a:extLst>
            </p:cNvPr>
            <p:cNvSpPr txBox="1"/>
            <p:nvPr/>
          </p:nvSpPr>
          <p:spPr>
            <a:xfrm>
              <a:off x="2053652" y="734997"/>
              <a:ext cx="944880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8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코틀린</a:t>
              </a:r>
              <a:r>
                <a:rPr lang="ko-KR" altLang="en-US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기초</a:t>
              </a:r>
              <a:endParaRPr lang="ko-KR" altLang="en-US" sz="68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AAEE7-684E-4CB3-A8F5-77EF6487BEC5}"/>
              </a:ext>
            </a:extLst>
          </p:cNvPr>
          <p:cNvSpPr txBox="1"/>
          <p:nvPr/>
        </p:nvSpPr>
        <p:spPr>
          <a:xfrm>
            <a:off x="899410" y="2563318"/>
            <a:ext cx="975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선언과 변수 선언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타입과</a:t>
            </a:r>
          </a:p>
        </p:txBody>
      </p:sp>
    </p:spTree>
    <p:extLst>
      <p:ext uri="{BB962C8B-B14F-4D97-AF65-F5344CB8AC3E}">
        <p14:creationId xmlns:p14="http://schemas.microsoft.com/office/powerpoint/2010/main" val="360018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ADC5DBD-8E71-4B91-9A08-44EA741256B5}"/>
              </a:ext>
            </a:extLst>
          </p:cNvPr>
          <p:cNvGrpSpPr/>
          <p:nvPr/>
        </p:nvGrpSpPr>
        <p:grpSpPr>
          <a:xfrm>
            <a:off x="10423162" y="3624350"/>
            <a:ext cx="1633928" cy="2237616"/>
            <a:chOff x="1079292" y="1135985"/>
            <a:chExt cx="1154242" cy="1667125"/>
          </a:xfrm>
        </p:grpSpPr>
        <p:pic>
          <p:nvPicPr>
            <p:cNvPr id="6" name="Picture 2" descr="Kotlin Icon.svg">
              <a:extLst>
                <a:ext uri="{FF2B5EF4-FFF2-40B4-BE49-F238E27FC236}">
                  <a16:creationId xmlns:a16="http://schemas.microsoft.com/office/drawing/2014/main" id="{379F4905-3473-41AA-B046-042B1BF0D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839" y="2098572"/>
              <a:ext cx="704538" cy="704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A0D5A-B2C6-4291-8A4B-FFD064C7B9E7}"/>
                </a:ext>
              </a:extLst>
            </p:cNvPr>
            <p:cNvSpPr txBox="1"/>
            <p:nvPr/>
          </p:nvSpPr>
          <p:spPr>
            <a:xfrm>
              <a:off x="1079292" y="1135985"/>
              <a:ext cx="115424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끄</a:t>
              </a:r>
              <a:endParaRPr lang="ko-KR" altLang="en-US" sz="88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C79641-792F-4D2F-9295-C3E1B72B7C27}"/>
              </a:ext>
            </a:extLst>
          </p:cNvPr>
          <p:cNvSpPr txBox="1"/>
          <p:nvPr/>
        </p:nvSpPr>
        <p:spPr>
          <a:xfrm>
            <a:off x="134910" y="268909"/>
            <a:ext cx="1153243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참고자료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/>
              </a:rPr>
              <a:t>https://ko.wikipedia.org/wiki/</a:t>
            </a:r>
            <a:r>
              <a:rPr lang="ko-KR" altLang="en-US" sz="3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코틀린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_(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프로그래밍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언어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https://mondayless.tistory.com/25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https://developer.android.com/kotlin</a:t>
            </a: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깡샘의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안드로이드 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with Kotlin</a:t>
            </a:r>
          </a:p>
          <a:p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26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00F1A-5F80-411D-9056-FB88061540C7}"/>
              </a:ext>
            </a:extLst>
          </p:cNvPr>
          <p:cNvSpPr txBox="1"/>
          <p:nvPr/>
        </p:nvSpPr>
        <p:spPr>
          <a:xfrm>
            <a:off x="1049312" y="428178"/>
            <a:ext cx="84844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en-US" altLang="ko-KR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Kotlin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무엇인가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Kotlin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Java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차이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Android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개발에서의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Kotlin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코틀린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기초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3" name="Picture 2" descr="Kotlin Icon.svg">
            <a:extLst>
              <a:ext uri="{FF2B5EF4-FFF2-40B4-BE49-F238E27FC236}">
                <a16:creationId xmlns:a16="http://schemas.microsoft.com/office/drawing/2014/main" id="{A784F270-7C83-40EB-AAA8-A4B00D50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323" y="1706088"/>
            <a:ext cx="484683" cy="4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otlin Icon.svg">
            <a:extLst>
              <a:ext uri="{FF2B5EF4-FFF2-40B4-BE49-F238E27FC236}">
                <a16:creationId xmlns:a16="http://schemas.microsoft.com/office/drawing/2014/main" id="{C2425DFE-93A5-443A-A2DA-1F27B340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7336"/>
            <a:ext cx="484683" cy="4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otlin Icon.svg">
            <a:extLst>
              <a:ext uri="{FF2B5EF4-FFF2-40B4-BE49-F238E27FC236}">
                <a16:creationId xmlns:a16="http://schemas.microsoft.com/office/drawing/2014/main" id="{B1F4F053-5EAA-45D0-8906-57F5097AA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160" y="3659206"/>
            <a:ext cx="484683" cy="4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Kotlin Icon.svg">
            <a:extLst>
              <a:ext uri="{FF2B5EF4-FFF2-40B4-BE49-F238E27FC236}">
                <a16:creationId xmlns:a16="http://schemas.microsoft.com/office/drawing/2014/main" id="{C1D33720-A681-4F78-BEC1-54839294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842" y="4621075"/>
            <a:ext cx="484683" cy="4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6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7539E16-2DE1-4648-8053-98655CC304F4}"/>
              </a:ext>
            </a:extLst>
          </p:cNvPr>
          <p:cNvGrpSpPr/>
          <p:nvPr/>
        </p:nvGrpSpPr>
        <p:grpSpPr>
          <a:xfrm>
            <a:off x="899410" y="719528"/>
            <a:ext cx="10603042" cy="1154242"/>
            <a:chOff x="899410" y="719528"/>
            <a:chExt cx="10603042" cy="1154242"/>
          </a:xfrm>
        </p:grpSpPr>
        <p:pic>
          <p:nvPicPr>
            <p:cNvPr id="2050" name="Picture 2" descr="Kotlin Icon.svg">
              <a:extLst>
                <a:ext uri="{FF2B5EF4-FFF2-40B4-BE49-F238E27FC236}">
                  <a16:creationId xmlns:a16="http://schemas.microsoft.com/office/drawing/2014/main" id="{EC8A3A55-6BAF-433A-92B2-6DAB0E704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0" y="719528"/>
              <a:ext cx="1154242" cy="115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BF9BE05-FEB4-4462-B5D1-2ADD369BD8BA}"/>
                </a:ext>
              </a:extLst>
            </p:cNvPr>
            <p:cNvSpPr txBox="1"/>
            <p:nvPr/>
          </p:nvSpPr>
          <p:spPr>
            <a:xfrm>
              <a:off x="2053652" y="734997"/>
              <a:ext cx="944880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Kotlin</a:t>
              </a:r>
              <a:r>
                <a:rPr lang="ko-KR" altLang="en-US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이 무엇인가</a:t>
              </a:r>
              <a:r>
                <a:rPr lang="en-US" altLang="ko-KR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  <a:endParaRPr lang="ko-KR" altLang="en-US" sz="6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69130A-7519-4FC7-B3AD-E7B73DE5948C}"/>
              </a:ext>
            </a:extLst>
          </p:cNvPr>
          <p:cNvSpPr txBox="1"/>
          <p:nvPr/>
        </p:nvSpPr>
        <p:spPr>
          <a:xfrm>
            <a:off x="899410" y="2563318"/>
            <a:ext cx="9758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Jetbrains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개발한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JVM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언어이다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간략한 작성과 좋은 호환성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일에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 v1.0(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최초 공식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안정판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출시되며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2017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구글은 안드로이드에서 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최전선에서 지원하기로 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발표하였다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지금은 </a:t>
            </a:r>
            <a:r>
              <a:rPr lang="ko-KR" altLang="en-US" sz="24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공식 언어이다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0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B511113-FA88-4D12-BAC9-725BE52EE6F8}"/>
              </a:ext>
            </a:extLst>
          </p:cNvPr>
          <p:cNvGrpSpPr/>
          <p:nvPr/>
        </p:nvGrpSpPr>
        <p:grpSpPr>
          <a:xfrm>
            <a:off x="899410" y="719528"/>
            <a:ext cx="10603042" cy="1154242"/>
            <a:chOff x="899410" y="719528"/>
            <a:chExt cx="10603042" cy="1154242"/>
          </a:xfrm>
        </p:grpSpPr>
        <p:pic>
          <p:nvPicPr>
            <p:cNvPr id="3" name="Picture 2" descr="Kotlin Icon.svg">
              <a:extLst>
                <a:ext uri="{FF2B5EF4-FFF2-40B4-BE49-F238E27FC236}">
                  <a16:creationId xmlns:a16="http://schemas.microsoft.com/office/drawing/2014/main" id="{C8FB7810-F9E7-49FF-B910-F601429C7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0" y="719528"/>
              <a:ext cx="1154242" cy="115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FD171-E2D7-4DBC-AEAC-67AA885CC7C8}"/>
                </a:ext>
              </a:extLst>
            </p:cNvPr>
            <p:cNvSpPr txBox="1"/>
            <p:nvPr/>
          </p:nvSpPr>
          <p:spPr>
            <a:xfrm>
              <a:off x="2053652" y="734997"/>
              <a:ext cx="944880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Kotlin</a:t>
              </a:r>
              <a:r>
                <a:rPr lang="ko-KR" altLang="en-US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과 </a:t>
              </a:r>
              <a:r>
                <a:rPr lang="en-US" altLang="ko-KR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Java</a:t>
              </a:r>
              <a:r>
                <a:rPr lang="ko-KR" altLang="en-US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의 비교</a:t>
              </a:r>
              <a:endParaRPr lang="ko-KR" altLang="en-US" sz="68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E80948-25F0-439F-A987-93EB91C2D228}"/>
              </a:ext>
            </a:extLst>
          </p:cNvPr>
          <p:cNvSpPr txBox="1"/>
          <p:nvPr/>
        </p:nvSpPr>
        <p:spPr>
          <a:xfrm>
            <a:off x="899410" y="2848131"/>
            <a:ext cx="975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비교는 </a:t>
            </a:r>
            <a:r>
              <a:rPr lang="en-US" altLang="ko-KR" sz="24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</a:t>
            </a: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관점에서 접근해보겠다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146" name="Picture 2" descr="Android | 가능성의 지평을 더욱 넓혀 주는 플랫폼">
            <a:extLst>
              <a:ext uri="{FF2B5EF4-FFF2-40B4-BE49-F238E27FC236}">
                <a16:creationId xmlns:a16="http://schemas.microsoft.com/office/drawing/2014/main" id="{F6839B8F-77CA-4726-8888-77AFCCD2B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22" y="4067165"/>
            <a:ext cx="3942413" cy="2071307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Kotlin vs Java: the 12 differences you should know">
            <a:extLst>
              <a:ext uri="{FF2B5EF4-FFF2-40B4-BE49-F238E27FC236}">
                <a16:creationId xmlns:a16="http://schemas.microsoft.com/office/drawing/2014/main" id="{F7E96681-C637-4AB4-BE9F-41934CB26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682" y="3918126"/>
            <a:ext cx="4212236" cy="236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58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4A322-DE54-402B-A6AB-A39E1861919F}"/>
              </a:ext>
            </a:extLst>
          </p:cNvPr>
          <p:cNvSpPr txBox="1"/>
          <p:nvPr/>
        </p:nvSpPr>
        <p:spPr>
          <a:xfrm>
            <a:off x="449705" y="329783"/>
            <a:ext cx="9758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</a:t>
            </a:r>
            <a:r>
              <a:rPr lang="ko-KR" altLang="en-US" sz="3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개발에 대한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장단점</a:t>
            </a:r>
            <a:endParaRPr lang="ko-KR" altLang="en-US" sz="30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021A9-7E47-4AB9-A1EF-68FDBE43DE29}"/>
              </a:ext>
            </a:extLst>
          </p:cNvPr>
          <p:cNvSpPr txBox="1"/>
          <p:nvPr/>
        </p:nvSpPr>
        <p:spPr>
          <a:xfrm>
            <a:off x="449704" y="1259174"/>
            <a:ext cx="11137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장점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대부분의 라이브러리가 신뢰할 수 있는 회사에서 관리되므로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안정성 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안정성이 뛰어나고 배포가 쉽다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 지향적이며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모듈식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애플리케이션을 만드는데 뛰어남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7EDD6-32E0-4F34-974F-B6537EA0A319}"/>
              </a:ext>
            </a:extLst>
          </p:cNvPr>
          <p:cNvSpPr txBox="1"/>
          <p:nvPr/>
        </p:nvSpPr>
        <p:spPr>
          <a:xfrm>
            <a:off x="449703" y="3573559"/>
            <a:ext cx="10148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단점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다른 언어에 비해 복잡하고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실행이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느리며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많은 메모리를 차지함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 개발에 있어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개선 사항에 액세스하는 것이 어렵고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API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시에 문제가 생길 수 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많은 코드를 작성해야 하며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및 버그 발생 위험이 훨씬 높음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9218" name="Picture 2" descr="자바(JAVA) 기초 강좌 - #0 개발환경 설정">
            <a:extLst>
              <a:ext uri="{FF2B5EF4-FFF2-40B4-BE49-F238E27FC236}">
                <a16:creationId xmlns:a16="http://schemas.microsoft.com/office/drawing/2014/main" id="{C800BF71-0F91-4972-9806-C29B69981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925" y="168000"/>
            <a:ext cx="3651383" cy="182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64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4A322-DE54-402B-A6AB-A39E1861919F}"/>
              </a:ext>
            </a:extLst>
          </p:cNvPr>
          <p:cNvSpPr txBox="1"/>
          <p:nvPr/>
        </p:nvSpPr>
        <p:spPr>
          <a:xfrm>
            <a:off x="449705" y="329783"/>
            <a:ext cx="9758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</a:t>
            </a:r>
            <a:r>
              <a:rPr lang="ko-KR" altLang="en-US" sz="3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개발에 대한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장단점</a:t>
            </a:r>
            <a:endParaRPr lang="ko-KR" altLang="en-US" sz="30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021A9-7E47-4AB9-A1EF-68FDBE43DE29}"/>
              </a:ext>
            </a:extLst>
          </p:cNvPr>
          <p:cNvSpPr txBox="1"/>
          <p:nvPr/>
        </p:nvSpPr>
        <p:spPr>
          <a:xfrm>
            <a:off x="449704" y="1259174"/>
            <a:ext cx="11137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장점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애플리케이션은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비해 속도가 빠르고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가볍다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비해 코드가 간략하다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버그가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적다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라이브러리는 모두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프로젝트에서 전송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실행이 가능하다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NPE(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NullPointException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대해 안전함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7EDD6-32E0-4F34-974F-B6537EA0A319}"/>
              </a:ext>
            </a:extLst>
          </p:cNvPr>
          <p:cNvSpPr txBox="1"/>
          <p:nvPr/>
        </p:nvSpPr>
        <p:spPr>
          <a:xfrm>
            <a:off x="449704" y="3942891"/>
            <a:ext cx="10148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단점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신생 언어이므로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비해서는 학습이 어렵고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라이브러리 개수가 적다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처음에는 코드 가독성이 떨어진다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5" name="Picture 2" descr="Kotlin Icon.svg">
            <a:extLst>
              <a:ext uri="{FF2B5EF4-FFF2-40B4-BE49-F238E27FC236}">
                <a16:creationId xmlns:a16="http://schemas.microsoft.com/office/drawing/2014/main" id="{ED6A15D6-419B-4437-AF87-B0F7A50DD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679" y="306660"/>
            <a:ext cx="1154242" cy="115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5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otlin Icon.svg">
            <a:extLst>
              <a:ext uri="{FF2B5EF4-FFF2-40B4-BE49-F238E27FC236}">
                <a16:creationId xmlns:a16="http://schemas.microsoft.com/office/drawing/2014/main" id="{30D2BCDF-6A8C-453B-BC04-1C3B1B2C0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0" y="1978702"/>
            <a:ext cx="1900003" cy="190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DADB4E-741D-47A0-AC6B-530B20A1A1D9}"/>
              </a:ext>
            </a:extLst>
          </p:cNvPr>
          <p:cNvSpPr txBox="1"/>
          <p:nvPr/>
        </p:nvSpPr>
        <p:spPr>
          <a:xfrm>
            <a:off x="3822491" y="734517"/>
            <a:ext cx="72402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 developers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사이트의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소개이다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표현력이 높고 간결하다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최신 언어 기능을 통해 간략한 작성이 가능</a:t>
            </a: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  <a:p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더 안전한 코드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 Java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에 비해 안전하고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앱이 다운될 확률이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20%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이상 낮아진다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상호운용 가능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사실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100%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호환된다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구조화된 동시 실행 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 Kotlin Coroutine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을 사용해 비동기 처리와 서버 통신이 더 쉬워진다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29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4A322-DE54-402B-A6AB-A39E1861919F}"/>
              </a:ext>
            </a:extLst>
          </p:cNvPr>
          <p:cNvSpPr txBox="1"/>
          <p:nvPr/>
        </p:nvSpPr>
        <p:spPr>
          <a:xfrm>
            <a:off x="449705" y="329783"/>
            <a:ext cx="9758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021A9-7E47-4AB9-A1EF-68FDBE43DE29}"/>
              </a:ext>
            </a:extLst>
          </p:cNvPr>
          <p:cNvSpPr txBox="1"/>
          <p:nvPr/>
        </p:nvSpPr>
        <p:spPr>
          <a:xfrm>
            <a:off x="449705" y="1074507"/>
            <a:ext cx="111376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어떤 개발이든 사용하기 좋고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뛰어난 언어이지만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학습이 어렵고 표본이 적다는 단점이 있음에도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점은 시간이 지나면 해결 될 거라 생각할 수 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앱 개발에 있어 성능면에선 더 빠르고 가벼우며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장점을 어느 정도 가져올 수 있고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 간단한 코드 작성이 가능하기 때문에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</a:t>
            </a:r>
            <a:r>
              <a:rPr lang="en-US" altLang="ko-KR" sz="24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공식 개발 언어로 지정했고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 전문 </a:t>
            </a:r>
            <a:r>
              <a:rPr lang="en-US" altLang="ko-KR" sz="24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개발자의 </a:t>
            </a:r>
            <a:r>
              <a:rPr lang="en-US" altLang="ko-KR" sz="2400" u="sng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60%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이상이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사용한다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이로 미루어 보아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보다는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Kotlin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앱 개발에 있어서 더 전망이 밝다고 볼 수 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11266" name="Picture 2" descr="내 안드로이드 - Google Play 앱">
            <a:extLst>
              <a:ext uri="{FF2B5EF4-FFF2-40B4-BE49-F238E27FC236}">
                <a16:creationId xmlns:a16="http://schemas.microsoft.com/office/drawing/2014/main" id="{C1DD01A8-EBA7-4B3F-B23F-9C5258CB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56261" y="1479546"/>
            <a:ext cx="3304082" cy="330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otlin Icon.svg">
            <a:extLst>
              <a:ext uri="{FF2B5EF4-FFF2-40B4-BE49-F238E27FC236}">
                <a16:creationId xmlns:a16="http://schemas.microsoft.com/office/drawing/2014/main" id="{ED6A15D6-419B-4437-AF87-B0F7A50DD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3554">
            <a:off x="8651225" y="2650238"/>
            <a:ext cx="599561" cy="5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7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6390D1C-50D0-4C16-B5FB-C6E659F14838}"/>
              </a:ext>
            </a:extLst>
          </p:cNvPr>
          <p:cNvGrpSpPr/>
          <p:nvPr/>
        </p:nvGrpSpPr>
        <p:grpSpPr>
          <a:xfrm>
            <a:off x="899410" y="204042"/>
            <a:ext cx="10603042" cy="2185214"/>
            <a:chOff x="899410" y="204042"/>
            <a:chExt cx="10603042" cy="2185214"/>
          </a:xfrm>
        </p:grpSpPr>
        <p:pic>
          <p:nvPicPr>
            <p:cNvPr id="3" name="Picture 2" descr="Kotlin Icon.svg">
              <a:extLst>
                <a:ext uri="{FF2B5EF4-FFF2-40B4-BE49-F238E27FC236}">
                  <a16:creationId xmlns:a16="http://schemas.microsoft.com/office/drawing/2014/main" id="{734C2330-F104-442E-8B5A-D6338DF2B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0" y="719528"/>
              <a:ext cx="1154242" cy="115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D7430C-B397-4AA5-A2FD-6C0261F50A45}"/>
                </a:ext>
              </a:extLst>
            </p:cNvPr>
            <p:cNvSpPr txBox="1"/>
            <p:nvPr/>
          </p:nvSpPr>
          <p:spPr>
            <a:xfrm>
              <a:off x="2053652" y="204042"/>
              <a:ext cx="944880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Android</a:t>
              </a:r>
              <a:r>
                <a:rPr lang="ko-KR" altLang="en-US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개발에서의 </a:t>
              </a:r>
              <a:r>
                <a:rPr lang="en-US" altLang="ko-KR" sz="6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Kotlin</a:t>
              </a:r>
              <a:endParaRPr lang="ko-KR" altLang="en-US" sz="6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710302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262</TotalTime>
  <Words>433</Words>
  <Application>Microsoft Office PowerPoint</Application>
  <PresentationFormat>와이드스크린</PresentationFormat>
  <Paragraphs>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HY그래픽M</vt:lpstr>
      <vt:lpstr>나눔고딕 ExtraBold</vt:lpstr>
      <vt:lpstr>맑은 고딕</vt:lpstr>
      <vt:lpstr>Arial</vt:lpstr>
      <vt:lpstr>Candara</vt:lpstr>
      <vt:lpstr>Corbel</vt:lpstr>
      <vt:lpstr>Wingdings</vt:lpstr>
      <vt:lpstr>Wingdings 3</vt:lpstr>
      <vt:lpstr>New_Education02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DGSW</dc:creator>
  <cp:lastModifiedBy>DGSW</cp:lastModifiedBy>
  <cp:revision>17</cp:revision>
  <dcterms:created xsi:type="dcterms:W3CDTF">2022-05-14T04:00:07Z</dcterms:created>
  <dcterms:modified xsi:type="dcterms:W3CDTF">2022-05-14T08:23:06Z</dcterms:modified>
</cp:coreProperties>
</file>