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2974910" y="307910"/>
            <a:ext cx="6242180" cy="6242180"/>
          </a:xfrm>
          <a:prstGeom prst="ellipse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궁서" panose="02030600000101010101" pitchFamily="18" charset="-127"/>
                <a:ea typeface="궁서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궁서" panose="02030600000101010101" pitchFamily="18" charset="-127"/>
                <a:ea typeface="궁서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자치차량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0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1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6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3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1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2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4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554"/>
            <a:ext cx="10515600" cy="1325563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86032" y="1219614"/>
            <a:ext cx="1123641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3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4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4BBD-6A27-4DF6-8F50-E4ACE4FFC608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61D7-E4F7-47AC-951D-E25E2134E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1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muchiwa/AutoRCCar/tree/master/compu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BBwEF6WBUQs&amp;feature=youtu.be" TargetMode="External"/><Relationship Id="rId4" Type="http://schemas.openxmlformats.org/officeDocument/2006/relationships/hyperlink" Target="https://github.com/DevParapalli/self-driving-car-using-RPi-Arduin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자치 차량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자율 주행 자동차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0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자치 차량이란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3" y="1597374"/>
            <a:ext cx="6811326" cy="26387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4376" y="4544008"/>
            <a:ext cx="718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://github.com/hamuchiwa/AutoRCCar/tree/master/computer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76" y="5221181"/>
            <a:ext cx="730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https://github.com/DevParapalli/self-driving-car-using-RPi-Arduino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76" y="5898354"/>
            <a:ext cx="770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https://www.youtube.com/watch?v=BBwEF6WBUQs&amp;feature=youtu.be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1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06" y="1690503"/>
            <a:ext cx="4822371" cy="15670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46" y="1336117"/>
            <a:ext cx="3412620" cy="2275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04" y="4392593"/>
            <a:ext cx="3191070" cy="1595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16" y="4222593"/>
            <a:ext cx="4142961" cy="193783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262716" y="4899249"/>
            <a:ext cx="1215619" cy="1215619"/>
            <a:chOff x="4673858" y="2892489"/>
            <a:chExt cx="2333431" cy="2333431"/>
          </a:xfrm>
        </p:grpSpPr>
        <p:sp>
          <p:nvSpPr>
            <p:cNvPr id="8" name="직사각형 7"/>
            <p:cNvSpPr/>
            <p:nvPr/>
          </p:nvSpPr>
          <p:spPr>
            <a:xfrm>
              <a:off x="5182765" y="3451291"/>
              <a:ext cx="1315616" cy="121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3858" y="2892489"/>
              <a:ext cx="2333431" cy="2333431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95" y="4820931"/>
            <a:ext cx="1352808" cy="13528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2961" y="4139703"/>
            <a:ext cx="4142961" cy="19378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8" y="1536825"/>
            <a:ext cx="2338455" cy="242455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0" y="10554"/>
            <a:ext cx="12192000" cy="684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19718" y="10554"/>
            <a:ext cx="6847446" cy="6847446"/>
          </a:xfrm>
          <a:prstGeom prst="rect">
            <a:avLst/>
          </a:prstGeom>
          <a:blipFill dpi="0" rotWithShape="1">
            <a:blip r:embed="rId9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72443" y="547689"/>
            <a:ext cx="1744699" cy="1744699"/>
          </a:xfrm>
          <a:prstGeom prst="rect">
            <a:avLst/>
          </a:prstGeom>
          <a:blipFill dpi="0" rotWithShape="1">
            <a:blip r:embed="rId10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93385 -0.00949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93" y="-4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-0.93567 -0.00417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8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궁서</vt:lpstr>
      <vt:lpstr>맑은 고딕</vt:lpstr>
      <vt:lpstr>Arial</vt:lpstr>
      <vt:lpstr>Office 테마</vt:lpstr>
      <vt:lpstr>자치 차량</vt:lpstr>
      <vt:lpstr>자치 차량이란?</vt:lpstr>
      <vt:lpstr>구현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자치 차량</dc:title>
  <dc:creator>조석호</dc:creator>
  <cp:lastModifiedBy>조석호</cp:lastModifiedBy>
  <cp:revision>9</cp:revision>
  <dcterms:created xsi:type="dcterms:W3CDTF">2018-03-14T07:45:17Z</dcterms:created>
  <dcterms:modified xsi:type="dcterms:W3CDTF">2018-03-14T09:23:30Z</dcterms:modified>
</cp:coreProperties>
</file>