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" y="6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8232043A-305B-4B0F-9F5F-1329FD8F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6361" y="1256090"/>
            <a:ext cx="4345820" cy="43458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9" name="Afbeelding 108">
            <a:extLst>
              <a:ext uri="{FF2B5EF4-FFF2-40B4-BE49-F238E27FC236}">
                <a16:creationId xmlns:a16="http://schemas.microsoft.com/office/drawing/2014/main" id="{E32047DF-058B-4790-9B9D-35886D755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75803"/>
            <a:ext cx="5471927" cy="11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2000">
        <p14:glitter dir="r" pattern="hexagon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2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1000">
        <p14:glitter dir="d" pattern="hexagon"/>
      </p:transition>
    </mc:Choice>
    <mc:Fallback>
      <p:transition spd="slow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Breedbeeld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Hemels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AAEMU Intro</dc:title>
  <dc:creator>AAEMU</dc:creator>
  <cp:lastModifiedBy>Mario Thielens</cp:lastModifiedBy>
  <cp:revision>3</cp:revision>
  <dcterms:created xsi:type="dcterms:W3CDTF">2019-02-04T12:27:50Z</dcterms:created>
  <dcterms:modified xsi:type="dcterms:W3CDTF">2019-02-04T13:21:37Z</dcterms:modified>
</cp:coreProperties>
</file>