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8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9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2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3D8E-FB84-44FD-84A3-920CED0A88D1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B077-3E98-44A9-B51C-852B5C77F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런칭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앞으로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48475"/>
              </p:ext>
            </p:extLst>
          </p:nvPr>
        </p:nvGraphicFramePr>
        <p:xfrm>
          <a:off x="457200" y="1600200"/>
          <a:ext cx="8291262" cy="470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4466"/>
                <a:gridCol w="1184466"/>
                <a:gridCol w="1184466"/>
                <a:gridCol w="1184466"/>
                <a:gridCol w="1184466"/>
                <a:gridCol w="1184466"/>
                <a:gridCol w="1184466"/>
              </a:tblGrid>
              <a:tr h="941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</a:tr>
              <a:tr h="94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94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94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</a:tr>
              <a:tr h="94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285293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오늘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40352" y="566124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</a:t>
            </a:r>
            <a:r>
              <a:rPr lang="ko-KR" altLang="en-US" dirty="0"/>
              <a:t>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56176" y="3861048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까지 야자 빼놓음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79715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목표일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해야 하는 업무들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코딩</a:t>
            </a:r>
            <a:endParaRPr lang="en-US" altLang="ko-KR" dirty="0" smtClean="0"/>
          </a:p>
          <a:p>
            <a:r>
              <a:rPr lang="ko-KR" altLang="en-US" dirty="0" smtClean="0"/>
              <a:t>캐릭터 삽화</a:t>
            </a:r>
            <a:endParaRPr lang="en-US" altLang="ko-KR" dirty="0" smtClean="0"/>
          </a:p>
          <a:p>
            <a:r>
              <a:rPr lang="ko-KR" altLang="en-US" dirty="0" smtClean="0"/>
              <a:t>배경 삽화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및 계정 작업</a:t>
            </a:r>
            <a:endParaRPr lang="en-US" altLang="ko-KR" dirty="0" smtClean="0"/>
          </a:p>
          <a:p>
            <a:r>
              <a:rPr lang="ko-KR" altLang="en-US" dirty="0" smtClean="0"/>
              <a:t>한 일 정리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작성</a:t>
            </a:r>
            <a:endParaRPr lang="en-US" altLang="ko-KR" dirty="0" smtClean="0"/>
          </a:p>
          <a:p>
            <a:r>
              <a:rPr lang="ko-KR" altLang="en-US" dirty="0" smtClean="0"/>
              <a:t>포트폴리오 제출</a:t>
            </a:r>
            <a:endParaRPr lang="en-US" altLang="ko-KR" dirty="0" smtClean="0"/>
          </a:p>
          <a:p>
            <a:r>
              <a:rPr lang="ko-KR" altLang="en-US" dirty="0" err="1" smtClean="0"/>
              <a:t>브금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믹싱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편집</a:t>
            </a:r>
            <a:endParaRPr lang="en-US" altLang="ko-KR" dirty="0" smtClean="0"/>
          </a:p>
          <a:p>
            <a:r>
              <a:rPr lang="ko-KR" altLang="en-US" b="1" u="sng" dirty="0" smtClean="0"/>
              <a:t>공부</a:t>
            </a:r>
            <a:r>
              <a:rPr lang="en-US" altLang="ko-KR" b="1" u="sng" dirty="0" smtClean="0"/>
              <a:t>! 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4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최대한 빨리 캐릭터 완성해야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트레이싱</a:t>
            </a:r>
            <a:r>
              <a:rPr lang="ko-KR" altLang="en-US" dirty="0" smtClean="0"/>
              <a:t> 걸리면 우리가 아니라 학교가 모가지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배경은 실사라도 어떻게 </a:t>
            </a:r>
            <a:r>
              <a:rPr lang="ko-KR" altLang="en-US" dirty="0" err="1" smtClean="0"/>
              <a:t>포샵전쟁</a:t>
            </a:r>
            <a:r>
              <a:rPr lang="ko-KR" altLang="en-US" dirty="0" smtClean="0"/>
              <a:t> 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머릿수 많으니까 빨리 대본 작성해야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최대한 빨리 대본이랑 스토리 보드 완성하고 다른 팀 도와주기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대본 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되어 있으면 바로 </a:t>
            </a:r>
            <a:r>
              <a:rPr lang="ko-KR" altLang="en-US" dirty="0" err="1" smtClean="0"/>
              <a:t>렌파이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안되어 있으면 기본은 공부하고 </a:t>
            </a:r>
            <a:r>
              <a:rPr lang="ko-KR" altLang="en-US" dirty="0" err="1" smtClean="0"/>
              <a:t>렌파이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임포트랑</a:t>
            </a:r>
            <a:r>
              <a:rPr lang="ko-KR" altLang="en-US" dirty="0" smtClean="0"/>
              <a:t> 각주 제대로 </a:t>
            </a:r>
            <a:r>
              <a:rPr lang="ko-KR" altLang="en-US" dirty="0" err="1" smtClean="0"/>
              <a:t>안달면</a:t>
            </a:r>
            <a:r>
              <a:rPr lang="ko-KR" altLang="en-US" dirty="0" smtClean="0"/>
              <a:t> 혼남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5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봄봄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땅끝 </a:t>
            </a:r>
            <a:r>
              <a:rPr lang="ko-KR" altLang="en-US" dirty="0" err="1" smtClean="0"/>
              <a:t>다다음인가</a:t>
            </a:r>
            <a:r>
              <a:rPr lang="ko-KR" altLang="en-US" dirty="0" smtClean="0"/>
              <a:t> 그럴 것임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어차피 그전에 족보부터 제대로 정리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다같이 공부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알아둘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출첵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이제 빠지는 것은 상관 없지만 </a:t>
            </a:r>
            <a:r>
              <a:rPr lang="ko-KR" altLang="en-US" dirty="0" err="1" smtClean="0"/>
              <a:t>출첵을</a:t>
            </a:r>
            <a:r>
              <a:rPr lang="ko-KR" altLang="en-US" dirty="0" smtClean="0"/>
              <a:t> 바탕으로 앞으로 이익 분배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 목표는 딱 </a:t>
            </a:r>
            <a:r>
              <a:rPr lang="ko-KR" altLang="en-US" dirty="0" err="1" smtClean="0"/>
              <a:t>봄봄</a:t>
            </a:r>
            <a:r>
              <a:rPr lang="ko-KR" altLang="en-US" dirty="0" smtClean="0"/>
              <a:t> 진도 끝나기 전까지 만들어서 </a:t>
            </a:r>
            <a:r>
              <a:rPr lang="ko-KR" altLang="en-US" dirty="0" err="1" smtClean="0"/>
              <a:t>대대전</a:t>
            </a:r>
            <a:r>
              <a:rPr lang="ko-KR" altLang="en-US" dirty="0" smtClean="0"/>
              <a:t> 통해 알리는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외부활동은 </a:t>
            </a:r>
            <a:r>
              <a:rPr lang="ko-KR" altLang="en-US" dirty="0" err="1" smtClean="0"/>
              <a:t>준비중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182</Words>
  <Application>Microsoft Office PowerPoint</Application>
  <PresentationFormat>화면 슬라이드 쇼(4:3)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게임 런칭 일정</vt:lpstr>
      <vt:lpstr>앞으로 일정</vt:lpstr>
      <vt:lpstr>해야 하는 업무들</vt:lpstr>
      <vt:lpstr>그래픽 팀</vt:lpstr>
      <vt:lpstr>기획 팀</vt:lpstr>
      <vt:lpstr>코딩 팀</vt:lpstr>
      <vt:lpstr>봄봄 </vt:lpstr>
      <vt:lpstr>알아둘 것들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런칭 일정</dc:title>
  <dc:creator>user</dc:creator>
  <cp:lastModifiedBy>user</cp:lastModifiedBy>
  <cp:revision>3</cp:revision>
  <dcterms:created xsi:type="dcterms:W3CDTF">2017-08-30T07:30:07Z</dcterms:created>
  <dcterms:modified xsi:type="dcterms:W3CDTF">2017-08-30T10:35:16Z</dcterms:modified>
</cp:coreProperties>
</file>