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56" r:id="rId3"/>
    <p:sldId id="263" r:id="rId4"/>
    <p:sldId id="262" r:id="rId5"/>
    <p:sldId id="257" r:id="rId6"/>
    <p:sldId id="259" r:id="rId7"/>
    <p:sldId id="269" r:id="rId8"/>
    <p:sldId id="264" r:id="rId9"/>
    <p:sldId id="261" r:id="rId10"/>
    <p:sldId id="270" r:id="rId11"/>
    <p:sldId id="272" r:id="rId12"/>
    <p:sldId id="266" r:id="rId13"/>
    <p:sldId id="268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6" autoAdjust="0"/>
    <p:restoredTop sz="84222" autoAdjust="0"/>
  </p:normalViewPr>
  <p:slideViewPr>
    <p:cSldViewPr snapToGrid="0" showGuides="1">
      <p:cViewPr varScale="1">
        <p:scale>
          <a:sx n="101" d="100"/>
          <a:sy n="101" d="100"/>
        </p:scale>
        <p:origin x="154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A5F2C-8847-43A3-A81A-8C6B229F13F6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D52DF-E1C5-4108-8832-76122DF9DC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7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ko-KR" altLang="en-US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출력에 필요한 데이터의 위치</a:t>
            </a:r>
            <a:endParaRPr lang="en-US" altLang="ko-KR" sz="10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en-US" altLang="ko-KR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</a:t>
            </a:r>
            <a:r>
              <a:rPr lang="ko-KR" altLang="en-US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0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val</a:t>
            </a:r>
            <a:r>
              <a:rPr lang="en-US" altLang="ko-KR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화면 </a:t>
            </a:r>
            <a:endParaRPr lang="en-US" altLang="ko-KR" sz="10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metaX_dev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/dataset/data/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/model-Omni…/train/train.csv</a:t>
            </a:r>
          </a:p>
          <a:p>
            <a:pPr lvl="2"/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metaX_dev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/dataset/data/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/model-Omni…/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val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/val.csv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95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87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18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61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8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ko-KR" altLang="en-US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출력에 필요한 데이터의 위치</a:t>
            </a:r>
            <a:endParaRPr lang="en-US" altLang="ko-KR" sz="10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en-US" altLang="ko-KR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</a:t>
            </a:r>
            <a:r>
              <a:rPr lang="ko-KR" altLang="en-US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en-US" altLang="ko-KR" sz="10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val</a:t>
            </a:r>
            <a:r>
              <a:rPr lang="en-US" altLang="ko-KR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0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두 화면 </a:t>
            </a:r>
            <a:endParaRPr lang="en-US" altLang="ko-KR" sz="10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2"/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metaX_dev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/dataset/data/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/model-Omni…/train/train.csv</a:t>
            </a:r>
          </a:p>
          <a:p>
            <a:pPr lvl="2"/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metaX_dev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/dataset/data/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/model-Omni…/</a:t>
            </a:r>
            <a:r>
              <a:rPr lang="en-US" altLang="ko-KR" sz="1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val</a:t>
            </a:r>
            <a:r>
              <a:rPr lang="en-US" altLang="ko-KR" sz="1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/val.csv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9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폴더명을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모델명으로 하여 각 모델간의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accuracy 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및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loss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값을 비교하는 대시보드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화면 출력에 필요한 데이터의 위치</a:t>
            </a:r>
            <a:endParaRPr lang="en-US" altLang="ko-KR" sz="14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E.g.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데이터셋을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학습한 모델의 경우 아래 경로에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test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결과 저장됨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metaX_dev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/dataset/data/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/step4/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/model-Omni…/test/test.csv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338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각 클래스 이름이 상단에 출력되고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쿼리탭에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각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클래스별로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분류된 샘플들이 세로로 나열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3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28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8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04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44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1D52DF-E1C5-4108-8832-76122DF9DC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6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8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7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5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71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82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6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66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0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0782-209F-4F09-8E33-E95593FCF97D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1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782-209F-4F09-8E33-E95593FCF97D}" type="datetimeFigureOut">
              <a:rPr lang="ko-KR" altLang="en-US" smtClean="0"/>
              <a:t>2020-10-24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51FD-D622-4D77-9684-3FA1959C8A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Meta-Train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Meta-Train Set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Meta-Training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 Accuracy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Train Loss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기록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그래프형태로 출력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Validation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Accuracy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Validation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Loss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기록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 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그래프형태로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출력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buNone/>
            </a:pP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Meta-Test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Meta-Test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Set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Meta-Testing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Meta-Test Set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대해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Accuracy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Loss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출력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buNone/>
            </a:pP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Predict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Step2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생성한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N-way K-shot Task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 대한 예측 수행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(Step2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생성한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Task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Meta-Test Set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으로 만들어짐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</a:p>
          <a:p>
            <a:pPr marL="457200" lvl="1" indent="0">
              <a:buNone/>
            </a:pP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8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4999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 예시</a:t>
            </a:r>
          </a:p>
        </p:txBody>
      </p:sp>
    </p:spTree>
    <p:extLst>
      <p:ext uri="{BB962C8B-B14F-4D97-AF65-F5344CB8AC3E}">
        <p14:creationId xmlns:p14="http://schemas.microsoft.com/office/powerpoint/2010/main" val="178277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Step5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 생성된 파일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Step5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경우 각 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task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별로 폴더가 생성되고</a:t>
            </a:r>
            <a:endParaRPr lang="en-US" altLang="ko-KR" sz="18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8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Nwaykshot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세팅은 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JSON 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파일에 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Step2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와 같은 형태로 저장됩니다</a:t>
            </a:r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15" y="3385851"/>
            <a:ext cx="6163535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Step5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 생성된 파일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ko-KR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Task###  </a:t>
            </a:r>
            <a:r>
              <a:rPr lang="ko-KR" altLang="en-US" sz="18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폴더에 저장된 이미지</a:t>
            </a:r>
            <a:endParaRPr lang="en-US" altLang="ko-KR" sz="18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support_set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][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타겟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]_[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파일명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</a:p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[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query_set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][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타겟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]_[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예측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]_[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파일명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6592" t="50140" r="4579" b="1551"/>
          <a:stretch/>
        </p:blipFill>
        <p:spPr>
          <a:xfrm>
            <a:off x="4151179" y="1203848"/>
            <a:ext cx="1747436" cy="54172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6681" t="2361" r="4840" b="49466"/>
          <a:stretch/>
        </p:blipFill>
        <p:spPr>
          <a:xfrm>
            <a:off x="6231990" y="1203848"/>
            <a:ext cx="1738565" cy="540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6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Pretrained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Model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첨부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sz="20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Mini-ImageNet</a:t>
            </a:r>
            <a:endParaRPr lang="en-US" altLang="ko-KR" sz="2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5-way 1-shot : Accuracy : 40%</a:t>
            </a:r>
          </a:p>
          <a:p>
            <a:pPr lvl="2"/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argument 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1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args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/step3_model-mini_imagenet_mbs-4_n-5_k-1_stp-5.ini</a:t>
            </a:r>
          </a:p>
          <a:p>
            <a:pPr lvl="2"/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2400 epoch</a:t>
            </a:r>
          </a:p>
          <a:p>
            <a:pPr lvl="2"/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시간 반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~ 3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시간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buNone/>
            </a:pPr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5-way 5-shot :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Accuracy :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56%</a:t>
            </a:r>
          </a:p>
          <a:p>
            <a:pPr lvl="2"/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argument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1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args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/step3_model-mini_imagenet_mbs-4_n-5_k-1_stp-5.ini</a:t>
            </a:r>
          </a:p>
          <a:p>
            <a:pPr lvl="2"/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2450 epoch</a:t>
            </a:r>
          </a:p>
          <a:p>
            <a:pPr lvl="2"/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시간</a:t>
            </a:r>
            <a:endParaRPr lang="en-US" altLang="ko-KR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6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600" b="1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소요시간은 </a:t>
            </a:r>
            <a:r>
              <a:rPr lang="en-US" altLang="ko-KR" sz="1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Quadro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RTX 5000 Single GPU</a:t>
            </a:r>
            <a:r>
              <a:rPr lang="ko-KR" altLang="en-US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기준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0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6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Pretrained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Model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첨부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ko-KR" sz="20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Omniglot</a:t>
            </a:r>
            <a:endParaRPr lang="en-US" altLang="ko-KR" sz="2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5-way 1-shot : Accuracy : 93%</a:t>
            </a:r>
          </a:p>
          <a:p>
            <a:pPr lvl="2"/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argument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args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/step3_model-omniglot_mbs-8_n-5_k-1_stp-5.ini</a:t>
            </a:r>
          </a:p>
          <a:p>
            <a:pPr lvl="2"/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950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epoch</a:t>
            </a:r>
          </a:p>
          <a:p>
            <a:pPr lvl="2"/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시간</a:t>
            </a:r>
            <a:endParaRPr lang="en-US" altLang="ko-KR" sz="12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457200" lvl="1" indent="0">
              <a:buNone/>
            </a:pPr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5-way 5-shot : </a:t>
            </a:r>
            <a:r>
              <a:rPr lang="en-US" altLang="ko-KR" sz="16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Accuracy : </a:t>
            </a:r>
            <a:r>
              <a:rPr lang="en-US" altLang="ko-KR" sz="16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98%</a:t>
            </a:r>
          </a:p>
          <a:p>
            <a:pPr lvl="2"/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argument </a:t>
            </a:r>
            <a:r>
              <a:rPr lang="ko-KR" altLang="en-US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파일 </a:t>
            </a:r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r>
              <a:rPr lang="en-US" altLang="ko-KR" sz="12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</a:t>
            </a:r>
            <a:r>
              <a:rPr lang="en-US" altLang="ko-KR" sz="12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args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/step3_model-omniglot_mbs-8_n-5_k-5_stp-5.ini</a:t>
            </a:r>
          </a:p>
          <a:p>
            <a:pPr lvl="2"/>
            <a:r>
              <a:rPr lang="en-US" altLang="ko-KR" sz="12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300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epoch</a:t>
            </a:r>
          </a:p>
          <a:p>
            <a:pPr lvl="2"/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약 </a:t>
            </a:r>
            <a:r>
              <a:rPr lang="en-US" altLang="ko-KR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4</a:t>
            </a:r>
            <a:r>
              <a:rPr lang="ko-KR" altLang="en-US" sz="12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시간</a:t>
            </a:r>
            <a:endParaRPr lang="en-US" altLang="ko-KR" sz="12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endParaRPr lang="en-US" altLang="ko-KR" sz="16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소요시간은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Quadro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RTX 5000 Single GPU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기준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5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Pretrained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Model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불러오기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086725" cy="435133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Pretrained_Model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내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폴더를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 내에 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maml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폴더에 덮어 씌우고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불러오고자 하는 모델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과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데이터셋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조합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의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Step1-2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를 차례대로 실행합니다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3~ 5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코드의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상단부에서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불러오고자하는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모델의 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설정값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경로를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입력해 불러옵니다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4" y="3346031"/>
            <a:ext cx="8354591" cy="301032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62550" y="3924300"/>
            <a:ext cx="3438525" cy="247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2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그림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264683"/>
            <a:ext cx="7886701" cy="48314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Step3 Meta Train – (1)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286375" y="5848350"/>
            <a:ext cx="628650" cy="242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264682"/>
            <a:ext cx="7886701" cy="483141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Step3 Meta Train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– </a:t>
            </a:r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(2)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86375" y="5848350"/>
            <a:ext cx="628650" cy="2425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2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Step4 Meta Test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334" name="그림 3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20" y="1264683"/>
            <a:ext cx="7871830" cy="478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3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Step5 Predict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4" name="그림 1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8" y="1255428"/>
            <a:ext cx="7886702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Step3 Meta Train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화면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31" y="1355076"/>
            <a:ext cx="7408738" cy="414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Step4 Meta Test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화면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628900"/>
            <a:ext cx="7886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9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Step5 Predict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 화면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031087"/>
            <a:ext cx="7658100" cy="324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1540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Step3-5 </a:t>
            </a:r>
            <a:r>
              <a:rPr lang="ko-KR" altLang="en-US" sz="28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실행결과 생성된 파일</a:t>
            </a: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990A7-D049-4301-8B88-F956647A1F5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요청포맷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_2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차발송본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.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xlsx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참고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dataset/data/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ui_output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/[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모델명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</a:t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경로 아래에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다음 규칙으로 생성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sz="20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기록 및 모델 </a:t>
            </a:r>
            <a:r>
              <a:rPr lang="ko-KR" altLang="en-US" sz="1400" b="1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저장파일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Step3-5/[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데이터셋</a:t>
            </a:r>
            <a:r>
              <a:rPr lang="ko-KR" altLang="en-US" sz="1400" dirty="0" err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명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]/[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모델세팅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]/ 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Step3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train/train.csv, test/test.csv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Step4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test/test.csv</a:t>
            </a:r>
          </a:p>
          <a:p>
            <a:pPr lvl="1"/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Step5 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output/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nwaykshot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_[</a:t>
            </a:r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데이터셋명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].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json</a:t>
            </a:r>
            <a:endParaRPr lang="en-US" altLang="ko-KR" sz="1400" dirty="0" smtClean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400" b="1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사용자 입력설정파일</a:t>
            </a:r>
            <a: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/>
            </a:r>
            <a:br>
              <a:rPr lang="en-US" altLang="ko-KR" sz="1400" dirty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args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/step#.ini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ko-KR" altLang="en-US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모델세팅에</a:t>
            </a:r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따라 다르게 생성</a:t>
            </a:r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lvl="1"/>
            <a:r>
              <a:rPr lang="ko-KR" altLang="en-US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모델 세팅 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: </a:t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model,</a:t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mbs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meta_batch_size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),</a:t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n,</a:t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k,</a:t>
            </a:r>
            <a:b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</a:b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stp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(</a:t>
            </a:r>
            <a:r>
              <a:rPr lang="en-US" altLang="ko-KR" sz="1400" dirty="0" err="1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num_steps_ml</a:t>
            </a:r>
            <a:r>
              <a:rPr lang="en-US" altLang="ko-KR" sz="1400" dirty="0" smtClean="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</a:t>
            </a:r>
          </a:p>
          <a:p>
            <a:endParaRPr lang="en-US" altLang="ko-KR" sz="1400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813" y="481828"/>
            <a:ext cx="2727211" cy="605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5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392</Words>
  <Application>Microsoft Office PowerPoint</Application>
  <PresentationFormat>화면 슬라이드 쇼(4:3)</PresentationFormat>
  <Paragraphs>114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나눔바른고딕</vt:lpstr>
      <vt:lpstr>나눔바른고딕 Light</vt:lpstr>
      <vt:lpstr>나눔스퀘어</vt:lpstr>
      <vt:lpstr>맑은 고딕</vt:lpstr>
      <vt:lpstr>Arial</vt:lpstr>
      <vt:lpstr>Calibri</vt:lpstr>
      <vt:lpstr>Calibri Light</vt:lpstr>
      <vt:lpstr>Wingdings</vt:lpstr>
      <vt:lpstr>Office 테마</vt:lpstr>
      <vt:lpstr>UI 구성 예시</vt:lpstr>
      <vt:lpstr>Step3 Meta Train – (1)</vt:lpstr>
      <vt:lpstr>Step3 Meta Train – (2)</vt:lpstr>
      <vt:lpstr>Step4 Meta Test</vt:lpstr>
      <vt:lpstr>Step5 Predict</vt:lpstr>
      <vt:lpstr>Step3 Meta Train 실행 화면</vt:lpstr>
      <vt:lpstr>Step4 Meta Test 실행 화면</vt:lpstr>
      <vt:lpstr>Step5 Predict 실행 화면</vt:lpstr>
      <vt:lpstr>Step3-5 실행결과 생성된 파일</vt:lpstr>
      <vt:lpstr>Step5 실행결과 생성된 파일</vt:lpstr>
      <vt:lpstr>Step5 실행결과 생성된 파일</vt:lpstr>
      <vt:lpstr>Pretrained Model 첨부</vt:lpstr>
      <vt:lpstr>Pretrained Model 첨부</vt:lpstr>
      <vt:lpstr>Pretrained Model 불러오기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총괄 데모 계획</dc:title>
  <dc:creator>장 성은</dc:creator>
  <cp:lastModifiedBy>dwkim</cp:lastModifiedBy>
  <cp:revision>50</cp:revision>
  <dcterms:created xsi:type="dcterms:W3CDTF">2020-10-15T08:04:27Z</dcterms:created>
  <dcterms:modified xsi:type="dcterms:W3CDTF">2020-10-24T04:50:38Z</dcterms:modified>
</cp:coreProperties>
</file>