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5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8" autoAdjust="0"/>
    <p:restoredTop sz="84222" autoAdjust="0"/>
  </p:normalViewPr>
  <p:slideViewPr>
    <p:cSldViewPr snapToGrid="0" showGuides="1">
      <p:cViewPr>
        <p:scale>
          <a:sx n="125" d="100"/>
          <a:sy n="125" d="100"/>
        </p:scale>
        <p:origin x="-762" y="16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A5F2C-8847-43A3-A81A-8C6B229F13F6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D52DF-E1C5-4108-8832-76122DF9D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7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3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3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6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2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7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1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6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0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4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782-209F-4F09-8E33-E95593FCF97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jpg"/><Relationship Id="rId18" Type="http://schemas.openxmlformats.org/officeDocument/2006/relationships/image" Target="../media/image48.jpg"/><Relationship Id="rId26" Type="http://schemas.openxmlformats.org/officeDocument/2006/relationships/image" Target="../media/image57.jpg"/><Relationship Id="rId39" Type="http://schemas.openxmlformats.org/officeDocument/2006/relationships/image" Target="../media/image70.jpg"/><Relationship Id="rId21" Type="http://schemas.openxmlformats.org/officeDocument/2006/relationships/image" Target="../media/image51.jpg"/><Relationship Id="rId34" Type="http://schemas.openxmlformats.org/officeDocument/2006/relationships/image" Target="../media/image65.jpg"/><Relationship Id="rId42" Type="http://schemas.openxmlformats.org/officeDocument/2006/relationships/image" Target="../media/image73.jpg"/><Relationship Id="rId47" Type="http://schemas.openxmlformats.org/officeDocument/2006/relationships/image" Target="../media/image78.jpg"/><Relationship Id="rId50" Type="http://schemas.openxmlformats.org/officeDocument/2006/relationships/image" Target="../media/image81.jpg"/><Relationship Id="rId7" Type="http://schemas.openxmlformats.org/officeDocument/2006/relationships/image" Target="../media/image19.jpg"/><Relationship Id="rId2" Type="http://schemas.openxmlformats.org/officeDocument/2006/relationships/image" Target="../media/image3.png"/><Relationship Id="rId16" Type="http://schemas.openxmlformats.org/officeDocument/2006/relationships/image" Target="../media/image46.jpg"/><Relationship Id="rId29" Type="http://schemas.openxmlformats.org/officeDocument/2006/relationships/image" Target="../media/image60.jpg"/><Relationship Id="rId11" Type="http://schemas.openxmlformats.org/officeDocument/2006/relationships/image" Target="../media/image41.jpg"/><Relationship Id="rId24" Type="http://schemas.openxmlformats.org/officeDocument/2006/relationships/image" Target="../media/image54.jpg"/><Relationship Id="rId32" Type="http://schemas.openxmlformats.org/officeDocument/2006/relationships/image" Target="../media/image63.jpg"/><Relationship Id="rId37" Type="http://schemas.openxmlformats.org/officeDocument/2006/relationships/image" Target="../media/image68.jpg"/><Relationship Id="rId40" Type="http://schemas.openxmlformats.org/officeDocument/2006/relationships/image" Target="../media/image71.jpg"/><Relationship Id="rId45" Type="http://schemas.openxmlformats.org/officeDocument/2006/relationships/image" Target="../media/image76.jpg"/><Relationship Id="rId5" Type="http://schemas.openxmlformats.org/officeDocument/2006/relationships/image" Target="../media/image13.jpg"/><Relationship Id="rId15" Type="http://schemas.openxmlformats.org/officeDocument/2006/relationships/image" Target="../media/image45.jpg"/><Relationship Id="rId23" Type="http://schemas.openxmlformats.org/officeDocument/2006/relationships/image" Target="../media/image53.jpg"/><Relationship Id="rId28" Type="http://schemas.openxmlformats.org/officeDocument/2006/relationships/image" Target="../media/image59.jpg"/><Relationship Id="rId36" Type="http://schemas.openxmlformats.org/officeDocument/2006/relationships/image" Target="../media/image67.jpg"/><Relationship Id="rId49" Type="http://schemas.openxmlformats.org/officeDocument/2006/relationships/image" Target="../media/image80.jpg"/><Relationship Id="rId10" Type="http://schemas.openxmlformats.org/officeDocument/2006/relationships/image" Target="../media/image40.jpg"/><Relationship Id="rId19" Type="http://schemas.openxmlformats.org/officeDocument/2006/relationships/image" Target="../media/image49.jpg"/><Relationship Id="rId31" Type="http://schemas.openxmlformats.org/officeDocument/2006/relationships/image" Target="../media/image62.jpg"/><Relationship Id="rId44" Type="http://schemas.openxmlformats.org/officeDocument/2006/relationships/image" Target="../media/image75.jpg"/><Relationship Id="rId4" Type="http://schemas.openxmlformats.org/officeDocument/2006/relationships/image" Target="../media/image9.jpg"/><Relationship Id="rId9" Type="http://schemas.openxmlformats.org/officeDocument/2006/relationships/image" Target="../media/image39.jpg"/><Relationship Id="rId14" Type="http://schemas.openxmlformats.org/officeDocument/2006/relationships/image" Target="../media/image44.jpg"/><Relationship Id="rId22" Type="http://schemas.openxmlformats.org/officeDocument/2006/relationships/image" Target="../media/image52.jpg"/><Relationship Id="rId27" Type="http://schemas.openxmlformats.org/officeDocument/2006/relationships/image" Target="../media/image58.jpg"/><Relationship Id="rId30" Type="http://schemas.openxmlformats.org/officeDocument/2006/relationships/image" Target="../media/image61.jpg"/><Relationship Id="rId35" Type="http://schemas.openxmlformats.org/officeDocument/2006/relationships/image" Target="../media/image66.jpg"/><Relationship Id="rId43" Type="http://schemas.openxmlformats.org/officeDocument/2006/relationships/image" Target="../media/image74.jpg"/><Relationship Id="rId48" Type="http://schemas.openxmlformats.org/officeDocument/2006/relationships/image" Target="../media/image79.jpg"/><Relationship Id="rId8" Type="http://schemas.openxmlformats.org/officeDocument/2006/relationships/image" Target="../media/image20.jpg"/><Relationship Id="rId51" Type="http://schemas.openxmlformats.org/officeDocument/2006/relationships/image" Target="../media/image82.jpg"/><Relationship Id="rId3" Type="http://schemas.openxmlformats.org/officeDocument/2006/relationships/image" Target="../media/image55.jpg"/><Relationship Id="rId12" Type="http://schemas.openxmlformats.org/officeDocument/2006/relationships/image" Target="../media/image42.jpg"/><Relationship Id="rId17" Type="http://schemas.openxmlformats.org/officeDocument/2006/relationships/image" Target="../media/image47.jpg"/><Relationship Id="rId25" Type="http://schemas.openxmlformats.org/officeDocument/2006/relationships/image" Target="../media/image56.jpg"/><Relationship Id="rId33" Type="http://schemas.openxmlformats.org/officeDocument/2006/relationships/image" Target="../media/image64.jpg"/><Relationship Id="rId38" Type="http://schemas.openxmlformats.org/officeDocument/2006/relationships/image" Target="../media/image69.jpg"/><Relationship Id="rId46" Type="http://schemas.openxmlformats.org/officeDocument/2006/relationships/image" Target="../media/image77.jpg"/><Relationship Id="rId20" Type="http://schemas.openxmlformats.org/officeDocument/2006/relationships/image" Target="../media/image50.jpg"/><Relationship Id="rId41" Type="http://schemas.openxmlformats.org/officeDocument/2006/relationships/image" Target="../media/image7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jpg"/><Relationship Id="rId18" Type="http://schemas.openxmlformats.org/officeDocument/2006/relationships/image" Target="../media/image47.jpg"/><Relationship Id="rId26" Type="http://schemas.openxmlformats.org/officeDocument/2006/relationships/image" Target="../media/image56.jpg"/><Relationship Id="rId39" Type="http://schemas.openxmlformats.org/officeDocument/2006/relationships/image" Target="../media/image69.jpg"/><Relationship Id="rId21" Type="http://schemas.openxmlformats.org/officeDocument/2006/relationships/image" Target="../media/image50.jpg"/><Relationship Id="rId34" Type="http://schemas.openxmlformats.org/officeDocument/2006/relationships/image" Target="../media/image64.jpg"/><Relationship Id="rId42" Type="http://schemas.openxmlformats.org/officeDocument/2006/relationships/image" Target="../media/image72.jpg"/><Relationship Id="rId47" Type="http://schemas.openxmlformats.org/officeDocument/2006/relationships/image" Target="../media/image77.jpg"/><Relationship Id="rId50" Type="http://schemas.openxmlformats.org/officeDocument/2006/relationships/image" Target="../media/image8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5.jpg"/><Relationship Id="rId29" Type="http://schemas.openxmlformats.org/officeDocument/2006/relationships/image" Target="../media/image59.jpg"/><Relationship Id="rId11" Type="http://schemas.openxmlformats.org/officeDocument/2006/relationships/image" Target="../media/image40.jpg"/><Relationship Id="rId24" Type="http://schemas.openxmlformats.org/officeDocument/2006/relationships/image" Target="../media/image53.jpg"/><Relationship Id="rId32" Type="http://schemas.openxmlformats.org/officeDocument/2006/relationships/image" Target="../media/image62.jpg"/><Relationship Id="rId37" Type="http://schemas.openxmlformats.org/officeDocument/2006/relationships/image" Target="../media/image67.jpg"/><Relationship Id="rId40" Type="http://schemas.openxmlformats.org/officeDocument/2006/relationships/image" Target="../media/image70.jpg"/><Relationship Id="rId45" Type="http://schemas.openxmlformats.org/officeDocument/2006/relationships/image" Target="../media/image75.jpg"/><Relationship Id="rId5" Type="http://schemas.openxmlformats.org/officeDocument/2006/relationships/image" Target="../media/image9.jpg"/><Relationship Id="rId15" Type="http://schemas.openxmlformats.org/officeDocument/2006/relationships/image" Target="../media/image44.jpg"/><Relationship Id="rId23" Type="http://schemas.openxmlformats.org/officeDocument/2006/relationships/image" Target="../media/image52.jpg"/><Relationship Id="rId28" Type="http://schemas.openxmlformats.org/officeDocument/2006/relationships/image" Target="../media/image58.jpg"/><Relationship Id="rId36" Type="http://schemas.openxmlformats.org/officeDocument/2006/relationships/image" Target="../media/image66.jpg"/><Relationship Id="rId49" Type="http://schemas.openxmlformats.org/officeDocument/2006/relationships/image" Target="../media/image79.jpg"/><Relationship Id="rId10" Type="http://schemas.openxmlformats.org/officeDocument/2006/relationships/image" Target="../media/image39.jpg"/><Relationship Id="rId19" Type="http://schemas.openxmlformats.org/officeDocument/2006/relationships/image" Target="../media/image48.jpg"/><Relationship Id="rId31" Type="http://schemas.openxmlformats.org/officeDocument/2006/relationships/image" Target="../media/image61.jpg"/><Relationship Id="rId44" Type="http://schemas.openxmlformats.org/officeDocument/2006/relationships/image" Target="../media/image74.jpg"/><Relationship Id="rId52" Type="http://schemas.openxmlformats.org/officeDocument/2006/relationships/image" Target="../media/image82.jpg"/><Relationship Id="rId4" Type="http://schemas.openxmlformats.org/officeDocument/2006/relationships/image" Target="../media/image55.jpg"/><Relationship Id="rId9" Type="http://schemas.openxmlformats.org/officeDocument/2006/relationships/image" Target="../media/image20.jpg"/><Relationship Id="rId14" Type="http://schemas.openxmlformats.org/officeDocument/2006/relationships/image" Target="../media/image43.jpg"/><Relationship Id="rId22" Type="http://schemas.openxmlformats.org/officeDocument/2006/relationships/image" Target="../media/image51.jpg"/><Relationship Id="rId27" Type="http://schemas.openxmlformats.org/officeDocument/2006/relationships/image" Target="../media/image57.jpg"/><Relationship Id="rId30" Type="http://schemas.openxmlformats.org/officeDocument/2006/relationships/image" Target="../media/image60.jpg"/><Relationship Id="rId35" Type="http://schemas.openxmlformats.org/officeDocument/2006/relationships/image" Target="../media/image65.jpg"/><Relationship Id="rId43" Type="http://schemas.openxmlformats.org/officeDocument/2006/relationships/image" Target="../media/image73.jpg"/><Relationship Id="rId48" Type="http://schemas.openxmlformats.org/officeDocument/2006/relationships/image" Target="../media/image78.jpg"/><Relationship Id="rId8" Type="http://schemas.openxmlformats.org/officeDocument/2006/relationships/image" Target="../media/image19.jpg"/><Relationship Id="rId51" Type="http://schemas.openxmlformats.org/officeDocument/2006/relationships/image" Target="../media/image81.jpg"/><Relationship Id="rId3" Type="http://schemas.openxmlformats.org/officeDocument/2006/relationships/image" Target="../media/image3.png"/><Relationship Id="rId12" Type="http://schemas.openxmlformats.org/officeDocument/2006/relationships/image" Target="../media/image41.jpg"/><Relationship Id="rId17" Type="http://schemas.openxmlformats.org/officeDocument/2006/relationships/image" Target="../media/image46.jpg"/><Relationship Id="rId25" Type="http://schemas.openxmlformats.org/officeDocument/2006/relationships/image" Target="../media/image54.jpg"/><Relationship Id="rId33" Type="http://schemas.openxmlformats.org/officeDocument/2006/relationships/image" Target="../media/image63.jpg"/><Relationship Id="rId38" Type="http://schemas.openxmlformats.org/officeDocument/2006/relationships/image" Target="../media/image68.jpg"/><Relationship Id="rId46" Type="http://schemas.openxmlformats.org/officeDocument/2006/relationships/image" Target="../media/image76.jpg"/><Relationship Id="rId20" Type="http://schemas.openxmlformats.org/officeDocument/2006/relationships/image" Target="../media/image49.jpg"/><Relationship Id="rId41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jpg"/><Relationship Id="rId18" Type="http://schemas.openxmlformats.org/officeDocument/2006/relationships/image" Target="../media/image20.jpg"/><Relationship Id="rId26" Type="http://schemas.openxmlformats.org/officeDocument/2006/relationships/image" Target="../media/image115.jpg"/><Relationship Id="rId3" Type="http://schemas.openxmlformats.org/officeDocument/2006/relationships/image" Target="../media/image9.jpg"/><Relationship Id="rId21" Type="http://schemas.openxmlformats.org/officeDocument/2006/relationships/image" Target="../media/image110.jpg"/><Relationship Id="rId34" Type="http://schemas.openxmlformats.org/officeDocument/2006/relationships/image" Target="../media/image119.jpg"/><Relationship Id="rId7" Type="http://schemas.openxmlformats.org/officeDocument/2006/relationships/image" Target="../media/image14.jpg"/><Relationship Id="rId12" Type="http://schemas.openxmlformats.org/officeDocument/2006/relationships/image" Target="../media/image30.jpg"/><Relationship Id="rId17" Type="http://schemas.openxmlformats.org/officeDocument/2006/relationships/image" Target="../media/image19.jpg"/><Relationship Id="rId25" Type="http://schemas.openxmlformats.org/officeDocument/2006/relationships/image" Target="../media/image114.jpg"/><Relationship Id="rId33" Type="http://schemas.openxmlformats.org/officeDocument/2006/relationships/image" Target="../media/image42.jpg"/><Relationship Id="rId2" Type="http://schemas.openxmlformats.org/officeDocument/2006/relationships/image" Target="../media/image3.png"/><Relationship Id="rId16" Type="http://schemas.openxmlformats.org/officeDocument/2006/relationships/image" Target="../media/image26.jpg"/><Relationship Id="rId20" Type="http://schemas.openxmlformats.org/officeDocument/2006/relationships/image" Target="../media/image22.jpg"/><Relationship Id="rId29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29.jpg"/><Relationship Id="rId24" Type="http://schemas.openxmlformats.org/officeDocument/2006/relationships/image" Target="../media/image113.jpg"/><Relationship Id="rId32" Type="http://schemas.openxmlformats.org/officeDocument/2006/relationships/image" Target="../media/image41.jpg"/><Relationship Id="rId5" Type="http://schemas.openxmlformats.org/officeDocument/2006/relationships/image" Target="../media/image12.jpg"/><Relationship Id="rId15" Type="http://schemas.openxmlformats.org/officeDocument/2006/relationships/image" Target="../media/image25.jpg"/><Relationship Id="rId23" Type="http://schemas.openxmlformats.org/officeDocument/2006/relationships/image" Target="../media/image112.jpg"/><Relationship Id="rId28" Type="http://schemas.openxmlformats.org/officeDocument/2006/relationships/image" Target="../media/image117.jpg"/><Relationship Id="rId10" Type="http://schemas.openxmlformats.org/officeDocument/2006/relationships/image" Target="../media/image28.jpg"/><Relationship Id="rId19" Type="http://schemas.openxmlformats.org/officeDocument/2006/relationships/image" Target="../media/image21.jpg"/><Relationship Id="rId31" Type="http://schemas.openxmlformats.org/officeDocument/2006/relationships/image" Target="../media/image118.jpg"/><Relationship Id="rId4" Type="http://schemas.openxmlformats.org/officeDocument/2006/relationships/image" Target="../media/image10.jpg"/><Relationship Id="rId9" Type="http://schemas.openxmlformats.org/officeDocument/2006/relationships/image" Target="../media/image24.jpg"/><Relationship Id="rId14" Type="http://schemas.openxmlformats.org/officeDocument/2006/relationships/image" Target="../media/image38.jpg"/><Relationship Id="rId22" Type="http://schemas.openxmlformats.org/officeDocument/2006/relationships/image" Target="../media/image111.jpg"/><Relationship Id="rId27" Type="http://schemas.openxmlformats.org/officeDocument/2006/relationships/image" Target="../media/image116.jpg"/><Relationship Id="rId30" Type="http://schemas.openxmlformats.org/officeDocument/2006/relationships/image" Target="../media/image40.jpg"/><Relationship Id="rId35" Type="http://schemas.openxmlformats.org/officeDocument/2006/relationships/image" Target="../media/image43.jpg"/><Relationship Id="rId8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26" Type="http://schemas.openxmlformats.org/officeDocument/2006/relationships/image" Target="../media/image27.jpg"/><Relationship Id="rId21" Type="http://schemas.openxmlformats.org/officeDocument/2006/relationships/image" Target="../media/image22.jpg"/><Relationship Id="rId34" Type="http://schemas.openxmlformats.org/officeDocument/2006/relationships/image" Target="../media/image35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5" Type="http://schemas.openxmlformats.org/officeDocument/2006/relationships/image" Target="../media/image26.jpg"/><Relationship Id="rId33" Type="http://schemas.openxmlformats.org/officeDocument/2006/relationships/image" Target="../media/image34.jpg"/><Relationship Id="rId2" Type="http://schemas.openxmlformats.org/officeDocument/2006/relationships/image" Target="../media/image3.png"/><Relationship Id="rId16" Type="http://schemas.openxmlformats.org/officeDocument/2006/relationships/image" Target="../media/image17.jpg"/><Relationship Id="rId20" Type="http://schemas.openxmlformats.org/officeDocument/2006/relationships/image" Target="../media/image21.jpg"/><Relationship Id="rId29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24" Type="http://schemas.openxmlformats.org/officeDocument/2006/relationships/image" Target="../media/image25.jpg"/><Relationship Id="rId32" Type="http://schemas.openxmlformats.org/officeDocument/2006/relationships/image" Target="../media/image33.jpg"/><Relationship Id="rId37" Type="http://schemas.openxmlformats.org/officeDocument/2006/relationships/image" Target="../media/image38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23" Type="http://schemas.openxmlformats.org/officeDocument/2006/relationships/image" Target="../media/image24.jpg"/><Relationship Id="rId28" Type="http://schemas.openxmlformats.org/officeDocument/2006/relationships/image" Target="../media/image29.jpg"/><Relationship Id="rId36" Type="http://schemas.openxmlformats.org/officeDocument/2006/relationships/image" Target="../media/image37.jpg"/><Relationship Id="rId10" Type="http://schemas.openxmlformats.org/officeDocument/2006/relationships/image" Target="../media/image11.jpg"/><Relationship Id="rId19" Type="http://schemas.openxmlformats.org/officeDocument/2006/relationships/image" Target="../media/image20.jpg"/><Relationship Id="rId31" Type="http://schemas.openxmlformats.org/officeDocument/2006/relationships/image" Target="../media/image32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Relationship Id="rId22" Type="http://schemas.openxmlformats.org/officeDocument/2006/relationships/image" Target="../media/image23.jpg"/><Relationship Id="rId27" Type="http://schemas.openxmlformats.org/officeDocument/2006/relationships/image" Target="../media/image28.jpg"/><Relationship Id="rId30" Type="http://schemas.openxmlformats.org/officeDocument/2006/relationships/image" Target="../media/image31.jpg"/><Relationship Id="rId35" Type="http://schemas.openxmlformats.org/officeDocument/2006/relationships/image" Target="../media/image36.jpg"/><Relationship Id="rId8" Type="http://schemas.openxmlformats.org/officeDocument/2006/relationships/image" Target="../media/image9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.jpg"/><Relationship Id="rId21" Type="http://schemas.openxmlformats.org/officeDocument/2006/relationships/image" Target="../media/image51.jpg"/><Relationship Id="rId42" Type="http://schemas.openxmlformats.org/officeDocument/2006/relationships/image" Target="../media/image72.jpg"/><Relationship Id="rId47" Type="http://schemas.openxmlformats.org/officeDocument/2006/relationships/image" Target="../media/image77.jpg"/><Relationship Id="rId63" Type="http://schemas.openxmlformats.org/officeDocument/2006/relationships/image" Target="../media/image93.jpg"/><Relationship Id="rId68" Type="http://schemas.openxmlformats.org/officeDocument/2006/relationships/image" Target="../media/image98.jpg"/><Relationship Id="rId7" Type="http://schemas.openxmlformats.org/officeDocument/2006/relationships/image" Target="../media/image19.jpg"/><Relationship Id="rId71" Type="http://schemas.openxmlformats.org/officeDocument/2006/relationships/image" Target="../media/image101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jpg"/><Relationship Id="rId29" Type="http://schemas.openxmlformats.org/officeDocument/2006/relationships/image" Target="../media/image59.jpg"/><Relationship Id="rId11" Type="http://schemas.openxmlformats.org/officeDocument/2006/relationships/image" Target="../media/image41.jpg"/><Relationship Id="rId24" Type="http://schemas.openxmlformats.org/officeDocument/2006/relationships/image" Target="../media/image54.jpg"/><Relationship Id="rId32" Type="http://schemas.openxmlformats.org/officeDocument/2006/relationships/image" Target="../media/image62.jpg"/><Relationship Id="rId37" Type="http://schemas.openxmlformats.org/officeDocument/2006/relationships/image" Target="../media/image67.jpg"/><Relationship Id="rId40" Type="http://schemas.openxmlformats.org/officeDocument/2006/relationships/image" Target="../media/image70.jpg"/><Relationship Id="rId45" Type="http://schemas.openxmlformats.org/officeDocument/2006/relationships/image" Target="../media/image75.jpg"/><Relationship Id="rId53" Type="http://schemas.openxmlformats.org/officeDocument/2006/relationships/image" Target="../media/image83.jpg"/><Relationship Id="rId58" Type="http://schemas.openxmlformats.org/officeDocument/2006/relationships/image" Target="../media/image88.jpg"/><Relationship Id="rId66" Type="http://schemas.openxmlformats.org/officeDocument/2006/relationships/image" Target="../media/image96.jpg"/><Relationship Id="rId5" Type="http://schemas.openxmlformats.org/officeDocument/2006/relationships/image" Target="../media/image13.jpg"/><Relationship Id="rId61" Type="http://schemas.openxmlformats.org/officeDocument/2006/relationships/image" Target="../media/image91.jpg"/><Relationship Id="rId19" Type="http://schemas.openxmlformats.org/officeDocument/2006/relationships/image" Target="../media/image49.jpg"/><Relationship Id="rId14" Type="http://schemas.openxmlformats.org/officeDocument/2006/relationships/image" Target="../media/image44.jpg"/><Relationship Id="rId22" Type="http://schemas.openxmlformats.org/officeDocument/2006/relationships/image" Target="../media/image52.jpg"/><Relationship Id="rId27" Type="http://schemas.openxmlformats.org/officeDocument/2006/relationships/image" Target="../media/image57.jpg"/><Relationship Id="rId30" Type="http://schemas.openxmlformats.org/officeDocument/2006/relationships/image" Target="../media/image60.jpg"/><Relationship Id="rId35" Type="http://schemas.openxmlformats.org/officeDocument/2006/relationships/image" Target="../media/image65.jpg"/><Relationship Id="rId43" Type="http://schemas.openxmlformats.org/officeDocument/2006/relationships/image" Target="../media/image73.jpg"/><Relationship Id="rId48" Type="http://schemas.openxmlformats.org/officeDocument/2006/relationships/image" Target="../media/image78.jpg"/><Relationship Id="rId56" Type="http://schemas.openxmlformats.org/officeDocument/2006/relationships/image" Target="../media/image86.jpg"/><Relationship Id="rId64" Type="http://schemas.openxmlformats.org/officeDocument/2006/relationships/image" Target="../media/image94.jpg"/><Relationship Id="rId69" Type="http://schemas.openxmlformats.org/officeDocument/2006/relationships/image" Target="../media/image99.jpg"/><Relationship Id="rId8" Type="http://schemas.openxmlformats.org/officeDocument/2006/relationships/image" Target="../media/image20.jpg"/><Relationship Id="rId51" Type="http://schemas.openxmlformats.org/officeDocument/2006/relationships/image" Target="../media/image81.jpg"/><Relationship Id="rId3" Type="http://schemas.openxmlformats.org/officeDocument/2006/relationships/image" Target="../media/image3.png"/><Relationship Id="rId12" Type="http://schemas.openxmlformats.org/officeDocument/2006/relationships/image" Target="../media/image42.jpg"/><Relationship Id="rId17" Type="http://schemas.openxmlformats.org/officeDocument/2006/relationships/image" Target="../media/image47.jpg"/><Relationship Id="rId25" Type="http://schemas.openxmlformats.org/officeDocument/2006/relationships/image" Target="../media/image55.jpg"/><Relationship Id="rId33" Type="http://schemas.openxmlformats.org/officeDocument/2006/relationships/image" Target="../media/image63.jpg"/><Relationship Id="rId38" Type="http://schemas.openxmlformats.org/officeDocument/2006/relationships/image" Target="../media/image68.jpg"/><Relationship Id="rId46" Type="http://schemas.openxmlformats.org/officeDocument/2006/relationships/image" Target="../media/image76.jpg"/><Relationship Id="rId59" Type="http://schemas.openxmlformats.org/officeDocument/2006/relationships/image" Target="../media/image89.jpg"/><Relationship Id="rId67" Type="http://schemas.openxmlformats.org/officeDocument/2006/relationships/image" Target="../media/image97.jpg"/><Relationship Id="rId20" Type="http://schemas.openxmlformats.org/officeDocument/2006/relationships/image" Target="../media/image50.jpg"/><Relationship Id="rId41" Type="http://schemas.openxmlformats.org/officeDocument/2006/relationships/image" Target="../media/image71.jpg"/><Relationship Id="rId54" Type="http://schemas.openxmlformats.org/officeDocument/2006/relationships/image" Target="../media/image84.jpg"/><Relationship Id="rId62" Type="http://schemas.openxmlformats.org/officeDocument/2006/relationships/image" Target="../media/image92.jpg"/><Relationship Id="rId70" Type="http://schemas.openxmlformats.org/officeDocument/2006/relationships/image" Target="../media/image10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5" Type="http://schemas.openxmlformats.org/officeDocument/2006/relationships/image" Target="../media/image45.jpg"/><Relationship Id="rId23" Type="http://schemas.openxmlformats.org/officeDocument/2006/relationships/image" Target="../media/image53.jpg"/><Relationship Id="rId28" Type="http://schemas.openxmlformats.org/officeDocument/2006/relationships/image" Target="../media/image58.jpg"/><Relationship Id="rId36" Type="http://schemas.openxmlformats.org/officeDocument/2006/relationships/image" Target="../media/image66.jpg"/><Relationship Id="rId49" Type="http://schemas.openxmlformats.org/officeDocument/2006/relationships/image" Target="../media/image79.jpg"/><Relationship Id="rId57" Type="http://schemas.openxmlformats.org/officeDocument/2006/relationships/image" Target="../media/image87.jpg"/><Relationship Id="rId10" Type="http://schemas.openxmlformats.org/officeDocument/2006/relationships/image" Target="../media/image40.jpg"/><Relationship Id="rId31" Type="http://schemas.openxmlformats.org/officeDocument/2006/relationships/image" Target="../media/image61.jpg"/><Relationship Id="rId44" Type="http://schemas.openxmlformats.org/officeDocument/2006/relationships/image" Target="../media/image74.jpg"/><Relationship Id="rId52" Type="http://schemas.openxmlformats.org/officeDocument/2006/relationships/image" Target="../media/image82.jpg"/><Relationship Id="rId60" Type="http://schemas.openxmlformats.org/officeDocument/2006/relationships/image" Target="../media/image90.jpg"/><Relationship Id="rId65" Type="http://schemas.openxmlformats.org/officeDocument/2006/relationships/image" Target="../media/image95.jpg"/><Relationship Id="rId4" Type="http://schemas.openxmlformats.org/officeDocument/2006/relationships/image" Target="../media/image9.jpg"/><Relationship Id="rId9" Type="http://schemas.openxmlformats.org/officeDocument/2006/relationships/image" Target="../media/image39.jpg"/><Relationship Id="rId13" Type="http://schemas.openxmlformats.org/officeDocument/2006/relationships/image" Target="../media/image43.jpg"/><Relationship Id="rId18" Type="http://schemas.openxmlformats.org/officeDocument/2006/relationships/image" Target="../media/image48.jpg"/><Relationship Id="rId39" Type="http://schemas.openxmlformats.org/officeDocument/2006/relationships/image" Target="../media/image69.jpg"/><Relationship Id="rId34" Type="http://schemas.openxmlformats.org/officeDocument/2006/relationships/image" Target="../media/image64.jpg"/><Relationship Id="rId50" Type="http://schemas.openxmlformats.org/officeDocument/2006/relationships/image" Target="../media/image80.jpg"/><Relationship Id="rId55" Type="http://schemas.openxmlformats.org/officeDocument/2006/relationships/image" Target="../media/image85.jp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.jpg"/><Relationship Id="rId21" Type="http://schemas.openxmlformats.org/officeDocument/2006/relationships/image" Target="../media/image51.jpg"/><Relationship Id="rId42" Type="http://schemas.openxmlformats.org/officeDocument/2006/relationships/image" Target="../media/image72.jpg"/><Relationship Id="rId47" Type="http://schemas.openxmlformats.org/officeDocument/2006/relationships/image" Target="../media/image77.jpg"/><Relationship Id="rId63" Type="http://schemas.openxmlformats.org/officeDocument/2006/relationships/image" Target="../media/image93.jpg"/><Relationship Id="rId68" Type="http://schemas.openxmlformats.org/officeDocument/2006/relationships/image" Target="../media/image98.jpg"/><Relationship Id="rId7" Type="http://schemas.openxmlformats.org/officeDocument/2006/relationships/image" Target="../media/image19.jpg"/><Relationship Id="rId71" Type="http://schemas.openxmlformats.org/officeDocument/2006/relationships/image" Target="../media/image101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jpg"/><Relationship Id="rId29" Type="http://schemas.openxmlformats.org/officeDocument/2006/relationships/image" Target="../media/image59.jpg"/><Relationship Id="rId11" Type="http://schemas.openxmlformats.org/officeDocument/2006/relationships/image" Target="../media/image41.jpg"/><Relationship Id="rId24" Type="http://schemas.openxmlformats.org/officeDocument/2006/relationships/image" Target="../media/image54.jpg"/><Relationship Id="rId32" Type="http://schemas.openxmlformats.org/officeDocument/2006/relationships/image" Target="../media/image62.jpg"/><Relationship Id="rId37" Type="http://schemas.openxmlformats.org/officeDocument/2006/relationships/image" Target="../media/image67.jpg"/><Relationship Id="rId40" Type="http://schemas.openxmlformats.org/officeDocument/2006/relationships/image" Target="../media/image70.jpg"/><Relationship Id="rId45" Type="http://schemas.openxmlformats.org/officeDocument/2006/relationships/image" Target="../media/image75.jpg"/><Relationship Id="rId53" Type="http://schemas.openxmlformats.org/officeDocument/2006/relationships/image" Target="../media/image83.jpg"/><Relationship Id="rId58" Type="http://schemas.openxmlformats.org/officeDocument/2006/relationships/image" Target="../media/image88.jpg"/><Relationship Id="rId66" Type="http://schemas.openxmlformats.org/officeDocument/2006/relationships/image" Target="../media/image96.jpg"/><Relationship Id="rId5" Type="http://schemas.openxmlformats.org/officeDocument/2006/relationships/image" Target="../media/image13.jpg"/><Relationship Id="rId61" Type="http://schemas.openxmlformats.org/officeDocument/2006/relationships/image" Target="../media/image91.jpg"/><Relationship Id="rId19" Type="http://schemas.openxmlformats.org/officeDocument/2006/relationships/image" Target="../media/image49.jpg"/><Relationship Id="rId14" Type="http://schemas.openxmlformats.org/officeDocument/2006/relationships/image" Target="../media/image44.jpg"/><Relationship Id="rId22" Type="http://schemas.openxmlformats.org/officeDocument/2006/relationships/image" Target="../media/image52.jpg"/><Relationship Id="rId27" Type="http://schemas.openxmlformats.org/officeDocument/2006/relationships/image" Target="../media/image57.jpg"/><Relationship Id="rId30" Type="http://schemas.openxmlformats.org/officeDocument/2006/relationships/image" Target="../media/image60.jpg"/><Relationship Id="rId35" Type="http://schemas.openxmlformats.org/officeDocument/2006/relationships/image" Target="../media/image65.jpg"/><Relationship Id="rId43" Type="http://schemas.openxmlformats.org/officeDocument/2006/relationships/image" Target="../media/image73.jpg"/><Relationship Id="rId48" Type="http://schemas.openxmlformats.org/officeDocument/2006/relationships/image" Target="../media/image78.jpg"/><Relationship Id="rId56" Type="http://schemas.openxmlformats.org/officeDocument/2006/relationships/image" Target="../media/image86.jpg"/><Relationship Id="rId64" Type="http://schemas.openxmlformats.org/officeDocument/2006/relationships/image" Target="../media/image94.jpg"/><Relationship Id="rId69" Type="http://schemas.openxmlformats.org/officeDocument/2006/relationships/image" Target="../media/image99.jpg"/><Relationship Id="rId8" Type="http://schemas.openxmlformats.org/officeDocument/2006/relationships/image" Target="../media/image20.jpg"/><Relationship Id="rId51" Type="http://schemas.openxmlformats.org/officeDocument/2006/relationships/image" Target="../media/image81.jpg"/><Relationship Id="rId3" Type="http://schemas.openxmlformats.org/officeDocument/2006/relationships/image" Target="../media/image3.png"/><Relationship Id="rId12" Type="http://schemas.openxmlformats.org/officeDocument/2006/relationships/image" Target="../media/image42.jpg"/><Relationship Id="rId17" Type="http://schemas.openxmlformats.org/officeDocument/2006/relationships/image" Target="../media/image47.jpg"/><Relationship Id="rId25" Type="http://schemas.openxmlformats.org/officeDocument/2006/relationships/image" Target="../media/image55.jpg"/><Relationship Id="rId33" Type="http://schemas.openxmlformats.org/officeDocument/2006/relationships/image" Target="../media/image63.jpg"/><Relationship Id="rId38" Type="http://schemas.openxmlformats.org/officeDocument/2006/relationships/image" Target="../media/image68.jpg"/><Relationship Id="rId46" Type="http://schemas.openxmlformats.org/officeDocument/2006/relationships/image" Target="../media/image76.jpg"/><Relationship Id="rId59" Type="http://schemas.openxmlformats.org/officeDocument/2006/relationships/image" Target="../media/image89.jpg"/><Relationship Id="rId67" Type="http://schemas.openxmlformats.org/officeDocument/2006/relationships/image" Target="../media/image97.jpg"/><Relationship Id="rId20" Type="http://schemas.openxmlformats.org/officeDocument/2006/relationships/image" Target="../media/image50.jpg"/><Relationship Id="rId41" Type="http://schemas.openxmlformats.org/officeDocument/2006/relationships/image" Target="../media/image71.jpg"/><Relationship Id="rId54" Type="http://schemas.openxmlformats.org/officeDocument/2006/relationships/image" Target="../media/image84.jpg"/><Relationship Id="rId62" Type="http://schemas.openxmlformats.org/officeDocument/2006/relationships/image" Target="../media/image92.jpg"/><Relationship Id="rId70" Type="http://schemas.openxmlformats.org/officeDocument/2006/relationships/image" Target="../media/image10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5" Type="http://schemas.openxmlformats.org/officeDocument/2006/relationships/image" Target="../media/image45.jpg"/><Relationship Id="rId23" Type="http://schemas.openxmlformats.org/officeDocument/2006/relationships/image" Target="../media/image53.jpg"/><Relationship Id="rId28" Type="http://schemas.openxmlformats.org/officeDocument/2006/relationships/image" Target="../media/image58.jpg"/><Relationship Id="rId36" Type="http://schemas.openxmlformats.org/officeDocument/2006/relationships/image" Target="../media/image66.jpg"/><Relationship Id="rId49" Type="http://schemas.openxmlformats.org/officeDocument/2006/relationships/image" Target="../media/image79.jpg"/><Relationship Id="rId57" Type="http://schemas.openxmlformats.org/officeDocument/2006/relationships/image" Target="../media/image87.jpg"/><Relationship Id="rId10" Type="http://schemas.openxmlformats.org/officeDocument/2006/relationships/image" Target="../media/image40.jpg"/><Relationship Id="rId31" Type="http://schemas.openxmlformats.org/officeDocument/2006/relationships/image" Target="../media/image61.jpg"/><Relationship Id="rId44" Type="http://schemas.openxmlformats.org/officeDocument/2006/relationships/image" Target="../media/image74.jpg"/><Relationship Id="rId52" Type="http://schemas.openxmlformats.org/officeDocument/2006/relationships/image" Target="../media/image82.jpg"/><Relationship Id="rId60" Type="http://schemas.openxmlformats.org/officeDocument/2006/relationships/image" Target="../media/image90.jpg"/><Relationship Id="rId65" Type="http://schemas.openxmlformats.org/officeDocument/2006/relationships/image" Target="../media/image95.jpg"/><Relationship Id="rId4" Type="http://schemas.openxmlformats.org/officeDocument/2006/relationships/image" Target="../media/image9.jpg"/><Relationship Id="rId9" Type="http://schemas.openxmlformats.org/officeDocument/2006/relationships/image" Target="../media/image39.jpg"/><Relationship Id="rId13" Type="http://schemas.openxmlformats.org/officeDocument/2006/relationships/image" Target="../media/image43.jpg"/><Relationship Id="rId18" Type="http://schemas.openxmlformats.org/officeDocument/2006/relationships/image" Target="../media/image48.jpg"/><Relationship Id="rId39" Type="http://schemas.openxmlformats.org/officeDocument/2006/relationships/image" Target="../media/image69.jpg"/><Relationship Id="rId34" Type="http://schemas.openxmlformats.org/officeDocument/2006/relationships/image" Target="../media/image64.jpg"/><Relationship Id="rId50" Type="http://schemas.openxmlformats.org/officeDocument/2006/relationships/image" Target="../media/image80.jpg"/><Relationship Id="rId55" Type="http://schemas.openxmlformats.org/officeDocument/2006/relationships/image" Target="../media/image8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13" Type="http://schemas.openxmlformats.org/officeDocument/2006/relationships/image" Target="../media/image53.jpg"/><Relationship Id="rId18" Type="http://schemas.openxmlformats.org/officeDocument/2006/relationships/image" Target="../media/image61.jpg"/><Relationship Id="rId26" Type="http://schemas.openxmlformats.org/officeDocument/2006/relationships/image" Target="../media/image77.jpg"/><Relationship Id="rId3" Type="http://schemas.openxmlformats.org/officeDocument/2006/relationships/image" Target="../media/image14.jpg"/><Relationship Id="rId21" Type="http://schemas.openxmlformats.org/officeDocument/2006/relationships/image" Target="../media/image68.jpg"/><Relationship Id="rId7" Type="http://schemas.openxmlformats.org/officeDocument/2006/relationships/image" Target="../media/image43.jpg"/><Relationship Id="rId12" Type="http://schemas.openxmlformats.org/officeDocument/2006/relationships/image" Target="../media/image52.jpg"/><Relationship Id="rId17" Type="http://schemas.openxmlformats.org/officeDocument/2006/relationships/image" Target="../media/image60.jpg"/><Relationship Id="rId25" Type="http://schemas.openxmlformats.org/officeDocument/2006/relationships/image" Target="../media/image75.jpg"/><Relationship Id="rId2" Type="http://schemas.openxmlformats.org/officeDocument/2006/relationships/image" Target="../media/image9.jpg"/><Relationship Id="rId16" Type="http://schemas.openxmlformats.org/officeDocument/2006/relationships/image" Target="../media/image58.jpg"/><Relationship Id="rId20" Type="http://schemas.openxmlformats.org/officeDocument/2006/relationships/image" Target="../media/image67.jpg"/><Relationship Id="rId29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11" Type="http://schemas.openxmlformats.org/officeDocument/2006/relationships/image" Target="../media/image50.jpg"/><Relationship Id="rId24" Type="http://schemas.openxmlformats.org/officeDocument/2006/relationships/image" Target="../media/image73.jpg"/><Relationship Id="rId5" Type="http://schemas.openxmlformats.org/officeDocument/2006/relationships/image" Target="../media/image40.jpg"/><Relationship Id="rId15" Type="http://schemas.openxmlformats.org/officeDocument/2006/relationships/image" Target="../media/image56.jpg"/><Relationship Id="rId23" Type="http://schemas.openxmlformats.org/officeDocument/2006/relationships/image" Target="../media/image72.jpg"/><Relationship Id="rId28" Type="http://schemas.openxmlformats.org/officeDocument/2006/relationships/image" Target="../media/image80.jpg"/><Relationship Id="rId10" Type="http://schemas.openxmlformats.org/officeDocument/2006/relationships/image" Target="../media/image47.jpg"/><Relationship Id="rId19" Type="http://schemas.openxmlformats.org/officeDocument/2006/relationships/image" Target="../media/image62.jpg"/><Relationship Id="rId31" Type="http://schemas.openxmlformats.org/officeDocument/2006/relationships/image" Target="../media/image65.jpg"/><Relationship Id="rId4" Type="http://schemas.openxmlformats.org/officeDocument/2006/relationships/image" Target="../media/image20.jpg"/><Relationship Id="rId9" Type="http://schemas.openxmlformats.org/officeDocument/2006/relationships/image" Target="../media/image46.jpg"/><Relationship Id="rId14" Type="http://schemas.openxmlformats.org/officeDocument/2006/relationships/image" Target="../media/image55.jpg"/><Relationship Id="rId22" Type="http://schemas.openxmlformats.org/officeDocument/2006/relationships/image" Target="../media/image69.jpg"/><Relationship Id="rId27" Type="http://schemas.openxmlformats.org/officeDocument/2006/relationships/image" Target="../media/image74.jpg"/><Relationship Id="rId30" Type="http://schemas.openxmlformats.org/officeDocument/2006/relationships/image" Target="../media/image8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Preview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64683"/>
            <a:ext cx="7886702" cy="47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한쪽 모서리가 잘린 사각형 19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한쪽 모서리가 잘린 사각형 192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Preview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총괄 데모 계획</a:t>
            </a:r>
          </a:p>
        </p:txBody>
      </p:sp>
      <p:sp>
        <p:nvSpPr>
          <p:cNvPr id="1447" name="내용 개체 틀 2"/>
          <p:cNvSpPr>
            <a:spLocks noGrp="1"/>
          </p:cNvSpPr>
          <p:nvPr>
            <p:ph idx="1"/>
          </p:nvPr>
        </p:nvSpPr>
        <p:spPr>
          <a:xfrm>
            <a:off x="1614488" y="1543053"/>
            <a:ext cx="6062316" cy="394692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i-stream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i-canvas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33" name="한쪽 모서리가 잘린 사각형 33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N-way K-shot 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217923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34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직사각형 352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1745877" y="2518254"/>
            <a:ext cx="133909" cy="196208"/>
            <a:chOff x="337741" y="1213851"/>
            <a:chExt cx="211455" cy="309832"/>
          </a:xfrm>
        </p:grpSpPr>
        <p:grpSp>
          <p:nvGrpSpPr>
            <p:cNvPr id="356" name="그룹 355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58" name="그룹 357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5" name="육각형 36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9" name="그룹 358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3" name="육각형 36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60" name="그룹 359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1" name="육각형 36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57" name="TextBox 356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7" name="직사각형 366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845676" y="2703263"/>
            <a:ext cx="8403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0" name="그룹 369"/>
          <p:cNvGrpSpPr/>
          <p:nvPr/>
        </p:nvGrpSpPr>
        <p:grpSpPr>
          <a:xfrm>
            <a:off x="1745877" y="2698313"/>
            <a:ext cx="133909" cy="196208"/>
            <a:chOff x="337741" y="1213851"/>
            <a:chExt cx="211455" cy="309832"/>
          </a:xfrm>
        </p:grpSpPr>
        <p:grpSp>
          <p:nvGrpSpPr>
            <p:cNvPr id="371" name="그룹 37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73" name="그룹 37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80" name="육각형 37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8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4" name="그룹 37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8" name="육각형 37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5" name="그룹 37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6" name="육각형 3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72" name="TextBox 37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2" name="갈매기형 수장 381"/>
          <p:cNvSpPr/>
          <p:nvPr/>
        </p:nvSpPr>
        <p:spPr>
          <a:xfrm rot="16200000" flipV="1">
            <a:off x="2941897" y="2578707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83" name="갈매기형 수장 382"/>
          <p:cNvSpPr/>
          <p:nvPr/>
        </p:nvSpPr>
        <p:spPr>
          <a:xfrm rot="16200000" flipV="1">
            <a:off x="2941897" y="2748381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384" name="직선 연결선 383"/>
          <p:cNvCxnSpPr/>
          <p:nvPr/>
        </p:nvCxnSpPr>
        <p:spPr>
          <a:xfrm>
            <a:off x="1745874" y="2497847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1745874" y="268375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>
            <a:off x="1750637" y="2900876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0" name="그룹 389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391" name="그룹 3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93" name="그룹 39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00" name="육각형 39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4" name="그룹 39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8" name="육각형 39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5" name="그룹 39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6" name="육각형 39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92" name="TextBox 39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5" name="갈매기형 수장 404"/>
          <p:cNvSpPr/>
          <p:nvPr/>
        </p:nvSpPr>
        <p:spPr>
          <a:xfrm rot="16200000">
            <a:off x="2943062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38" name="직사각형 437"/>
          <p:cNvSpPr/>
          <p:nvPr/>
        </p:nvSpPr>
        <p:spPr>
          <a:xfrm>
            <a:off x="1727202" y="29161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1845603" y="2913856"/>
            <a:ext cx="10482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0" name="그룹 439"/>
          <p:cNvGrpSpPr/>
          <p:nvPr/>
        </p:nvGrpSpPr>
        <p:grpSpPr>
          <a:xfrm>
            <a:off x="1745802" y="2908905"/>
            <a:ext cx="133909" cy="196208"/>
            <a:chOff x="337741" y="1213851"/>
            <a:chExt cx="211455" cy="309832"/>
          </a:xfrm>
        </p:grpSpPr>
        <p:grpSp>
          <p:nvGrpSpPr>
            <p:cNvPr id="441" name="그룹 44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443" name="그룹 44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50" name="육각형 44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8" name="육각형 44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5" name="그룹 44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6" name="육각형 44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42" name="TextBox 44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52" name="갈매기형 수장 451"/>
          <p:cNvSpPr/>
          <p:nvPr/>
        </p:nvSpPr>
        <p:spPr>
          <a:xfrm rot="16200000" flipV="1">
            <a:off x="2941897" y="2958973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454" name="직선 연결선 453"/>
          <p:cNvCxnSpPr/>
          <p:nvPr/>
        </p:nvCxnSpPr>
        <p:spPr>
          <a:xfrm>
            <a:off x="1707701" y="3077484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845678" y="2523205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한쪽 모서리가 잘린 사각형 96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00206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45603" y="3124581"/>
            <a:ext cx="10482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1745802" y="3119630"/>
            <a:ext cx="133909" cy="196208"/>
            <a:chOff x="337741" y="1213851"/>
            <a:chExt cx="211455" cy="309832"/>
          </a:xfrm>
        </p:grpSpPr>
        <p:grpSp>
          <p:nvGrpSpPr>
            <p:cNvPr id="100" name="그룹 99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02" name="그룹 101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09" name="육각형 108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0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07" name="육각형 106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8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05" name="육각형 10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01" name="TextBox 100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1" name="갈매기형 수장 110"/>
          <p:cNvSpPr/>
          <p:nvPr/>
        </p:nvSpPr>
        <p:spPr>
          <a:xfrm rot="5400000">
            <a:off x="2941897" y="3169698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1707701" y="3288209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752907" y="4125006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784604" y="3344007"/>
            <a:ext cx="1235510" cy="1302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296506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097113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173278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247482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3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06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3168819" y="2320554"/>
            <a:ext cx="170823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3175547" y="2477051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3253771" y="2712764"/>
            <a:ext cx="4136985" cy="2627313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20064" y="4000514"/>
            <a:ext cx="40946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1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394229" y="2720176"/>
            <a:ext cx="77689" cy="2620358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7398247" y="2870258"/>
            <a:ext cx="65669" cy="11525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1" name="직사각형 130"/>
          <p:cNvSpPr/>
          <p:nvPr/>
        </p:nvSpPr>
        <p:spPr>
          <a:xfrm>
            <a:off x="3254084" y="2709802"/>
            <a:ext cx="4212536" cy="140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2" name="TextBox 131"/>
          <p:cNvSpPr txBox="1"/>
          <p:nvPr/>
        </p:nvSpPr>
        <p:spPr>
          <a:xfrm>
            <a:off x="4180671" y="2696608"/>
            <a:ext cx="69461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Support set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30472" y="2705951"/>
            <a:ext cx="3528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endParaRPr lang="ko-KR" altLang="en-US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3964625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3259755" y="5318263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114984" y="2688935"/>
            <a:ext cx="6859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4352413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731043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5107405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림 1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947396"/>
            <a:ext cx="360000" cy="360000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74" y="4185936"/>
            <a:ext cx="360000" cy="360000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16" y="4557663"/>
            <a:ext cx="360000" cy="360000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17" y="3810137"/>
            <a:ext cx="360000" cy="360000"/>
          </a:xfrm>
          <a:prstGeom prst="rect">
            <a:avLst/>
          </a:prstGeom>
        </p:spPr>
      </p:pic>
      <p:pic>
        <p:nvPicPr>
          <p:cNvPr id="144" name="그림 1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77" y="3047304"/>
            <a:ext cx="360000" cy="360000"/>
          </a:xfrm>
          <a:prstGeom prst="rect">
            <a:avLst/>
          </a:prstGeom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77" y="3431083"/>
            <a:ext cx="360000" cy="360000"/>
          </a:xfrm>
          <a:prstGeom prst="rect">
            <a:avLst/>
          </a:prstGeom>
        </p:spPr>
      </p:pic>
      <p:pic>
        <p:nvPicPr>
          <p:cNvPr id="146" name="그림 1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4559200"/>
            <a:ext cx="360000" cy="360000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4183599"/>
            <a:ext cx="360000" cy="36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3431135"/>
            <a:ext cx="360000" cy="360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3044212"/>
            <a:ext cx="360000" cy="360000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56" y="3811872"/>
            <a:ext cx="360000" cy="360000"/>
          </a:xfrm>
          <a:prstGeom prst="rect">
            <a:avLst/>
          </a:prstGeom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23" y="3047860"/>
            <a:ext cx="360000" cy="360000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38" y="3413376"/>
            <a:ext cx="360000" cy="360000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3809291"/>
            <a:ext cx="360000" cy="360000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4185936"/>
            <a:ext cx="360000" cy="360000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91" y="4568436"/>
            <a:ext cx="360000" cy="360000"/>
          </a:xfrm>
          <a:prstGeom prst="rect">
            <a:avLst/>
          </a:prstGeom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66" y="4190595"/>
            <a:ext cx="360000" cy="360000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91" y="3806852"/>
            <a:ext cx="360000" cy="360000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66" y="4952787"/>
            <a:ext cx="360000" cy="360000"/>
          </a:xfrm>
          <a:prstGeom prst="rect">
            <a:avLst/>
          </a:prstGeom>
        </p:spPr>
      </p:pic>
      <p:pic>
        <p:nvPicPr>
          <p:cNvPr id="171" name="그림 17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91" y="3417281"/>
            <a:ext cx="360000" cy="360000"/>
          </a:xfrm>
          <a:prstGeom prst="rect">
            <a:avLst/>
          </a:prstGeom>
        </p:spPr>
      </p:pic>
      <p:pic>
        <p:nvPicPr>
          <p:cNvPr id="172" name="그림 17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91" y="3036663"/>
            <a:ext cx="360000" cy="360000"/>
          </a:xfrm>
          <a:prstGeom prst="rect">
            <a:avLst/>
          </a:prstGeom>
        </p:spPr>
      </p:pic>
      <p:pic>
        <p:nvPicPr>
          <p:cNvPr id="173" name="그림 17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70" y="3044675"/>
            <a:ext cx="360000" cy="360000"/>
          </a:xfrm>
          <a:prstGeom prst="rect">
            <a:avLst/>
          </a:prstGeom>
        </p:spPr>
      </p:pic>
      <p:pic>
        <p:nvPicPr>
          <p:cNvPr id="174" name="그림 17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91" y="4186945"/>
            <a:ext cx="360000" cy="360000"/>
          </a:xfrm>
          <a:prstGeom prst="rect">
            <a:avLst/>
          </a:prstGeom>
        </p:spPr>
      </p:pic>
      <p:pic>
        <p:nvPicPr>
          <p:cNvPr id="175" name="그림 17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191833"/>
            <a:ext cx="360000" cy="360000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70" y="3806823"/>
            <a:ext cx="360000" cy="360000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049279"/>
            <a:ext cx="360000" cy="360000"/>
          </a:xfrm>
          <a:prstGeom prst="rect">
            <a:avLst/>
          </a:prstGeom>
        </p:spPr>
      </p:pic>
      <p:pic>
        <p:nvPicPr>
          <p:cNvPr id="178" name="그림 17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434270"/>
            <a:ext cx="360000" cy="360000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812445"/>
            <a:ext cx="360000" cy="360000"/>
          </a:xfrm>
          <a:prstGeom prst="rect">
            <a:avLst/>
          </a:prstGeom>
        </p:spPr>
      </p:pic>
      <p:pic>
        <p:nvPicPr>
          <p:cNvPr id="180" name="그림 17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67" y="3812650"/>
            <a:ext cx="360000" cy="360000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572359"/>
            <a:ext cx="360000" cy="360000"/>
          </a:xfrm>
          <a:prstGeom prst="rect">
            <a:avLst/>
          </a:prstGeom>
        </p:spPr>
      </p:pic>
      <p:pic>
        <p:nvPicPr>
          <p:cNvPr id="182" name="그림 181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39" y="3445526"/>
            <a:ext cx="360000" cy="360000"/>
          </a:xfrm>
          <a:prstGeom prst="rect">
            <a:avLst/>
          </a:prstGeom>
        </p:spPr>
      </p:pic>
      <p:pic>
        <p:nvPicPr>
          <p:cNvPr id="183" name="그림 182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3058453"/>
            <a:ext cx="360000" cy="360000"/>
          </a:xfrm>
          <a:prstGeom prst="rect">
            <a:avLst/>
          </a:prstGeom>
        </p:spPr>
      </p:pic>
      <p:pic>
        <p:nvPicPr>
          <p:cNvPr id="184" name="그림 183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47" y="4575669"/>
            <a:ext cx="360000" cy="360000"/>
          </a:xfrm>
          <a:prstGeom prst="rect">
            <a:avLst/>
          </a:prstGeom>
        </p:spPr>
      </p:pic>
      <p:pic>
        <p:nvPicPr>
          <p:cNvPr id="185" name="그림 18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3814314"/>
            <a:ext cx="360000" cy="360000"/>
          </a:xfrm>
          <a:prstGeom prst="rect">
            <a:avLst/>
          </a:prstGeom>
        </p:spPr>
      </p:pic>
      <p:pic>
        <p:nvPicPr>
          <p:cNvPr id="186" name="그림 185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35" y="4572698"/>
            <a:ext cx="360000" cy="360000"/>
          </a:xfrm>
          <a:prstGeom prst="rect">
            <a:avLst/>
          </a:prstGeom>
        </p:spPr>
      </p:pic>
      <p:pic>
        <p:nvPicPr>
          <p:cNvPr id="187" name="그림 186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433050"/>
            <a:ext cx="360000" cy="360000"/>
          </a:xfrm>
          <a:prstGeom prst="rect">
            <a:avLst/>
          </a:prstGeom>
        </p:spPr>
      </p:pic>
      <p:pic>
        <p:nvPicPr>
          <p:cNvPr id="188" name="그림 187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050833"/>
            <a:ext cx="360000" cy="360000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4560816"/>
            <a:ext cx="360000" cy="360000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4191578"/>
            <a:ext cx="360000" cy="360000"/>
          </a:xfrm>
          <a:prstGeom prst="rect">
            <a:avLst/>
          </a:prstGeom>
        </p:spPr>
      </p:pic>
      <p:pic>
        <p:nvPicPr>
          <p:cNvPr id="191" name="그림 190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813580"/>
            <a:ext cx="360000" cy="360000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45" y="4195722"/>
            <a:ext cx="360000" cy="360000"/>
          </a:xfrm>
          <a:prstGeom prst="rect">
            <a:avLst/>
          </a:prstGeom>
        </p:spPr>
      </p:pic>
      <p:pic>
        <p:nvPicPr>
          <p:cNvPr id="196" name="그림 195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16" y="3430538"/>
            <a:ext cx="360000" cy="360000"/>
          </a:xfrm>
          <a:prstGeom prst="rect">
            <a:avLst/>
          </a:prstGeom>
        </p:spPr>
      </p:pic>
      <p:pic>
        <p:nvPicPr>
          <p:cNvPr id="197" name="그림 19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05" y="3048431"/>
            <a:ext cx="360000" cy="360000"/>
          </a:xfrm>
          <a:prstGeom prst="rect">
            <a:avLst/>
          </a:prstGeom>
        </p:spPr>
      </p:pic>
      <p:pic>
        <p:nvPicPr>
          <p:cNvPr id="198" name="그림 19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70" y="4184716"/>
            <a:ext cx="360000" cy="360000"/>
          </a:xfrm>
          <a:prstGeom prst="rect">
            <a:avLst/>
          </a:prstGeom>
        </p:spPr>
      </p:pic>
      <p:pic>
        <p:nvPicPr>
          <p:cNvPr id="199" name="그림 198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70" y="3423981"/>
            <a:ext cx="360000" cy="360000"/>
          </a:xfrm>
          <a:prstGeom prst="rect">
            <a:avLst/>
          </a:prstGeom>
        </p:spPr>
      </p:pic>
      <p:pic>
        <p:nvPicPr>
          <p:cNvPr id="200" name="그림 199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042994"/>
            <a:ext cx="360000" cy="360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4564776"/>
            <a:ext cx="360000" cy="360000"/>
          </a:xfrm>
          <a:prstGeom prst="rect">
            <a:avLst/>
          </a:prstGeom>
        </p:spPr>
      </p:pic>
      <p:pic>
        <p:nvPicPr>
          <p:cNvPr id="202" name="그림 201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4187206"/>
            <a:ext cx="360000" cy="360000"/>
          </a:xfrm>
          <a:prstGeom prst="rect">
            <a:avLst/>
          </a:prstGeom>
        </p:spPr>
      </p:pic>
      <p:pic>
        <p:nvPicPr>
          <p:cNvPr id="203" name="그림 202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812078"/>
            <a:ext cx="360000" cy="360000"/>
          </a:xfrm>
          <a:prstGeom prst="rect">
            <a:avLst/>
          </a:prstGeom>
        </p:spPr>
      </p:pic>
      <p:pic>
        <p:nvPicPr>
          <p:cNvPr id="204" name="그림 203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429578"/>
            <a:ext cx="360000" cy="360000"/>
          </a:xfrm>
          <a:prstGeom prst="rect">
            <a:avLst/>
          </a:prstGeom>
        </p:spPr>
      </p:pic>
      <p:sp>
        <p:nvSpPr>
          <p:cNvPr id="205" name="직사각형 204"/>
          <p:cNvSpPr/>
          <p:nvPr/>
        </p:nvSpPr>
        <p:spPr>
          <a:xfrm>
            <a:off x="3135551" y="5301307"/>
            <a:ext cx="4328365" cy="188471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3135551" y="5492194"/>
            <a:ext cx="4411316" cy="18847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5220341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5296506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370710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0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34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" name="직선 연결선 210"/>
          <p:cNvCxnSpPr/>
          <p:nvPr/>
        </p:nvCxnSpPr>
        <p:spPr>
          <a:xfrm>
            <a:off x="5851316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6229578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6608208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6994096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3253770" y="2855563"/>
            <a:ext cx="4210146" cy="140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16" name="직선 연결선 215"/>
          <p:cNvCxnSpPr/>
          <p:nvPr/>
        </p:nvCxnSpPr>
        <p:spPr>
          <a:xfrm>
            <a:off x="5484291" y="2720084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>
            <a:off x="3583363" y="2705570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그룹 217"/>
          <p:cNvGrpSpPr/>
          <p:nvPr/>
        </p:nvGrpSpPr>
        <p:grpSpPr>
          <a:xfrm>
            <a:off x="3529407" y="2830012"/>
            <a:ext cx="2023501" cy="196307"/>
            <a:chOff x="3529407" y="2830012"/>
            <a:chExt cx="2023501" cy="196307"/>
          </a:xfrm>
        </p:grpSpPr>
        <p:sp>
          <p:nvSpPr>
            <p:cNvPr id="219" name="TextBox 218"/>
            <p:cNvSpPr txBox="1"/>
            <p:nvPr/>
          </p:nvSpPr>
          <p:spPr>
            <a:xfrm>
              <a:off x="3529407" y="2830012"/>
              <a:ext cx="4749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ladybug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934984" y="2830111"/>
              <a:ext cx="4749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dog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315694" y="2830111"/>
              <a:ext cx="4749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orange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682268" y="2830111"/>
              <a:ext cx="4749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bird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064535" y="2830111"/>
              <a:ext cx="488373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tricera</a:t>
              </a:r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..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433201" y="2830012"/>
            <a:ext cx="2023501" cy="196307"/>
            <a:chOff x="3529407" y="2830012"/>
            <a:chExt cx="2023501" cy="196307"/>
          </a:xfrm>
        </p:grpSpPr>
        <p:sp>
          <p:nvSpPr>
            <p:cNvPr id="225" name="TextBox 224"/>
            <p:cNvSpPr txBox="1"/>
            <p:nvPr/>
          </p:nvSpPr>
          <p:spPr>
            <a:xfrm>
              <a:off x="3529407" y="2830012"/>
              <a:ext cx="4749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ladybug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934984" y="2830111"/>
              <a:ext cx="4749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dog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315694" y="2830111"/>
              <a:ext cx="4749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orange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655907" y="2830111"/>
              <a:ext cx="4749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bird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064535" y="2830111"/>
              <a:ext cx="488373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tricera</a:t>
              </a:r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..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1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한쪽 모서리가 잘린 사각형 19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한쪽 모서리가 잘린 사각형 192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Preview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총괄 데모 계획</a:t>
            </a:r>
          </a:p>
        </p:txBody>
      </p:sp>
      <p:sp>
        <p:nvSpPr>
          <p:cNvPr id="1447" name="내용 개체 틀 2"/>
          <p:cNvSpPr>
            <a:spLocks noGrp="1"/>
          </p:cNvSpPr>
          <p:nvPr>
            <p:ph idx="1"/>
          </p:nvPr>
        </p:nvSpPr>
        <p:spPr>
          <a:xfrm>
            <a:off x="1614488" y="1543053"/>
            <a:ext cx="6062316" cy="394692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i-stream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i-canvas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33" name="한쪽 모서리가 잘린 사각형 33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00206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5097113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173278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5247482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06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" name="TextBox 401"/>
          <p:cNvSpPr txBox="1"/>
          <p:nvPr/>
        </p:nvSpPr>
        <p:spPr>
          <a:xfrm>
            <a:off x="3168819" y="2320554"/>
            <a:ext cx="170823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N-way K-shot Tasks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477051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직사각형 409"/>
          <p:cNvSpPr/>
          <p:nvPr/>
        </p:nvSpPr>
        <p:spPr>
          <a:xfrm>
            <a:off x="3253771" y="2712764"/>
            <a:ext cx="4136985" cy="2627313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3220064" y="4000514"/>
            <a:ext cx="40946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1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7394229" y="2720176"/>
            <a:ext cx="77689" cy="2620358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5" name="모서리가 둥근 직사각형 414"/>
          <p:cNvSpPr/>
          <p:nvPr/>
        </p:nvSpPr>
        <p:spPr>
          <a:xfrm>
            <a:off x="7398247" y="2870258"/>
            <a:ext cx="65669" cy="11525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7" name="직사각형 416"/>
          <p:cNvSpPr/>
          <p:nvPr/>
        </p:nvSpPr>
        <p:spPr>
          <a:xfrm>
            <a:off x="3254084" y="2709802"/>
            <a:ext cx="4212536" cy="140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8" name="TextBox 417"/>
          <p:cNvSpPr txBox="1"/>
          <p:nvPr/>
        </p:nvSpPr>
        <p:spPr>
          <a:xfrm>
            <a:off x="4180671" y="2696608"/>
            <a:ext cx="69461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Support set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3230472" y="2705951"/>
            <a:ext cx="3528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endParaRPr lang="ko-KR" altLang="en-US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7" name="직선 연결선 426"/>
          <p:cNvCxnSpPr/>
          <p:nvPr/>
        </p:nvCxnSpPr>
        <p:spPr>
          <a:xfrm>
            <a:off x="3964625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259755" y="5318263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114984" y="2688935"/>
            <a:ext cx="6859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한쪽 모서리가 잘린 사각형 162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845678" y="2536862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1745877" y="2531911"/>
            <a:ext cx="133909" cy="196208"/>
            <a:chOff x="337741" y="1213851"/>
            <a:chExt cx="211455" cy="309832"/>
          </a:xfrm>
        </p:grpSpPr>
        <p:grpSp>
          <p:nvGrpSpPr>
            <p:cNvPr id="167" name="그룹 166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6" name="육각형 1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4" name="육각형 173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5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1" name="그룹 170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2" name="육각형 171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3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68" name="TextBox 167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845676" y="4239372"/>
            <a:ext cx="10423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1745877" y="4234422"/>
            <a:ext cx="133909" cy="196208"/>
            <a:chOff x="337741" y="1213851"/>
            <a:chExt cx="211455" cy="309832"/>
          </a:xfrm>
        </p:grpSpPr>
        <p:grpSp>
          <p:nvGrpSpPr>
            <p:cNvPr id="191" name="그룹 1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03" name="육각형 20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7" name="그룹 196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01" name="육각형 20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8" name="그룹 197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99" name="육각형 198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0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95" name="TextBox 194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5" name="갈매기형 수장 204"/>
          <p:cNvSpPr/>
          <p:nvPr/>
        </p:nvSpPr>
        <p:spPr>
          <a:xfrm rot="5400000">
            <a:off x="2941050" y="2592364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06" name="갈매기형 수장 205"/>
          <p:cNvSpPr/>
          <p:nvPr/>
        </p:nvSpPr>
        <p:spPr>
          <a:xfrm rot="5400000">
            <a:off x="2941050" y="4284490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07" name="직선 연결선 206"/>
          <p:cNvCxnSpPr/>
          <p:nvPr/>
        </p:nvCxnSpPr>
        <p:spPr>
          <a:xfrm>
            <a:off x="1745874" y="2511504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1745874" y="4219862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1750637" y="4403001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213" name="그룹 212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15" name="그룹 214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22" name="육각형 221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3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6" name="그룹 215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20" name="육각형 21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7" name="그룹 216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18" name="육각형 21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14" name="TextBox 213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4" name="갈매기형 수장 223"/>
          <p:cNvSpPr/>
          <p:nvPr/>
        </p:nvSpPr>
        <p:spPr>
          <a:xfrm rot="16200000">
            <a:off x="2941539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1727202" y="2882178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845602" y="4415981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7" name="그룹 226"/>
          <p:cNvGrpSpPr/>
          <p:nvPr/>
        </p:nvGrpSpPr>
        <p:grpSpPr>
          <a:xfrm>
            <a:off x="1745802" y="4411030"/>
            <a:ext cx="133909" cy="196208"/>
            <a:chOff x="337741" y="1213851"/>
            <a:chExt cx="211455" cy="309832"/>
          </a:xfrm>
        </p:grpSpPr>
        <p:grpSp>
          <p:nvGrpSpPr>
            <p:cNvPr id="228" name="그룹 227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7" name="육각형 236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8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1" name="그룹 230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5" name="육각형 23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2" name="그룹 231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3" name="육각형 23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29" name="TextBox 228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9" name="갈매기형 수장 238"/>
          <p:cNvSpPr/>
          <p:nvPr/>
        </p:nvSpPr>
        <p:spPr>
          <a:xfrm rot="5400000">
            <a:off x="2940977" y="4461098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40" name="직선 연결선 239"/>
          <p:cNvCxnSpPr/>
          <p:nvPr/>
        </p:nvCxnSpPr>
        <p:spPr>
          <a:xfrm>
            <a:off x="1745801" y="4579609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1750637" y="4577725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1845602" y="4590705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0" name="그룹 249"/>
          <p:cNvGrpSpPr/>
          <p:nvPr/>
        </p:nvGrpSpPr>
        <p:grpSpPr>
          <a:xfrm>
            <a:off x="1745802" y="4585754"/>
            <a:ext cx="133909" cy="196208"/>
            <a:chOff x="337741" y="1213851"/>
            <a:chExt cx="211455" cy="309832"/>
          </a:xfrm>
        </p:grpSpPr>
        <p:grpSp>
          <p:nvGrpSpPr>
            <p:cNvPr id="251" name="그룹 25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53" name="그룹 25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60" name="육각형 25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6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4" name="그룹 25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8" name="육각형 25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5" name="그룹 25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6" name="육각형 25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52" name="TextBox 25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2" name="갈매기형 수장 261"/>
          <p:cNvSpPr/>
          <p:nvPr/>
        </p:nvSpPr>
        <p:spPr>
          <a:xfrm rot="5400000">
            <a:off x="2940977" y="4635822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>
            <a:off x="1745801" y="475433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681996" y="2742690"/>
            <a:ext cx="835637" cy="18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ko-KR" alt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694952" y="2938304"/>
            <a:ext cx="627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1766152" y="3564409"/>
            <a:ext cx="1235510" cy="1302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N-way K-Shot Task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694952" y="3150706"/>
            <a:ext cx="627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2442091" y="3171436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694952" y="3331550"/>
            <a:ext cx="7605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batch size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442091" y="3366569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14249" y="2924015"/>
            <a:ext cx="174617" cy="607590"/>
            <a:chOff x="-66240" y="2712463"/>
            <a:chExt cx="174617" cy="607590"/>
          </a:xfrm>
        </p:grpSpPr>
        <p:sp>
          <p:nvSpPr>
            <p:cNvPr id="272" name="TextBox 271"/>
            <p:cNvSpPr txBox="1"/>
            <p:nvPr/>
          </p:nvSpPr>
          <p:spPr>
            <a:xfrm>
              <a:off x="-66240" y="2712463"/>
              <a:ext cx="1746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-66240" y="2924865"/>
              <a:ext cx="1746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-66239" y="3119998"/>
              <a:ext cx="1746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6" name="직사각형 295"/>
          <p:cNvSpPr/>
          <p:nvPr/>
        </p:nvSpPr>
        <p:spPr>
          <a:xfrm>
            <a:off x="2442091" y="2976677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8" name="직선 연결선 307"/>
          <p:cNvCxnSpPr/>
          <p:nvPr/>
        </p:nvCxnSpPr>
        <p:spPr>
          <a:xfrm>
            <a:off x="4352413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4731043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>
            <a:off x="5107405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947396"/>
            <a:ext cx="360000" cy="3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74" y="4185936"/>
            <a:ext cx="360000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16" y="4557663"/>
            <a:ext cx="360000" cy="36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17" y="3810137"/>
            <a:ext cx="360000" cy="360000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77" y="3047304"/>
            <a:ext cx="360000" cy="36000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77" y="3431083"/>
            <a:ext cx="360000" cy="36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4559200"/>
            <a:ext cx="360000" cy="36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4183599"/>
            <a:ext cx="360000" cy="36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3431135"/>
            <a:ext cx="360000" cy="3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3044212"/>
            <a:ext cx="360000" cy="36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56" y="3811872"/>
            <a:ext cx="360000" cy="3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23" y="3047860"/>
            <a:ext cx="360000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38" y="3413376"/>
            <a:ext cx="360000" cy="3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3809291"/>
            <a:ext cx="360000" cy="3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4185936"/>
            <a:ext cx="360000" cy="36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91" y="4568436"/>
            <a:ext cx="360000" cy="36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66" y="4190595"/>
            <a:ext cx="360000" cy="36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91" y="3806852"/>
            <a:ext cx="360000" cy="3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66" y="4952787"/>
            <a:ext cx="360000" cy="36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91" y="3417281"/>
            <a:ext cx="360000" cy="36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91" y="3036663"/>
            <a:ext cx="360000" cy="36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70" y="3044675"/>
            <a:ext cx="360000" cy="36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91" y="4186945"/>
            <a:ext cx="360000" cy="36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191833"/>
            <a:ext cx="360000" cy="360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70" y="3806823"/>
            <a:ext cx="360000" cy="360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049279"/>
            <a:ext cx="360000" cy="3600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434270"/>
            <a:ext cx="360000" cy="360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812445"/>
            <a:ext cx="360000" cy="360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67" y="3812650"/>
            <a:ext cx="360000" cy="3600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572359"/>
            <a:ext cx="360000" cy="360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39" y="3445526"/>
            <a:ext cx="360000" cy="360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3058453"/>
            <a:ext cx="360000" cy="36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47" y="4575669"/>
            <a:ext cx="360000" cy="360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3814314"/>
            <a:ext cx="360000" cy="3600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35" y="4572698"/>
            <a:ext cx="360000" cy="3600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433050"/>
            <a:ext cx="360000" cy="36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050833"/>
            <a:ext cx="360000" cy="36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4560816"/>
            <a:ext cx="360000" cy="360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4191578"/>
            <a:ext cx="360000" cy="360000"/>
          </a:xfrm>
          <a:prstGeom prst="rect">
            <a:avLst/>
          </a:prstGeom>
        </p:spPr>
      </p:pic>
      <p:pic>
        <p:nvPicPr>
          <p:cNvPr id="453" name="그림 452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813580"/>
            <a:ext cx="360000" cy="360000"/>
          </a:xfrm>
          <a:prstGeom prst="rect">
            <a:avLst/>
          </a:prstGeom>
        </p:spPr>
      </p:pic>
      <p:pic>
        <p:nvPicPr>
          <p:cNvPr id="455" name="그림 454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45" y="4195722"/>
            <a:ext cx="360000" cy="360000"/>
          </a:xfrm>
          <a:prstGeom prst="rect">
            <a:avLst/>
          </a:prstGeom>
        </p:spPr>
      </p:pic>
      <p:pic>
        <p:nvPicPr>
          <p:cNvPr id="456" name="그림 455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16" y="3430538"/>
            <a:ext cx="360000" cy="360000"/>
          </a:xfrm>
          <a:prstGeom prst="rect">
            <a:avLst/>
          </a:prstGeom>
        </p:spPr>
      </p:pic>
      <p:pic>
        <p:nvPicPr>
          <p:cNvPr id="457" name="그림 456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05" y="3048431"/>
            <a:ext cx="360000" cy="360000"/>
          </a:xfrm>
          <a:prstGeom prst="rect">
            <a:avLst/>
          </a:prstGeom>
        </p:spPr>
      </p:pic>
      <p:pic>
        <p:nvPicPr>
          <p:cNvPr id="458" name="그림 457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70" y="4184716"/>
            <a:ext cx="360000" cy="360000"/>
          </a:xfrm>
          <a:prstGeom prst="rect">
            <a:avLst/>
          </a:prstGeom>
        </p:spPr>
      </p:pic>
      <p:pic>
        <p:nvPicPr>
          <p:cNvPr id="459" name="그림 458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70" y="3423981"/>
            <a:ext cx="360000" cy="360000"/>
          </a:xfrm>
          <a:prstGeom prst="rect">
            <a:avLst/>
          </a:prstGeom>
        </p:spPr>
      </p:pic>
      <p:pic>
        <p:nvPicPr>
          <p:cNvPr id="460" name="그림 459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042994"/>
            <a:ext cx="360000" cy="360000"/>
          </a:xfrm>
          <a:prstGeom prst="rect">
            <a:avLst/>
          </a:prstGeom>
        </p:spPr>
      </p:pic>
      <p:pic>
        <p:nvPicPr>
          <p:cNvPr id="461" name="그림 460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4564776"/>
            <a:ext cx="360000" cy="360000"/>
          </a:xfrm>
          <a:prstGeom prst="rect">
            <a:avLst/>
          </a:prstGeom>
        </p:spPr>
      </p:pic>
      <p:pic>
        <p:nvPicPr>
          <p:cNvPr id="462" name="그림 461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4187206"/>
            <a:ext cx="360000" cy="360000"/>
          </a:xfrm>
          <a:prstGeom prst="rect">
            <a:avLst/>
          </a:prstGeom>
        </p:spPr>
      </p:pic>
      <p:pic>
        <p:nvPicPr>
          <p:cNvPr id="463" name="그림 462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812078"/>
            <a:ext cx="360000" cy="360000"/>
          </a:xfrm>
          <a:prstGeom prst="rect">
            <a:avLst/>
          </a:prstGeom>
        </p:spPr>
      </p:pic>
      <p:pic>
        <p:nvPicPr>
          <p:cNvPr id="467" name="그림 466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429578"/>
            <a:ext cx="360000" cy="360000"/>
          </a:xfrm>
          <a:prstGeom prst="rect">
            <a:avLst/>
          </a:prstGeom>
        </p:spPr>
      </p:pic>
      <p:sp>
        <p:nvSpPr>
          <p:cNvPr id="406" name="직사각형 405"/>
          <p:cNvSpPr/>
          <p:nvPr/>
        </p:nvSpPr>
        <p:spPr>
          <a:xfrm>
            <a:off x="3135551" y="5301307"/>
            <a:ext cx="4411316" cy="188471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3135551" y="5492194"/>
            <a:ext cx="4411316" cy="18847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2" name="직사각형 421"/>
          <p:cNvSpPr/>
          <p:nvPr/>
        </p:nvSpPr>
        <p:spPr>
          <a:xfrm>
            <a:off x="5220341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5296506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5" name="직사각형 424"/>
          <p:cNvSpPr/>
          <p:nvPr/>
        </p:nvSpPr>
        <p:spPr>
          <a:xfrm>
            <a:off x="5370710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6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34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1" name="직선 연결선 240"/>
          <p:cNvCxnSpPr/>
          <p:nvPr/>
        </p:nvCxnSpPr>
        <p:spPr>
          <a:xfrm>
            <a:off x="5851316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6229578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6608208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6994096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/>
          <p:cNvSpPr/>
          <p:nvPr/>
        </p:nvSpPr>
        <p:spPr>
          <a:xfrm>
            <a:off x="3253770" y="2855563"/>
            <a:ext cx="4210146" cy="140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60" name="직선 연결선 159"/>
          <p:cNvCxnSpPr/>
          <p:nvPr/>
        </p:nvCxnSpPr>
        <p:spPr>
          <a:xfrm>
            <a:off x="5484291" y="2720084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직선 연결선 420"/>
          <p:cNvCxnSpPr/>
          <p:nvPr/>
        </p:nvCxnSpPr>
        <p:spPr>
          <a:xfrm>
            <a:off x="3583363" y="2705570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529407" y="2830012"/>
            <a:ext cx="2023501" cy="196307"/>
            <a:chOff x="3529407" y="2830012"/>
            <a:chExt cx="2023501" cy="196307"/>
          </a:xfrm>
        </p:grpSpPr>
        <p:sp>
          <p:nvSpPr>
            <p:cNvPr id="246" name="TextBox 245"/>
            <p:cNvSpPr txBox="1"/>
            <p:nvPr/>
          </p:nvSpPr>
          <p:spPr>
            <a:xfrm>
              <a:off x="3529407" y="2830012"/>
              <a:ext cx="4749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ladybug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934984" y="2830111"/>
              <a:ext cx="4749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dog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315694" y="2830111"/>
              <a:ext cx="4749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orange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4682268" y="2830111"/>
              <a:ext cx="4749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bird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5064535" y="2830111"/>
              <a:ext cx="488373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tricera</a:t>
              </a:r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..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9" name="그룹 278"/>
          <p:cNvGrpSpPr/>
          <p:nvPr/>
        </p:nvGrpSpPr>
        <p:grpSpPr>
          <a:xfrm>
            <a:off x="5433201" y="2830012"/>
            <a:ext cx="2023501" cy="196307"/>
            <a:chOff x="3529407" y="2830012"/>
            <a:chExt cx="2023501" cy="196307"/>
          </a:xfrm>
        </p:grpSpPr>
        <p:sp>
          <p:nvSpPr>
            <p:cNvPr id="280" name="TextBox 279"/>
            <p:cNvSpPr txBox="1"/>
            <p:nvPr/>
          </p:nvSpPr>
          <p:spPr>
            <a:xfrm>
              <a:off x="3529407" y="2830012"/>
              <a:ext cx="4749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ladybug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934984" y="2830111"/>
              <a:ext cx="4749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dog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4315694" y="2830111"/>
              <a:ext cx="4749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orange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655907" y="2830111"/>
              <a:ext cx="4749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bird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5064535" y="2830111"/>
              <a:ext cx="488373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tricera</a:t>
              </a:r>
              <a:r>
                <a:rPr lang="en-US" altLang="ko-KR" sz="675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..</a:t>
              </a:r>
              <a:endParaRPr lang="ko-KR" altLang="en-US" sz="675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9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한쪽 모서리가 잘린 사각형 19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00206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한쪽 모서리가 잘린 사각형 192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Preview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총괄 데모 계획</a:t>
            </a:r>
          </a:p>
        </p:txBody>
      </p:sp>
      <p:sp>
        <p:nvSpPr>
          <p:cNvPr id="1447" name="내용 개체 틀 2"/>
          <p:cNvSpPr>
            <a:spLocks noGrp="1"/>
          </p:cNvSpPr>
          <p:nvPr>
            <p:ph idx="1"/>
          </p:nvPr>
        </p:nvSpPr>
        <p:spPr>
          <a:xfrm>
            <a:off x="1614488" y="1543053"/>
            <a:ext cx="6062316" cy="394692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i-stream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i-canvas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33" name="한쪽 모서리가 잘린 사각형 33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N-way K-shot 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5220341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296506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5370710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34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" name="TextBox 401"/>
          <p:cNvSpPr txBox="1"/>
          <p:nvPr/>
        </p:nvSpPr>
        <p:spPr>
          <a:xfrm>
            <a:off x="3168822" y="2320554"/>
            <a:ext cx="8186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477051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직사각형 409"/>
          <p:cNvSpPr/>
          <p:nvPr/>
        </p:nvSpPr>
        <p:spPr>
          <a:xfrm>
            <a:off x="3253771" y="2712764"/>
            <a:ext cx="4136985" cy="2627313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3326163" y="3003259"/>
            <a:ext cx="42477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1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7394229" y="2720176"/>
            <a:ext cx="77689" cy="2620358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5" name="모서리가 둥근 직사각형 414"/>
          <p:cNvSpPr/>
          <p:nvPr/>
        </p:nvSpPr>
        <p:spPr>
          <a:xfrm>
            <a:off x="7400952" y="2870258"/>
            <a:ext cx="65669" cy="11525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7" name="직사각형 416"/>
          <p:cNvSpPr/>
          <p:nvPr/>
        </p:nvSpPr>
        <p:spPr>
          <a:xfrm>
            <a:off x="3254084" y="2709802"/>
            <a:ext cx="4212536" cy="140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8" name="TextBox 417"/>
          <p:cNvSpPr txBox="1"/>
          <p:nvPr/>
        </p:nvSpPr>
        <p:spPr>
          <a:xfrm>
            <a:off x="4993799" y="2696608"/>
            <a:ext cx="69461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Support set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3278156" y="2713370"/>
            <a:ext cx="48556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1" name="직선 연결선 420"/>
          <p:cNvCxnSpPr/>
          <p:nvPr/>
        </p:nvCxnSpPr>
        <p:spPr>
          <a:xfrm>
            <a:off x="3820570" y="2717231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직선 연결선 422"/>
          <p:cNvCxnSpPr/>
          <p:nvPr/>
        </p:nvCxnSpPr>
        <p:spPr>
          <a:xfrm>
            <a:off x="3259755" y="4341111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/>
          <p:cNvCxnSpPr/>
          <p:nvPr/>
        </p:nvCxnSpPr>
        <p:spPr>
          <a:xfrm>
            <a:off x="4315198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연결선 427"/>
          <p:cNvCxnSpPr/>
          <p:nvPr/>
        </p:nvCxnSpPr>
        <p:spPr>
          <a:xfrm>
            <a:off x="4828875" y="2859445"/>
            <a:ext cx="0" cy="2470500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연결선 428"/>
          <p:cNvCxnSpPr/>
          <p:nvPr/>
        </p:nvCxnSpPr>
        <p:spPr>
          <a:xfrm>
            <a:off x="5342553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연결선 429"/>
          <p:cNvCxnSpPr/>
          <p:nvPr/>
        </p:nvCxnSpPr>
        <p:spPr>
          <a:xfrm>
            <a:off x="5856230" y="2859445"/>
            <a:ext cx="0" cy="2470500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연결선 430"/>
          <p:cNvCxnSpPr/>
          <p:nvPr/>
        </p:nvCxnSpPr>
        <p:spPr>
          <a:xfrm>
            <a:off x="6369908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55" y="3882300"/>
            <a:ext cx="432000" cy="432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055" y="3882300"/>
            <a:ext cx="432000" cy="432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1" y="3385500"/>
            <a:ext cx="432000" cy="432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3" y="3385500"/>
            <a:ext cx="432000" cy="432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13" y="3385500"/>
            <a:ext cx="432000" cy="432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95" y="2885363"/>
            <a:ext cx="432000" cy="432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43" y="2885363"/>
            <a:ext cx="432000" cy="432000"/>
          </a:xfrm>
          <a:prstGeom prst="rect">
            <a:avLst/>
          </a:prstGeom>
        </p:spPr>
      </p:pic>
      <p:pic>
        <p:nvPicPr>
          <p:cNvPr id="464" name="그림 4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54" y="4864419"/>
            <a:ext cx="432000" cy="432000"/>
          </a:xfrm>
          <a:prstGeom prst="rect">
            <a:avLst/>
          </a:prstGeom>
        </p:spPr>
      </p:pic>
      <p:pic>
        <p:nvPicPr>
          <p:cNvPr id="465" name="그림 4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1" y="4371233"/>
            <a:ext cx="432000" cy="432000"/>
          </a:xfrm>
          <a:prstGeom prst="rect">
            <a:avLst/>
          </a:prstGeom>
        </p:spPr>
      </p:pic>
      <p:pic>
        <p:nvPicPr>
          <p:cNvPr id="466" name="그림 46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531" y="4379636"/>
            <a:ext cx="432000" cy="432000"/>
          </a:xfrm>
          <a:prstGeom prst="rect">
            <a:avLst/>
          </a:prstGeom>
        </p:spPr>
      </p:pic>
      <p:pic>
        <p:nvPicPr>
          <p:cNvPr id="472" name="그림 47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70" y="4864419"/>
            <a:ext cx="432000" cy="432000"/>
          </a:xfrm>
          <a:prstGeom prst="rect">
            <a:avLst/>
          </a:prstGeom>
        </p:spPr>
      </p:pic>
      <p:pic>
        <p:nvPicPr>
          <p:cNvPr id="474" name="그림 47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55" y="4379636"/>
            <a:ext cx="432000" cy="43200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326163" y="3497722"/>
            <a:ext cx="42477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2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321934" y="3989830"/>
            <a:ext cx="42477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3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329465" y="4483077"/>
            <a:ext cx="42477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4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328743" y="4976401"/>
            <a:ext cx="42477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5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3259755" y="3846674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3259755" y="3345938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3259755" y="4831575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259755" y="5318263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그림 14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25" y="3380760"/>
            <a:ext cx="432000" cy="432000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37" y="3384463"/>
            <a:ext cx="432000" cy="432000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028" y="4376739"/>
            <a:ext cx="432000" cy="43200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886" y="4376739"/>
            <a:ext cx="432000" cy="432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85" y="3887936"/>
            <a:ext cx="432000" cy="432000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01" y="3887936"/>
            <a:ext cx="432000" cy="432000"/>
          </a:xfrm>
          <a:prstGeom prst="rect">
            <a:avLst/>
          </a:prstGeom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84" y="4864419"/>
            <a:ext cx="432000" cy="432000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99" y="4864419"/>
            <a:ext cx="432000" cy="432000"/>
          </a:xfrm>
          <a:prstGeom prst="rect">
            <a:avLst/>
          </a:prstGeom>
        </p:spPr>
      </p:pic>
      <p:cxnSp>
        <p:nvCxnSpPr>
          <p:cNvPr id="160" name="직선 연결선 159"/>
          <p:cNvCxnSpPr/>
          <p:nvPr/>
        </p:nvCxnSpPr>
        <p:spPr>
          <a:xfrm>
            <a:off x="6873332" y="2718600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785986" y="2707508"/>
            <a:ext cx="6859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150" y="3390236"/>
            <a:ext cx="432000" cy="43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35" y="3391569"/>
            <a:ext cx="432000" cy="432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54" y="3881768"/>
            <a:ext cx="432000" cy="432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34" y="3887267"/>
            <a:ext cx="432000" cy="432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1" y="3886235"/>
            <a:ext cx="432000" cy="432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3" y="2881094"/>
            <a:ext cx="432000" cy="432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3" y="2886863"/>
            <a:ext cx="432000" cy="432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34" y="2886950"/>
            <a:ext cx="432000" cy="432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443" y="4857522"/>
            <a:ext cx="432000" cy="432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36" y="4862955"/>
            <a:ext cx="432000" cy="432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1" y="4862955"/>
            <a:ext cx="432000" cy="432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08" y="2888231"/>
            <a:ext cx="432000" cy="432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827" y="2890821"/>
            <a:ext cx="432000" cy="432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87" y="4379636"/>
            <a:ext cx="432000" cy="432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68" y="4373629"/>
            <a:ext cx="432000" cy="432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258706" y="2519746"/>
            <a:ext cx="536108" cy="173124"/>
            <a:chOff x="2822456" y="2219247"/>
            <a:chExt cx="714810" cy="230832"/>
          </a:xfrm>
        </p:grpSpPr>
        <p:sp>
          <p:nvSpPr>
            <p:cNvPr id="180" name="TextBox 179"/>
            <p:cNvSpPr txBox="1"/>
            <p:nvPr/>
          </p:nvSpPr>
          <p:spPr>
            <a:xfrm>
              <a:off x="2822456" y="2219247"/>
              <a:ext cx="2378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25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ko-KR" altLang="en-US" sz="52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3015535" y="2248989"/>
              <a:ext cx="374236" cy="151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25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ko-KR" altLang="en-US" sz="5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385570" y="2249955"/>
              <a:ext cx="151696" cy="150396"/>
              <a:chOff x="2007582" y="3709401"/>
              <a:chExt cx="151696" cy="150396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2007582" y="3709401"/>
                <a:ext cx="151696" cy="1503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이등변 삼각형 182"/>
              <p:cNvSpPr/>
              <p:nvPr/>
            </p:nvSpPr>
            <p:spPr>
              <a:xfrm rot="10800000">
                <a:off x="2060929" y="3767631"/>
                <a:ext cx="45001" cy="3867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3942376" y="2517370"/>
            <a:ext cx="536963" cy="173124"/>
            <a:chOff x="3732495" y="2213483"/>
            <a:chExt cx="715951" cy="230831"/>
          </a:xfrm>
        </p:grpSpPr>
        <p:sp>
          <p:nvSpPr>
            <p:cNvPr id="178" name="TextBox 177"/>
            <p:cNvSpPr txBox="1"/>
            <p:nvPr/>
          </p:nvSpPr>
          <p:spPr>
            <a:xfrm>
              <a:off x="3732495" y="2213483"/>
              <a:ext cx="167049" cy="230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25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ko-KR" altLang="en-US" sz="52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3925574" y="2242729"/>
              <a:ext cx="374236" cy="1506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25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ko-KR" altLang="en-US" sz="5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4296750" y="2242729"/>
              <a:ext cx="151696" cy="150396"/>
              <a:chOff x="2007582" y="3709401"/>
              <a:chExt cx="151696" cy="150396"/>
            </a:xfrm>
          </p:grpSpPr>
          <p:sp>
            <p:nvSpPr>
              <p:cNvPr id="188" name="직사각형 187"/>
              <p:cNvSpPr/>
              <p:nvPr/>
            </p:nvSpPr>
            <p:spPr>
              <a:xfrm>
                <a:off x="2007582" y="3709401"/>
                <a:ext cx="151696" cy="1503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이등변 삼각형 188"/>
              <p:cNvSpPr/>
              <p:nvPr/>
            </p:nvSpPr>
            <p:spPr>
              <a:xfrm rot="10800000">
                <a:off x="2060929" y="3767631"/>
                <a:ext cx="45001" cy="3867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63" name="한쪽 모서리가 잘린 사각형 162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1745877" y="2518254"/>
            <a:ext cx="133909" cy="196208"/>
            <a:chOff x="337741" y="1213851"/>
            <a:chExt cx="211455" cy="309832"/>
          </a:xfrm>
        </p:grpSpPr>
        <p:grpSp>
          <p:nvGrpSpPr>
            <p:cNvPr id="165" name="그룹 164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67" name="그룹 166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4" name="육각형 173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5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8" name="그룹 167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2" name="육각형 171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3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9" name="그룹 168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0" name="육각형 16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66" name="TextBox 165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845676" y="2703263"/>
            <a:ext cx="8403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1745877" y="2698313"/>
            <a:ext cx="133909" cy="196208"/>
            <a:chOff x="337741" y="1213851"/>
            <a:chExt cx="211455" cy="309832"/>
          </a:xfrm>
        </p:grpSpPr>
        <p:grpSp>
          <p:nvGrpSpPr>
            <p:cNvPr id="186" name="그룹 185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91" name="그룹 190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01" name="육각형 20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5" name="그룹 194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99" name="육각형 198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0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6" name="그룹 195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97" name="육각형 196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8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90" name="TextBox 189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3" name="갈매기형 수장 202"/>
          <p:cNvSpPr/>
          <p:nvPr/>
        </p:nvSpPr>
        <p:spPr>
          <a:xfrm rot="5400000">
            <a:off x="2941897" y="2578707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04" name="갈매기형 수장 203"/>
          <p:cNvSpPr/>
          <p:nvPr/>
        </p:nvSpPr>
        <p:spPr>
          <a:xfrm rot="5400000">
            <a:off x="2941897" y="2748381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05" name="직선 연결선 204"/>
          <p:cNvCxnSpPr/>
          <p:nvPr/>
        </p:nvCxnSpPr>
        <p:spPr>
          <a:xfrm>
            <a:off x="1745874" y="2497847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1745874" y="268375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750637" y="5126547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211" name="그룹 21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13" name="그룹 21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20" name="육각형 21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4" name="그룹 21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18" name="육각형 21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5" name="그룹 21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16" name="육각형 21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12" name="TextBox 21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2" name="갈매기형 수장 221"/>
          <p:cNvSpPr/>
          <p:nvPr/>
        </p:nvSpPr>
        <p:spPr>
          <a:xfrm rot="16200000">
            <a:off x="2943062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1727202" y="5141833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845603" y="5139527"/>
            <a:ext cx="10482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1745802" y="5134576"/>
            <a:ext cx="133909" cy="196208"/>
            <a:chOff x="337741" y="1213851"/>
            <a:chExt cx="211455" cy="309832"/>
          </a:xfrm>
        </p:grpSpPr>
        <p:grpSp>
          <p:nvGrpSpPr>
            <p:cNvPr id="226" name="그룹 225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28" name="그룹 227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5" name="육각형 23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29" name="그룹 228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3" name="육각형 23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0" name="그룹 229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1" name="육각형 23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27" name="TextBox 226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7" name="갈매기형 수장 236"/>
          <p:cNvSpPr/>
          <p:nvPr/>
        </p:nvSpPr>
        <p:spPr>
          <a:xfrm rot="5400000">
            <a:off x="2941897" y="5184644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707701" y="5303155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845678" y="2523205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845603" y="5332088"/>
            <a:ext cx="10482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1" name="그룹 240"/>
          <p:cNvGrpSpPr/>
          <p:nvPr/>
        </p:nvGrpSpPr>
        <p:grpSpPr>
          <a:xfrm>
            <a:off x="1745802" y="5327137"/>
            <a:ext cx="133909" cy="196208"/>
            <a:chOff x="337741" y="1213851"/>
            <a:chExt cx="211455" cy="309832"/>
          </a:xfrm>
        </p:grpSpPr>
        <p:grpSp>
          <p:nvGrpSpPr>
            <p:cNvPr id="242" name="그룹 241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44" name="그룹 243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1" name="육각형 25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45" name="그룹 244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49" name="육각형 248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0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46" name="그룹 245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47" name="육각형 246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48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43" name="TextBox 242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3" name="갈매기형 수장 252"/>
          <p:cNvSpPr/>
          <p:nvPr/>
        </p:nvSpPr>
        <p:spPr>
          <a:xfrm rot="5400000">
            <a:off x="2941897" y="5377205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54" name="직선 연결선 253"/>
          <p:cNvCxnSpPr/>
          <p:nvPr/>
        </p:nvCxnSpPr>
        <p:spPr>
          <a:xfrm>
            <a:off x="1707701" y="5495716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그룹 254"/>
          <p:cNvGrpSpPr/>
          <p:nvPr/>
        </p:nvGrpSpPr>
        <p:grpSpPr>
          <a:xfrm>
            <a:off x="1693178" y="2814546"/>
            <a:ext cx="1363684" cy="2267558"/>
            <a:chOff x="158228" y="2595303"/>
            <a:chExt cx="1363684" cy="2267558"/>
          </a:xfrm>
        </p:grpSpPr>
        <p:sp>
          <p:nvSpPr>
            <p:cNvPr id="256" name="직사각형 255"/>
            <p:cNvSpPr/>
            <p:nvPr/>
          </p:nvSpPr>
          <p:spPr>
            <a:xfrm>
              <a:off x="203434" y="2734791"/>
              <a:ext cx="1318478" cy="13200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58228" y="2595303"/>
              <a:ext cx="8356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latin typeface="Calibri" panose="020F0502020204030204" pitchFamily="34" charset="0"/>
                  <a:cs typeface="Calibri" panose="020F0502020204030204" pitchFamily="34" charset="0"/>
                </a:rPr>
                <a:t>Parameters</a:t>
              </a:r>
              <a:endParaRPr lang="ko-KR" altLang="en-US" sz="7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71184" y="2790917"/>
              <a:ext cx="627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epochs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242384" y="4732586"/>
              <a:ext cx="1235510" cy="1302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 Training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71184" y="3003319"/>
              <a:ext cx="66985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network_cls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918323" y="3024049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71184" y="3184163"/>
              <a:ext cx="8226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meta_learning_rate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918323" y="3219182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790481" y="2776628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90481" y="2989030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790482" y="3184163"/>
              <a:ext cx="1746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790481" y="3395385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790481" y="3607787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790482" y="3802920"/>
              <a:ext cx="1746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918323" y="2829290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71184" y="3399913"/>
              <a:ext cx="74713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meta_batch_size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171184" y="3612315"/>
              <a:ext cx="66985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num_steps_ml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918323" y="3633045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171184" y="3793159"/>
              <a:ext cx="760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lr_inner_ml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918323" y="3828178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0.002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918323" y="3438286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71185" y="3964978"/>
              <a:ext cx="58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num_steps_validation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171184" y="4260843"/>
              <a:ext cx="793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save_after_epochs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918323" y="4281573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71184" y="4441687"/>
              <a:ext cx="793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report_validation</a:t>
              </a:r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_</a:t>
              </a:r>
            </a:p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frequency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918323" y="4524213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918323" y="4060412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790481" y="4027182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790481" y="4242820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790481" y="4493382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6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491" name="그림 4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1255429"/>
            <a:ext cx="7886702" cy="5024722"/>
          </a:xfrm>
          <a:prstGeom prst="rect">
            <a:avLst/>
          </a:prstGeom>
        </p:spPr>
      </p:pic>
      <p:sp>
        <p:nvSpPr>
          <p:cNvPr id="43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Preprocessing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한쪽 모서리가 잘린 사각형 141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한쪽 모서리가 잘린 사각형 14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한쪽 모서리가 잘린 사각형 14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333F50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Preview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32" name="한쪽 모서리가 잘린 사각형 331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5221380" y="5365318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297547" y="5365318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5371749" y="5365318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172" y="5385310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직사각형 352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845678" y="3313194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1745877" y="3308243"/>
            <a:ext cx="133909" cy="196208"/>
            <a:chOff x="337741" y="1213851"/>
            <a:chExt cx="211455" cy="309832"/>
          </a:xfrm>
        </p:grpSpPr>
        <p:grpSp>
          <p:nvGrpSpPr>
            <p:cNvPr id="356" name="그룹 355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58" name="그룹 357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5" name="육각형 36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9" name="그룹 358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3" name="육각형 36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60" name="그룹 359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1" name="육각형 36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57" name="TextBox 356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7" name="직사각형 366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845676" y="3493252"/>
            <a:ext cx="10423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0" name="그룹 369"/>
          <p:cNvGrpSpPr/>
          <p:nvPr/>
        </p:nvGrpSpPr>
        <p:grpSpPr>
          <a:xfrm>
            <a:off x="1745877" y="3488302"/>
            <a:ext cx="133909" cy="196208"/>
            <a:chOff x="337741" y="1213851"/>
            <a:chExt cx="211455" cy="309832"/>
          </a:xfrm>
        </p:grpSpPr>
        <p:grpSp>
          <p:nvGrpSpPr>
            <p:cNvPr id="371" name="그룹 37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73" name="그룹 37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80" name="육각형 37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8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4" name="그룹 37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8" name="육각형 37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5" name="그룹 37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6" name="육각형 3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72" name="TextBox 37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2" name="갈매기형 수장 381"/>
          <p:cNvSpPr/>
          <p:nvPr/>
        </p:nvSpPr>
        <p:spPr>
          <a:xfrm rot="5400000">
            <a:off x="2941050" y="3368696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83" name="갈매기형 수장 382"/>
          <p:cNvSpPr/>
          <p:nvPr/>
        </p:nvSpPr>
        <p:spPr>
          <a:xfrm rot="5400000">
            <a:off x="2941050" y="3538370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384" name="직선 연결선 383"/>
          <p:cNvCxnSpPr/>
          <p:nvPr/>
        </p:nvCxnSpPr>
        <p:spPr>
          <a:xfrm>
            <a:off x="1745874" y="3287836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1745874" y="3473742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>
            <a:off x="1750637" y="3656881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0" name="그룹 389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391" name="그룹 3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93" name="그룹 39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00" name="육각형 39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4" name="그룹 39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8" name="육각형 39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5" name="그룹 39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6" name="육각형 39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92" name="TextBox 39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2" name="TextBox 401"/>
          <p:cNvSpPr txBox="1"/>
          <p:nvPr/>
        </p:nvSpPr>
        <p:spPr>
          <a:xfrm>
            <a:off x="3168822" y="2320554"/>
            <a:ext cx="8186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477051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갈매기형 수장 404"/>
          <p:cNvSpPr/>
          <p:nvPr/>
        </p:nvSpPr>
        <p:spPr>
          <a:xfrm rot="16200000">
            <a:off x="2941539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3251868" y="2674664"/>
            <a:ext cx="4210021" cy="2647305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3332880" y="3457037"/>
            <a:ext cx="3703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5" dirty="0" smtClean="0">
                <a:latin typeface="Calibri" panose="020F0502020204030204" pitchFamily="34" charset="0"/>
                <a:cs typeface="Calibri" panose="020F0502020204030204" pitchFamily="34" charset="0"/>
              </a:rPr>
              <a:t>bird</a:t>
            </a:r>
            <a:endParaRPr lang="ko-KR" altLang="en-US" sz="82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3308668" y="4868321"/>
            <a:ext cx="409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  <a:endParaRPr lang="ko-KR" altLang="en-US" sz="82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6" name="직선 연결선 415"/>
          <p:cNvCxnSpPr/>
          <p:nvPr/>
        </p:nvCxnSpPr>
        <p:spPr>
          <a:xfrm>
            <a:off x="3823557" y="3311754"/>
            <a:ext cx="3537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직사각형 416"/>
          <p:cNvSpPr/>
          <p:nvPr/>
        </p:nvSpPr>
        <p:spPr>
          <a:xfrm>
            <a:off x="3252178" y="2671702"/>
            <a:ext cx="4209710" cy="140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8" name="TextBox 417"/>
          <p:cNvSpPr txBox="1"/>
          <p:nvPr/>
        </p:nvSpPr>
        <p:spPr>
          <a:xfrm>
            <a:off x="5378830" y="2677418"/>
            <a:ext cx="5355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3276251" y="2675270"/>
            <a:ext cx="48556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" name="이등변 삼각형 419"/>
          <p:cNvSpPr/>
          <p:nvPr/>
        </p:nvSpPr>
        <p:spPr>
          <a:xfrm rot="10800000">
            <a:off x="3718577" y="2732504"/>
            <a:ext cx="33763" cy="2910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421" name="직선 연결선 420"/>
          <p:cNvCxnSpPr/>
          <p:nvPr/>
        </p:nvCxnSpPr>
        <p:spPr>
          <a:xfrm>
            <a:off x="3818665" y="2679131"/>
            <a:ext cx="0" cy="2646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연결선 421"/>
          <p:cNvCxnSpPr/>
          <p:nvPr/>
        </p:nvCxnSpPr>
        <p:spPr>
          <a:xfrm>
            <a:off x="3828320" y="3809764"/>
            <a:ext cx="3537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직선 연결선 422"/>
          <p:cNvCxnSpPr/>
          <p:nvPr/>
        </p:nvCxnSpPr>
        <p:spPr>
          <a:xfrm>
            <a:off x="3248398" y="4303011"/>
            <a:ext cx="410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직선 연결선 423"/>
          <p:cNvCxnSpPr/>
          <p:nvPr/>
        </p:nvCxnSpPr>
        <p:spPr>
          <a:xfrm>
            <a:off x="3818665" y="4801021"/>
            <a:ext cx="3537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연결선 424"/>
          <p:cNvCxnSpPr/>
          <p:nvPr/>
        </p:nvCxnSpPr>
        <p:spPr>
          <a:xfrm>
            <a:off x="3818665" y="5289507"/>
            <a:ext cx="3537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/>
          <p:cNvCxnSpPr/>
          <p:nvPr/>
        </p:nvCxnSpPr>
        <p:spPr>
          <a:xfrm>
            <a:off x="4313293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연결선 427"/>
          <p:cNvCxnSpPr/>
          <p:nvPr/>
        </p:nvCxnSpPr>
        <p:spPr>
          <a:xfrm>
            <a:off x="4826970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연결선 428"/>
          <p:cNvCxnSpPr/>
          <p:nvPr/>
        </p:nvCxnSpPr>
        <p:spPr>
          <a:xfrm>
            <a:off x="5340648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연결선 429"/>
          <p:cNvCxnSpPr/>
          <p:nvPr/>
        </p:nvCxnSpPr>
        <p:spPr>
          <a:xfrm>
            <a:off x="5854325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연결선 430"/>
          <p:cNvCxnSpPr/>
          <p:nvPr/>
        </p:nvCxnSpPr>
        <p:spPr>
          <a:xfrm>
            <a:off x="6368003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직선 연결선 431"/>
          <p:cNvCxnSpPr/>
          <p:nvPr/>
        </p:nvCxnSpPr>
        <p:spPr>
          <a:xfrm>
            <a:off x="6878945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연결선 432"/>
          <p:cNvCxnSpPr/>
          <p:nvPr/>
        </p:nvCxnSpPr>
        <p:spPr>
          <a:xfrm>
            <a:off x="7392623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90" y="3347400"/>
            <a:ext cx="432000" cy="43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29" y="3347400"/>
            <a:ext cx="432000" cy="432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350" y="3844200"/>
            <a:ext cx="432000" cy="43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50" y="3844200"/>
            <a:ext cx="432000" cy="432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0" y="3844200"/>
            <a:ext cx="432000" cy="43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50" y="3844200"/>
            <a:ext cx="432000" cy="432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50" y="3844200"/>
            <a:ext cx="432000" cy="432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50" y="3844200"/>
            <a:ext cx="432000" cy="432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386" y="3347400"/>
            <a:ext cx="432000" cy="432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48" y="3347400"/>
            <a:ext cx="432000" cy="432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08" y="3347400"/>
            <a:ext cx="432000" cy="432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69" y="3347400"/>
            <a:ext cx="432000" cy="432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50" y="3844200"/>
            <a:ext cx="432000" cy="432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50" y="3347400"/>
            <a:ext cx="432000" cy="432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90" y="2847263"/>
            <a:ext cx="432000" cy="432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49" y="2847263"/>
            <a:ext cx="432000" cy="432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07" y="2847263"/>
            <a:ext cx="432000" cy="432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34" y="2847263"/>
            <a:ext cx="432000" cy="432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49" y="2847263"/>
            <a:ext cx="432000" cy="43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79" y="2847263"/>
            <a:ext cx="432000" cy="432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38" y="2847263"/>
            <a:ext cx="432000" cy="432000"/>
          </a:xfrm>
          <a:prstGeom prst="rect">
            <a:avLst/>
          </a:prstGeom>
        </p:spPr>
      </p:pic>
      <p:sp>
        <p:nvSpPr>
          <p:cNvPr id="438" name="직사각형 437"/>
          <p:cNvSpPr/>
          <p:nvPr/>
        </p:nvSpPr>
        <p:spPr>
          <a:xfrm>
            <a:off x="1727202" y="2882178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1845602" y="3669861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0" name="그룹 439"/>
          <p:cNvGrpSpPr/>
          <p:nvPr/>
        </p:nvGrpSpPr>
        <p:grpSpPr>
          <a:xfrm>
            <a:off x="1745802" y="3664910"/>
            <a:ext cx="133909" cy="196208"/>
            <a:chOff x="337741" y="1213851"/>
            <a:chExt cx="211455" cy="309832"/>
          </a:xfrm>
        </p:grpSpPr>
        <p:grpSp>
          <p:nvGrpSpPr>
            <p:cNvPr id="441" name="그룹 44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443" name="그룹 44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50" name="육각형 44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8" name="육각형 44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5" name="그룹 44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6" name="육각형 44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42" name="TextBox 44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52" name="갈매기형 수장 451"/>
          <p:cNvSpPr/>
          <p:nvPr/>
        </p:nvSpPr>
        <p:spPr>
          <a:xfrm rot="5400000">
            <a:off x="2940977" y="3714978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454" name="직선 연결선 453"/>
          <p:cNvCxnSpPr/>
          <p:nvPr/>
        </p:nvCxnSpPr>
        <p:spPr>
          <a:xfrm>
            <a:off x="1745801" y="3833489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1" name="그림 46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17" y="4337834"/>
            <a:ext cx="432000" cy="432000"/>
          </a:xfrm>
          <a:prstGeom prst="rect">
            <a:avLst/>
          </a:prstGeom>
        </p:spPr>
      </p:pic>
      <p:pic>
        <p:nvPicPr>
          <p:cNvPr id="462" name="그림 46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29" y="4341536"/>
            <a:ext cx="432000" cy="432000"/>
          </a:xfrm>
          <a:prstGeom prst="rect">
            <a:avLst/>
          </a:prstGeom>
        </p:spPr>
      </p:pic>
      <p:pic>
        <p:nvPicPr>
          <p:cNvPr id="463" name="그림 46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386" y="4822050"/>
            <a:ext cx="432000" cy="432000"/>
          </a:xfrm>
          <a:prstGeom prst="rect">
            <a:avLst/>
          </a:prstGeom>
        </p:spPr>
      </p:pic>
      <p:pic>
        <p:nvPicPr>
          <p:cNvPr id="464" name="그림 46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49" y="4826319"/>
            <a:ext cx="432000" cy="432000"/>
          </a:xfrm>
          <a:prstGeom prst="rect">
            <a:avLst/>
          </a:prstGeom>
        </p:spPr>
      </p:pic>
      <p:pic>
        <p:nvPicPr>
          <p:cNvPr id="465" name="그림 46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386" y="4333133"/>
            <a:ext cx="432000" cy="432000"/>
          </a:xfrm>
          <a:prstGeom prst="rect">
            <a:avLst/>
          </a:prstGeom>
        </p:spPr>
      </p:pic>
      <p:pic>
        <p:nvPicPr>
          <p:cNvPr id="466" name="그림 46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26" y="4341536"/>
            <a:ext cx="432000" cy="432000"/>
          </a:xfrm>
          <a:prstGeom prst="rect">
            <a:avLst/>
          </a:prstGeom>
        </p:spPr>
      </p:pic>
      <p:pic>
        <p:nvPicPr>
          <p:cNvPr id="467" name="그림 46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49" y="4335968"/>
            <a:ext cx="432000" cy="432000"/>
          </a:xfrm>
          <a:prstGeom prst="rect">
            <a:avLst/>
          </a:prstGeom>
        </p:spPr>
      </p:pic>
      <p:pic>
        <p:nvPicPr>
          <p:cNvPr id="468" name="그림 46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79" y="4826319"/>
            <a:ext cx="432000" cy="432000"/>
          </a:xfrm>
          <a:prstGeom prst="rect">
            <a:avLst/>
          </a:prstGeom>
        </p:spPr>
      </p:pic>
      <p:pic>
        <p:nvPicPr>
          <p:cNvPr id="469" name="그림 468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64" y="4343723"/>
            <a:ext cx="432000" cy="432000"/>
          </a:xfrm>
          <a:prstGeom prst="rect">
            <a:avLst/>
          </a:prstGeom>
        </p:spPr>
      </p:pic>
      <p:pic>
        <p:nvPicPr>
          <p:cNvPr id="470" name="그림 469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23" y="4826319"/>
            <a:ext cx="432000" cy="432000"/>
          </a:xfrm>
          <a:prstGeom prst="rect">
            <a:avLst/>
          </a:prstGeom>
        </p:spPr>
      </p:pic>
      <p:pic>
        <p:nvPicPr>
          <p:cNvPr id="471" name="그림 470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50" y="4829113"/>
            <a:ext cx="432000" cy="432000"/>
          </a:xfrm>
          <a:prstGeom prst="rect">
            <a:avLst/>
          </a:prstGeom>
        </p:spPr>
      </p:pic>
      <p:pic>
        <p:nvPicPr>
          <p:cNvPr id="472" name="그림 471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5" y="4826319"/>
            <a:ext cx="432000" cy="432000"/>
          </a:xfrm>
          <a:prstGeom prst="rect">
            <a:avLst/>
          </a:prstGeom>
        </p:spPr>
      </p:pic>
      <p:pic>
        <p:nvPicPr>
          <p:cNvPr id="473" name="그림 472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26" y="4829113"/>
            <a:ext cx="432000" cy="432000"/>
          </a:xfrm>
          <a:prstGeom prst="rect">
            <a:avLst/>
          </a:prstGeom>
        </p:spPr>
      </p:pic>
      <p:pic>
        <p:nvPicPr>
          <p:cNvPr id="474" name="그림 473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50" y="4341536"/>
            <a:ext cx="432000" cy="432000"/>
          </a:xfrm>
          <a:prstGeom prst="rect">
            <a:avLst/>
          </a:prstGeom>
        </p:spPr>
      </p:pic>
      <p:sp>
        <p:nvSpPr>
          <p:cNvPr id="414" name="직사각형 413"/>
          <p:cNvSpPr/>
          <p:nvPr/>
        </p:nvSpPr>
        <p:spPr>
          <a:xfrm>
            <a:off x="7378031" y="2822226"/>
            <a:ext cx="77202" cy="2499745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5" name="모서리가 둥근 직사각형 414"/>
          <p:cNvSpPr/>
          <p:nvPr/>
        </p:nvSpPr>
        <p:spPr>
          <a:xfrm>
            <a:off x="7384758" y="2832158"/>
            <a:ext cx="65669" cy="11525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8" name="TextBox 217"/>
          <p:cNvSpPr txBox="1"/>
          <p:nvPr/>
        </p:nvSpPr>
        <p:spPr>
          <a:xfrm>
            <a:off x="1685480" y="2481770"/>
            <a:ext cx="964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ko-KR" alt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700437" y="2691101"/>
            <a:ext cx="10042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Bench mark dataset: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2" name="그룹 221"/>
          <p:cNvGrpSpPr/>
          <p:nvPr/>
        </p:nvGrpSpPr>
        <p:grpSpPr>
          <a:xfrm>
            <a:off x="1810614" y="2920326"/>
            <a:ext cx="927577" cy="232566"/>
            <a:chOff x="1361103" y="2672840"/>
            <a:chExt cx="986901" cy="302398"/>
          </a:xfrm>
        </p:grpSpPr>
        <p:sp>
          <p:nvSpPr>
            <p:cNvPr id="223" name="직사각형 222"/>
            <p:cNvSpPr/>
            <p:nvPr/>
          </p:nvSpPr>
          <p:spPr>
            <a:xfrm>
              <a:off x="1361103" y="2672840"/>
              <a:ext cx="829646" cy="151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  <a:r>
                <a:rPr lang="en-US" altLang="ko-KR" sz="700" dirty="0" err="1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mniglot</a:t>
              </a:r>
              <a:endParaRPr lang="ko-KR" altLang="en-US" sz="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2187575" y="2672840"/>
              <a:ext cx="160429" cy="151200"/>
            </a:xfrm>
            <a:prstGeom prst="rect">
              <a:avLst/>
            </a:prstGeom>
            <a:solidFill>
              <a:srgbClr val="E5E7EA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갈매기형 수장 224"/>
            <p:cNvSpPr/>
            <p:nvPr/>
          </p:nvSpPr>
          <p:spPr>
            <a:xfrm rot="5400000">
              <a:off x="2244698" y="2720595"/>
              <a:ext cx="54000" cy="54000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1361104" y="2824038"/>
              <a:ext cx="826472" cy="15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Mini-ImageNet</a:t>
              </a:r>
              <a:endParaRPr lang="ko-KR" altLang="en-US" sz="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44" name="직선 연결선 243"/>
          <p:cNvCxnSpPr/>
          <p:nvPr/>
        </p:nvCxnSpPr>
        <p:spPr>
          <a:xfrm>
            <a:off x="1750637" y="3831605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845602" y="3844585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6" name="그룹 245"/>
          <p:cNvGrpSpPr/>
          <p:nvPr/>
        </p:nvGrpSpPr>
        <p:grpSpPr>
          <a:xfrm>
            <a:off x="1745802" y="3839634"/>
            <a:ext cx="133909" cy="196208"/>
            <a:chOff x="337741" y="1213851"/>
            <a:chExt cx="211455" cy="309832"/>
          </a:xfrm>
        </p:grpSpPr>
        <p:grpSp>
          <p:nvGrpSpPr>
            <p:cNvPr id="247" name="그룹 246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49" name="그룹 248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6" name="육각형 25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0" name="그룹 249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4" name="육각형 253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5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1" name="그룹 250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2" name="육각형 251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3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48" name="TextBox 247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8" name="갈매기형 수장 257"/>
          <p:cNvSpPr/>
          <p:nvPr/>
        </p:nvSpPr>
        <p:spPr>
          <a:xfrm rot="5400000">
            <a:off x="2940977" y="3889702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59" name="직선 연결선 258"/>
          <p:cNvCxnSpPr/>
          <p:nvPr/>
        </p:nvCxnSpPr>
        <p:spPr>
          <a:xfrm>
            <a:off x="1745801" y="400821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내용 개체 틀 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한쪽 모서리가 잘린 사각형 19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한쪽 모서리가 잘린 사각형 192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Preview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총괄 데모 계획</a:t>
            </a:r>
          </a:p>
        </p:txBody>
      </p:sp>
      <p:sp>
        <p:nvSpPr>
          <p:cNvPr id="1447" name="내용 개체 틀 2"/>
          <p:cNvSpPr>
            <a:spLocks noGrp="1"/>
          </p:cNvSpPr>
          <p:nvPr>
            <p:ph idx="1"/>
          </p:nvPr>
        </p:nvSpPr>
        <p:spPr>
          <a:xfrm>
            <a:off x="1614488" y="1543053"/>
            <a:ext cx="6062316" cy="394692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i-stream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i-canvas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33" name="한쪽 모서리가 잘린 사각형 33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00206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5097113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173278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5247482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06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" name="TextBox 401"/>
          <p:cNvSpPr txBox="1"/>
          <p:nvPr/>
        </p:nvSpPr>
        <p:spPr>
          <a:xfrm>
            <a:off x="3168819" y="2320554"/>
            <a:ext cx="170823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N-way K-shot Tasks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477051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직사각형 409"/>
          <p:cNvSpPr/>
          <p:nvPr/>
        </p:nvSpPr>
        <p:spPr>
          <a:xfrm>
            <a:off x="3253771" y="2712764"/>
            <a:ext cx="4136985" cy="2627313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3220064" y="3740415"/>
            <a:ext cx="40946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1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7394229" y="2720176"/>
            <a:ext cx="77689" cy="2620358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5" name="모서리가 둥근 직사각형 414"/>
          <p:cNvSpPr/>
          <p:nvPr/>
        </p:nvSpPr>
        <p:spPr>
          <a:xfrm>
            <a:off x="7398247" y="2870258"/>
            <a:ext cx="65669" cy="11525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7" name="직사각형 416"/>
          <p:cNvSpPr/>
          <p:nvPr/>
        </p:nvSpPr>
        <p:spPr>
          <a:xfrm>
            <a:off x="3254084" y="2709802"/>
            <a:ext cx="4212536" cy="140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8" name="TextBox 417"/>
          <p:cNvSpPr txBox="1"/>
          <p:nvPr/>
        </p:nvSpPr>
        <p:spPr>
          <a:xfrm>
            <a:off x="4180671" y="2696608"/>
            <a:ext cx="69461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Support set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3230472" y="2705951"/>
            <a:ext cx="3528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endParaRPr lang="ko-KR" altLang="en-US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1" name="직선 연결선 420"/>
          <p:cNvCxnSpPr/>
          <p:nvPr/>
        </p:nvCxnSpPr>
        <p:spPr>
          <a:xfrm>
            <a:off x="3583363" y="2705570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/>
          <p:cNvCxnSpPr/>
          <p:nvPr/>
        </p:nvCxnSpPr>
        <p:spPr>
          <a:xfrm>
            <a:off x="4087627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74" y="4018212"/>
            <a:ext cx="360000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16" y="4389939"/>
            <a:ext cx="360000" cy="36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17" y="3642413"/>
            <a:ext cx="360000" cy="36000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220064" y="4959614"/>
            <a:ext cx="40946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2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3259755" y="4787296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259755" y="5318263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77" y="2879580"/>
            <a:ext cx="360000" cy="36000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77" y="3263359"/>
            <a:ext cx="360000" cy="360000"/>
          </a:xfrm>
          <a:prstGeom prst="rect">
            <a:avLst/>
          </a:prstGeom>
        </p:spPr>
      </p:pic>
      <p:cxnSp>
        <p:nvCxnSpPr>
          <p:cNvPr id="160" name="직선 연결선 159"/>
          <p:cNvCxnSpPr/>
          <p:nvPr/>
        </p:nvCxnSpPr>
        <p:spPr>
          <a:xfrm>
            <a:off x="5489054" y="2720084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149725" y="2707508"/>
            <a:ext cx="6859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4391476"/>
            <a:ext cx="360000" cy="36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4015875"/>
            <a:ext cx="360000" cy="36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3263411"/>
            <a:ext cx="360000" cy="3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2876488"/>
            <a:ext cx="360000" cy="36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56" y="3644148"/>
            <a:ext cx="360000" cy="360000"/>
          </a:xfrm>
          <a:prstGeom prst="rect">
            <a:avLst/>
          </a:prstGeom>
        </p:spPr>
      </p:pic>
      <p:sp>
        <p:nvSpPr>
          <p:cNvPr id="163" name="한쪽 모서리가 잘린 사각형 162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845678" y="2536862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1745877" y="2531911"/>
            <a:ext cx="133909" cy="196208"/>
            <a:chOff x="337741" y="1213851"/>
            <a:chExt cx="211455" cy="309832"/>
          </a:xfrm>
        </p:grpSpPr>
        <p:grpSp>
          <p:nvGrpSpPr>
            <p:cNvPr id="167" name="그룹 166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6" name="육각형 1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4" name="육각형 173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5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1" name="그룹 170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2" name="육각형 171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3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68" name="TextBox 167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845676" y="4239372"/>
            <a:ext cx="10423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1745877" y="4234422"/>
            <a:ext cx="133909" cy="196208"/>
            <a:chOff x="337741" y="1213851"/>
            <a:chExt cx="211455" cy="309832"/>
          </a:xfrm>
        </p:grpSpPr>
        <p:grpSp>
          <p:nvGrpSpPr>
            <p:cNvPr id="191" name="그룹 1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03" name="육각형 20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7" name="그룹 196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01" name="육각형 20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8" name="그룹 197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99" name="육각형 198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0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95" name="TextBox 194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5" name="갈매기형 수장 204"/>
          <p:cNvSpPr/>
          <p:nvPr/>
        </p:nvSpPr>
        <p:spPr>
          <a:xfrm rot="5400000">
            <a:off x="2941050" y="2592364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06" name="갈매기형 수장 205"/>
          <p:cNvSpPr/>
          <p:nvPr/>
        </p:nvSpPr>
        <p:spPr>
          <a:xfrm rot="5400000">
            <a:off x="2941050" y="4284490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07" name="직선 연결선 206"/>
          <p:cNvCxnSpPr/>
          <p:nvPr/>
        </p:nvCxnSpPr>
        <p:spPr>
          <a:xfrm>
            <a:off x="1745874" y="2511504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1745874" y="4219862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1750637" y="4403001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213" name="그룹 212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15" name="그룹 214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22" name="육각형 221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3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6" name="그룹 215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20" name="육각형 21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7" name="그룹 216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18" name="육각형 21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14" name="TextBox 213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4" name="갈매기형 수장 223"/>
          <p:cNvSpPr/>
          <p:nvPr/>
        </p:nvSpPr>
        <p:spPr>
          <a:xfrm rot="16200000">
            <a:off x="2941539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1727202" y="2882178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845602" y="4415981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7" name="그룹 226"/>
          <p:cNvGrpSpPr/>
          <p:nvPr/>
        </p:nvGrpSpPr>
        <p:grpSpPr>
          <a:xfrm>
            <a:off x="1745802" y="4411030"/>
            <a:ext cx="133909" cy="196208"/>
            <a:chOff x="337741" y="1213851"/>
            <a:chExt cx="211455" cy="309832"/>
          </a:xfrm>
        </p:grpSpPr>
        <p:grpSp>
          <p:nvGrpSpPr>
            <p:cNvPr id="228" name="그룹 227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7" name="육각형 236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8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1" name="그룹 230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5" name="육각형 23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2" name="그룹 231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3" name="육각형 23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29" name="TextBox 228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9" name="갈매기형 수장 238"/>
          <p:cNvSpPr/>
          <p:nvPr/>
        </p:nvSpPr>
        <p:spPr>
          <a:xfrm rot="5400000">
            <a:off x="2940977" y="4461098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40" name="직선 연결선 239"/>
          <p:cNvCxnSpPr/>
          <p:nvPr/>
        </p:nvCxnSpPr>
        <p:spPr>
          <a:xfrm>
            <a:off x="1745801" y="4579609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1750637" y="4577725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1845602" y="4590705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0" name="그룹 249"/>
          <p:cNvGrpSpPr/>
          <p:nvPr/>
        </p:nvGrpSpPr>
        <p:grpSpPr>
          <a:xfrm>
            <a:off x="1745802" y="4585754"/>
            <a:ext cx="133909" cy="196208"/>
            <a:chOff x="337741" y="1213851"/>
            <a:chExt cx="211455" cy="309832"/>
          </a:xfrm>
        </p:grpSpPr>
        <p:grpSp>
          <p:nvGrpSpPr>
            <p:cNvPr id="251" name="그룹 25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53" name="그룹 25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60" name="육각형 25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6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4" name="그룹 25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8" name="육각형 25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5" name="그룹 25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6" name="육각형 25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52" name="TextBox 25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2" name="갈매기형 수장 261"/>
          <p:cNvSpPr/>
          <p:nvPr/>
        </p:nvSpPr>
        <p:spPr>
          <a:xfrm rot="5400000">
            <a:off x="2940977" y="4635822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>
            <a:off x="1745801" y="475433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681996" y="2742690"/>
            <a:ext cx="835637" cy="18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ko-KR" alt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694952" y="2938304"/>
            <a:ext cx="627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1766152" y="3564409"/>
            <a:ext cx="1235510" cy="1302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N-way K-Shot Task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694952" y="3150706"/>
            <a:ext cx="627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2442091" y="3171436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694952" y="3331550"/>
            <a:ext cx="7605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batch size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442091" y="3366569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14249" y="2924015"/>
            <a:ext cx="174617" cy="607590"/>
            <a:chOff x="-66240" y="2712463"/>
            <a:chExt cx="174617" cy="607590"/>
          </a:xfrm>
        </p:grpSpPr>
        <p:sp>
          <p:nvSpPr>
            <p:cNvPr id="272" name="TextBox 271"/>
            <p:cNvSpPr txBox="1"/>
            <p:nvPr/>
          </p:nvSpPr>
          <p:spPr>
            <a:xfrm>
              <a:off x="-66240" y="2712463"/>
              <a:ext cx="1746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-66240" y="2924865"/>
              <a:ext cx="1746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-66239" y="3119998"/>
              <a:ext cx="1746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6" name="직사각형 295"/>
          <p:cNvSpPr/>
          <p:nvPr/>
        </p:nvSpPr>
        <p:spPr>
          <a:xfrm>
            <a:off x="2442091" y="2976677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23" y="2880136"/>
            <a:ext cx="360000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38" y="3245652"/>
            <a:ext cx="360000" cy="3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3641567"/>
            <a:ext cx="360000" cy="3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4018212"/>
            <a:ext cx="360000" cy="360000"/>
          </a:xfrm>
          <a:prstGeom prst="rect">
            <a:avLst/>
          </a:prstGeom>
        </p:spPr>
      </p:pic>
      <p:cxnSp>
        <p:nvCxnSpPr>
          <p:cNvPr id="308" name="직선 연결선 307"/>
          <p:cNvCxnSpPr/>
          <p:nvPr/>
        </p:nvCxnSpPr>
        <p:spPr>
          <a:xfrm>
            <a:off x="4468072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4842545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>
            <a:off x="5218907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91" y="4400712"/>
            <a:ext cx="360000" cy="36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98" y="2870332"/>
            <a:ext cx="360000" cy="36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98" y="4029816"/>
            <a:ext cx="360000" cy="3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67" y="4394277"/>
            <a:ext cx="360000" cy="36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16" y="3640245"/>
            <a:ext cx="360000" cy="36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16" y="3259627"/>
            <a:ext cx="360000" cy="36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70" y="2876951"/>
            <a:ext cx="360000" cy="36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09" y="3264638"/>
            <a:ext cx="360000" cy="36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02" y="3646590"/>
            <a:ext cx="360000" cy="36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50" y="4405093"/>
            <a:ext cx="360000" cy="360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90" y="4019636"/>
            <a:ext cx="360000" cy="360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2881555"/>
            <a:ext cx="360000" cy="3600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266546"/>
            <a:ext cx="360000" cy="360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644721"/>
            <a:ext cx="360000" cy="360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022049"/>
            <a:ext cx="360000" cy="3600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404635"/>
            <a:ext cx="360000" cy="360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39" y="3277802"/>
            <a:ext cx="360000" cy="360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2890729"/>
            <a:ext cx="360000" cy="36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47" y="4407945"/>
            <a:ext cx="360000" cy="360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3646590"/>
            <a:ext cx="360000" cy="3600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87" y="4019710"/>
            <a:ext cx="360000" cy="3600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265326"/>
            <a:ext cx="360000" cy="36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2883109"/>
            <a:ext cx="360000" cy="36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4393092"/>
            <a:ext cx="360000" cy="360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4023854"/>
            <a:ext cx="360000" cy="360000"/>
          </a:xfrm>
          <a:prstGeom prst="rect">
            <a:avLst/>
          </a:prstGeom>
        </p:spPr>
      </p:pic>
      <p:pic>
        <p:nvPicPr>
          <p:cNvPr id="453" name="그림 452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645856"/>
            <a:ext cx="360000" cy="360000"/>
          </a:xfrm>
          <a:prstGeom prst="rect">
            <a:avLst/>
          </a:prstGeom>
        </p:spPr>
      </p:pic>
      <p:pic>
        <p:nvPicPr>
          <p:cNvPr id="455" name="그림 454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29" y="4407945"/>
            <a:ext cx="360000" cy="360000"/>
          </a:xfrm>
          <a:prstGeom prst="rect">
            <a:avLst/>
          </a:prstGeom>
        </p:spPr>
      </p:pic>
      <p:pic>
        <p:nvPicPr>
          <p:cNvPr id="456" name="그림 455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16" y="3640037"/>
            <a:ext cx="360000" cy="360000"/>
          </a:xfrm>
          <a:prstGeom prst="rect">
            <a:avLst/>
          </a:prstGeom>
        </p:spPr>
      </p:pic>
      <p:pic>
        <p:nvPicPr>
          <p:cNvPr id="457" name="그림 456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05" y="2880707"/>
            <a:ext cx="360000" cy="360000"/>
          </a:xfrm>
          <a:prstGeom prst="rect">
            <a:avLst/>
          </a:prstGeom>
        </p:spPr>
      </p:pic>
      <p:pic>
        <p:nvPicPr>
          <p:cNvPr id="458" name="그림 457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91" y="4018212"/>
            <a:ext cx="360000" cy="360000"/>
          </a:xfrm>
          <a:prstGeom prst="rect">
            <a:avLst/>
          </a:prstGeom>
        </p:spPr>
      </p:pic>
      <p:pic>
        <p:nvPicPr>
          <p:cNvPr id="459" name="그림 458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48" y="3252055"/>
            <a:ext cx="360000" cy="360000"/>
          </a:xfrm>
          <a:prstGeom prst="rect">
            <a:avLst/>
          </a:prstGeom>
        </p:spPr>
      </p:pic>
      <p:pic>
        <p:nvPicPr>
          <p:cNvPr id="460" name="그림 459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2875270"/>
            <a:ext cx="360000" cy="360000"/>
          </a:xfrm>
          <a:prstGeom prst="rect">
            <a:avLst/>
          </a:prstGeom>
        </p:spPr>
      </p:pic>
      <p:pic>
        <p:nvPicPr>
          <p:cNvPr id="461" name="그림 460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4411341"/>
            <a:ext cx="360000" cy="360000"/>
          </a:xfrm>
          <a:prstGeom prst="rect">
            <a:avLst/>
          </a:prstGeom>
        </p:spPr>
      </p:pic>
      <p:pic>
        <p:nvPicPr>
          <p:cNvPr id="462" name="그림 461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4033771"/>
            <a:ext cx="360000" cy="360000"/>
          </a:xfrm>
          <a:prstGeom prst="rect">
            <a:avLst/>
          </a:prstGeom>
        </p:spPr>
      </p:pic>
      <p:pic>
        <p:nvPicPr>
          <p:cNvPr id="463" name="그림 462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644354"/>
            <a:ext cx="360000" cy="360000"/>
          </a:xfrm>
          <a:prstGeom prst="rect">
            <a:avLst/>
          </a:prstGeom>
        </p:spPr>
      </p:pic>
      <p:pic>
        <p:nvPicPr>
          <p:cNvPr id="467" name="그림 466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261854"/>
            <a:ext cx="360000" cy="360000"/>
          </a:xfrm>
          <a:prstGeom prst="rect">
            <a:avLst/>
          </a:prstGeom>
        </p:spPr>
      </p:pic>
      <p:pic>
        <p:nvPicPr>
          <p:cNvPr id="468" name="그림 467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15" y="4806638"/>
            <a:ext cx="360000" cy="360000"/>
          </a:xfrm>
          <a:prstGeom prst="rect">
            <a:avLst/>
          </a:prstGeom>
        </p:spPr>
      </p:pic>
      <p:pic>
        <p:nvPicPr>
          <p:cNvPr id="469" name="그림 468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29" y="5180182"/>
            <a:ext cx="360000" cy="360000"/>
          </a:xfrm>
          <a:prstGeom prst="rect">
            <a:avLst/>
          </a:prstGeom>
        </p:spPr>
      </p:pic>
      <p:pic>
        <p:nvPicPr>
          <p:cNvPr id="470" name="그림 469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61" y="4807012"/>
            <a:ext cx="360000" cy="360000"/>
          </a:xfrm>
          <a:prstGeom prst="rect">
            <a:avLst/>
          </a:prstGeom>
        </p:spPr>
      </p:pic>
      <p:pic>
        <p:nvPicPr>
          <p:cNvPr id="471" name="그림 470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44" y="5195897"/>
            <a:ext cx="360000" cy="360000"/>
          </a:xfrm>
          <a:prstGeom prst="rect">
            <a:avLst/>
          </a:prstGeom>
        </p:spPr>
      </p:pic>
      <p:pic>
        <p:nvPicPr>
          <p:cNvPr id="473" name="그림 472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16" y="5172182"/>
            <a:ext cx="360000" cy="360000"/>
          </a:xfrm>
          <a:prstGeom prst="rect">
            <a:avLst/>
          </a:prstGeom>
        </p:spPr>
      </p:pic>
      <p:pic>
        <p:nvPicPr>
          <p:cNvPr id="475" name="그림 474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5" y="5167778"/>
            <a:ext cx="360000" cy="360000"/>
          </a:xfrm>
          <a:prstGeom prst="rect">
            <a:avLst/>
          </a:prstGeom>
        </p:spPr>
      </p:pic>
      <p:pic>
        <p:nvPicPr>
          <p:cNvPr id="476" name="그림 475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5" y="4799024"/>
            <a:ext cx="360000" cy="360000"/>
          </a:xfrm>
          <a:prstGeom prst="rect">
            <a:avLst/>
          </a:prstGeom>
        </p:spPr>
      </p:pic>
      <p:pic>
        <p:nvPicPr>
          <p:cNvPr id="477" name="그림 476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091" y="4800078"/>
            <a:ext cx="360000" cy="360000"/>
          </a:xfrm>
          <a:prstGeom prst="rect">
            <a:avLst/>
          </a:prstGeom>
        </p:spPr>
      </p:pic>
      <p:pic>
        <p:nvPicPr>
          <p:cNvPr id="478" name="그림 477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11" y="5189805"/>
            <a:ext cx="360000" cy="360000"/>
          </a:xfrm>
          <a:prstGeom prst="rect">
            <a:avLst/>
          </a:prstGeom>
        </p:spPr>
      </p:pic>
      <p:pic>
        <p:nvPicPr>
          <p:cNvPr id="479" name="그림 478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04" y="4806876"/>
            <a:ext cx="360000" cy="360000"/>
          </a:xfrm>
          <a:prstGeom prst="rect">
            <a:avLst/>
          </a:prstGeom>
        </p:spPr>
      </p:pic>
      <p:pic>
        <p:nvPicPr>
          <p:cNvPr id="480" name="그림 479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04" y="5176926"/>
            <a:ext cx="360000" cy="360000"/>
          </a:xfrm>
          <a:prstGeom prst="rect">
            <a:avLst/>
          </a:prstGeom>
        </p:spPr>
      </p:pic>
      <p:pic>
        <p:nvPicPr>
          <p:cNvPr id="481" name="그림 480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45" y="4806638"/>
            <a:ext cx="360000" cy="360000"/>
          </a:xfrm>
          <a:prstGeom prst="rect">
            <a:avLst/>
          </a:prstGeom>
        </p:spPr>
      </p:pic>
      <p:pic>
        <p:nvPicPr>
          <p:cNvPr id="482" name="그림 481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06" y="5180066"/>
            <a:ext cx="360000" cy="360000"/>
          </a:xfrm>
          <a:prstGeom prst="rect">
            <a:avLst/>
          </a:prstGeom>
        </p:spPr>
      </p:pic>
      <p:pic>
        <p:nvPicPr>
          <p:cNvPr id="483" name="그림 482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96" y="5173036"/>
            <a:ext cx="360000" cy="360000"/>
          </a:xfrm>
          <a:prstGeom prst="rect">
            <a:avLst/>
          </a:prstGeom>
        </p:spPr>
      </p:pic>
      <p:pic>
        <p:nvPicPr>
          <p:cNvPr id="484" name="그림 483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44" y="4804365"/>
            <a:ext cx="360000" cy="360000"/>
          </a:xfrm>
          <a:prstGeom prst="rect">
            <a:avLst/>
          </a:prstGeom>
        </p:spPr>
      </p:pic>
      <p:pic>
        <p:nvPicPr>
          <p:cNvPr id="485" name="그림 484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34" y="4803195"/>
            <a:ext cx="360000" cy="360000"/>
          </a:xfrm>
          <a:prstGeom prst="rect">
            <a:avLst/>
          </a:prstGeom>
        </p:spPr>
      </p:pic>
      <p:pic>
        <p:nvPicPr>
          <p:cNvPr id="486" name="그림 485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5" y="4799587"/>
            <a:ext cx="360000" cy="360000"/>
          </a:xfrm>
          <a:prstGeom prst="rect">
            <a:avLst/>
          </a:prstGeom>
        </p:spPr>
      </p:pic>
      <p:pic>
        <p:nvPicPr>
          <p:cNvPr id="487" name="그림 486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93" y="4809236"/>
            <a:ext cx="360000" cy="360000"/>
          </a:xfrm>
          <a:prstGeom prst="rect">
            <a:avLst/>
          </a:prstGeom>
        </p:spPr>
      </p:pic>
      <p:pic>
        <p:nvPicPr>
          <p:cNvPr id="488" name="그림 487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70" y="5183261"/>
            <a:ext cx="360000" cy="360000"/>
          </a:xfrm>
          <a:prstGeom prst="rect">
            <a:avLst/>
          </a:prstGeom>
        </p:spPr>
      </p:pic>
      <p:pic>
        <p:nvPicPr>
          <p:cNvPr id="489" name="그림 488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93" y="5182556"/>
            <a:ext cx="360000" cy="360000"/>
          </a:xfrm>
          <a:prstGeom prst="rect">
            <a:avLst/>
          </a:prstGeom>
        </p:spPr>
      </p:pic>
      <p:sp>
        <p:nvSpPr>
          <p:cNvPr id="406" name="직사각형 405"/>
          <p:cNvSpPr/>
          <p:nvPr/>
        </p:nvSpPr>
        <p:spPr>
          <a:xfrm>
            <a:off x="3135551" y="5301307"/>
            <a:ext cx="4411316" cy="188471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3135551" y="5492194"/>
            <a:ext cx="4411316" cy="18847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2" name="직사각형 421"/>
          <p:cNvSpPr/>
          <p:nvPr/>
        </p:nvSpPr>
        <p:spPr>
          <a:xfrm>
            <a:off x="5220341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5296506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5" name="직사각형 424"/>
          <p:cNvSpPr/>
          <p:nvPr/>
        </p:nvSpPr>
        <p:spPr>
          <a:xfrm>
            <a:off x="5370710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6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34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한쪽 모서리가 잘린 사각형 19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한쪽 모서리가 잘린 사각형 192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Preview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총괄 데모 계획</a:t>
            </a:r>
          </a:p>
        </p:txBody>
      </p:sp>
      <p:sp>
        <p:nvSpPr>
          <p:cNvPr id="1447" name="내용 개체 틀 2"/>
          <p:cNvSpPr>
            <a:spLocks noGrp="1"/>
          </p:cNvSpPr>
          <p:nvPr>
            <p:ph idx="1"/>
          </p:nvPr>
        </p:nvSpPr>
        <p:spPr>
          <a:xfrm>
            <a:off x="1614488" y="1543053"/>
            <a:ext cx="6062316" cy="394692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i-stream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i-canvas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33" name="한쪽 모서리가 잘린 사각형 33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00206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5097113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173278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5247482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06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" name="TextBox 401"/>
          <p:cNvSpPr txBox="1"/>
          <p:nvPr/>
        </p:nvSpPr>
        <p:spPr>
          <a:xfrm>
            <a:off x="3168819" y="2320554"/>
            <a:ext cx="170823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N-way K-shot Tasks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477051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직사각형 409"/>
          <p:cNvSpPr/>
          <p:nvPr/>
        </p:nvSpPr>
        <p:spPr>
          <a:xfrm>
            <a:off x="3253771" y="2712764"/>
            <a:ext cx="4136985" cy="2627313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3220064" y="3740415"/>
            <a:ext cx="40946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1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7394229" y="2720176"/>
            <a:ext cx="77689" cy="2620358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5" name="모서리가 둥근 직사각형 414"/>
          <p:cNvSpPr/>
          <p:nvPr/>
        </p:nvSpPr>
        <p:spPr>
          <a:xfrm>
            <a:off x="7398247" y="2870258"/>
            <a:ext cx="65669" cy="11525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7" name="직사각형 416"/>
          <p:cNvSpPr/>
          <p:nvPr/>
        </p:nvSpPr>
        <p:spPr>
          <a:xfrm>
            <a:off x="3254084" y="2709802"/>
            <a:ext cx="4212536" cy="140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8" name="TextBox 417"/>
          <p:cNvSpPr txBox="1"/>
          <p:nvPr/>
        </p:nvSpPr>
        <p:spPr>
          <a:xfrm>
            <a:off x="4180671" y="2696608"/>
            <a:ext cx="69461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Support set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3230472" y="2705951"/>
            <a:ext cx="3528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endParaRPr lang="ko-KR" altLang="en-US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1" name="직선 연결선 420"/>
          <p:cNvCxnSpPr/>
          <p:nvPr/>
        </p:nvCxnSpPr>
        <p:spPr>
          <a:xfrm>
            <a:off x="3583363" y="2705570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/>
          <p:cNvCxnSpPr/>
          <p:nvPr/>
        </p:nvCxnSpPr>
        <p:spPr>
          <a:xfrm>
            <a:off x="4087627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74" y="4018212"/>
            <a:ext cx="360000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16" y="4389939"/>
            <a:ext cx="360000" cy="36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17" y="3642413"/>
            <a:ext cx="360000" cy="36000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220064" y="4959614"/>
            <a:ext cx="40946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2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3259755" y="4787296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259755" y="5318263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77" y="2879580"/>
            <a:ext cx="360000" cy="36000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77" y="3263359"/>
            <a:ext cx="360000" cy="360000"/>
          </a:xfrm>
          <a:prstGeom prst="rect">
            <a:avLst/>
          </a:prstGeom>
        </p:spPr>
      </p:pic>
      <p:cxnSp>
        <p:nvCxnSpPr>
          <p:cNvPr id="160" name="직선 연결선 159"/>
          <p:cNvCxnSpPr/>
          <p:nvPr/>
        </p:nvCxnSpPr>
        <p:spPr>
          <a:xfrm>
            <a:off x="5489054" y="2720084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149725" y="2707508"/>
            <a:ext cx="6859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4391476"/>
            <a:ext cx="360000" cy="36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4015875"/>
            <a:ext cx="360000" cy="36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3263411"/>
            <a:ext cx="360000" cy="3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2876488"/>
            <a:ext cx="360000" cy="36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56" y="3644148"/>
            <a:ext cx="360000" cy="360000"/>
          </a:xfrm>
          <a:prstGeom prst="rect">
            <a:avLst/>
          </a:prstGeom>
        </p:spPr>
      </p:pic>
      <p:sp>
        <p:nvSpPr>
          <p:cNvPr id="163" name="한쪽 모서리가 잘린 사각형 162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845678" y="2536862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1745877" y="2531911"/>
            <a:ext cx="133909" cy="196208"/>
            <a:chOff x="337741" y="1213851"/>
            <a:chExt cx="211455" cy="309832"/>
          </a:xfrm>
        </p:grpSpPr>
        <p:grpSp>
          <p:nvGrpSpPr>
            <p:cNvPr id="167" name="그룹 166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6" name="육각형 1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4" name="육각형 173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5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1" name="그룹 170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2" name="육각형 171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3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68" name="TextBox 167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845676" y="4239372"/>
            <a:ext cx="10423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1745877" y="4234422"/>
            <a:ext cx="133909" cy="196208"/>
            <a:chOff x="337741" y="1213851"/>
            <a:chExt cx="211455" cy="309832"/>
          </a:xfrm>
        </p:grpSpPr>
        <p:grpSp>
          <p:nvGrpSpPr>
            <p:cNvPr id="191" name="그룹 1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03" name="육각형 20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7" name="그룹 196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01" name="육각형 20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8" name="그룹 197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99" name="육각형 198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0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95" name="TextBox 194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5" name="갈매기형 수장 204"/>
          <p:cNvSpPr/>
          <p:nvPr/>
        </p:nvSpPr>
        <p:spPr>
          <a:xfrm rot="5400000">
            <a:off x="2941050" y="2592364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06" name="갈매기형 수장 205"/>
          <p:cNvSpPr/>
          <p:nvPr/>
        </p:nvSpPr>
        <p:spPr>
          <a:xfrm rot="5400000">
            <a:off x="2941050" y="4284490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07" name="직선 연결선 206"/>
          <p:cNvCxnSpPr/>
          <p:nvPr/>
        </p:nvCxnSpPr>
        <p:spPr>
          <a:xfrm>
            <a:off x="1745874" y="2511504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1745874" y="4219862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1750637" y="4403001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213" name="그룹 212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15" name="그룹 214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22" name="육각형 221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3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6" name="그룹 215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20" name="육각형 21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7" name="그룹 216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18" name="육각형 21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14" name="TextBox 213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4" name="갈매기형 수장 223"/>
          <p:cNvSpPr/>
          <p:nvPr/>
        </p:nvSpPr>
        <p:spPr>
          <a:xfrm rot="16200000">
            <a:off x="2941539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1727202" y="2882178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845602" y="4415981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7" name="그룹 226"/>
          <p:cNvGrpSpPr/>
          <p:nvPr/>
        </p:nvGrpSpPr>
        <p:grpSpPr>
          <a:xfrm>
            <a:off x="1745802" y="4411030"/>
            <a:ext cx="133909" cy="196208"/>
            <a:chOff x="337741" y="1213851"/>
            <a:chExt cx="211455" cy="309832"/>
          </a:xfrm>
        </p:grpSpPr>
        <p:grpSp>
          <p:nvGrpSpPr>
            <p:cNvPr id="228" name="그룹 227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7" name="육각형 236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8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1" name="그룹 230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5" name="육각형 23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2" name="그룹 231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3" name="육각형 23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29" name="TextBox 228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9" name="갈매기형 수장 238"/>
          <p:cNvSpPr/>
          <p:nvPr/>
        </p:nvSpPr>
        <p:spPr>
          <a:xfrm rot="5400000">
            <a:off x="2940977" y="4461098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40" name="직선 연결선 239"/>
          <p:cNvCxnSpPr/>
          <p:nvPr/>
        </p:nvCxnSpPr>
        <p:spPr>
          <a:xfrm>
            <a:off x="1745801" y="4579609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1750637" y="4577725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1845602" y="4590705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0" name="그룹 249"/>
          <p:cNvGrpSpPr/>
          <p:nvPr/>
        </p:nvGrpSpPr>
        <p:grpSpPr>
          <a:xfrm>
            <a:off x="1745802" y="4585754"/>
            <a:ext cx="133909" cy="196208"/>
            <a:chOff x="337741" y="1213851"/>
            <a:chExt cx="211455" cy="309832"/>
          </a:xfrm>
        </p:grpSpPr>
        <p:grpSp>
          <p:nvGrpSpPr>
            <p:cNvPr id="251" name="그룹 25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53" name="그룹 25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60" name="육각형 25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6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4" name="그룹 25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8" name="육각형 25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5" name="그룹 25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6" name="육각형 25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52" name="TextBox 25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2" name="갈매기형 수장 261"/>
          <p:cNvSpPr/>
          <p:nvPr/>
        </p:nvSpPr>
        <p:spPr>
          <a:xfrm rot="5400000">
            <a:off x="2940977" y="4635822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>
            <a:off x="1745801" y="475433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681996" y="2742690"/>
            <a:ext cx="835637" cy="18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ko-KR" alt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694952" y="2938304"/>
            <a:ext cx="627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1766152" y="3564409"/>
            <a:ext cx="1235510" cy="1302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N-way K-Shot Task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694952" y="3150706"/>
            <a:ext cx="627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2442091" y="3171436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694952" y="3331550"/>
            <a:ext cx="7605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batch size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442091" y="3366569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14249" y="2924015"/>
            <a:ext cx="174617" cy="607590"/>
            <a:chOff x="-66240" y="2712463"/>
            <a:chExt cx="174617" cy="607590"/>
          </a:xfrm>
        </p:grpSpPr>
        <p:sp>
          <p:nvSpPr>
            <p:cNvPr id="272" name="TextBox 271"/>
            <p:cNvSpPr txBox="1"/>
            <p:nvPr/>
          </p:nvSpPr>
          <p:spPr>
            <a:xfrm>
              <a:off x="-66240" y="2712463"/>
              <a:ext cx="1746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-66240" y="2924865"/>
              <a:ext cx="1746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-66239" y="3119998"/>
              <a:ext cx="1746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6" name="직사각형 295"/>
          <p:cNvSpPr/>
          <p:nvPr/>
        </p:nvSpPr>
        <p:spPr>
          <a:xfrm>
            <a:off x="2442091" y="2976677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23" y="2880136"/>
            <a:ext cx="360000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38" y="3245652"/>
            <a:ext cx="360000" cy="3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3641567"/>
            <a:ext cx="360000" cy="3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4018212"/>
            <a:ext cx="360000" cy="360000"/>
          </a:xfrm>
          <a:prstGeom prst="rect">
            <a:avLst/>
          </a:prstGeom>
        </p:spPr>
      </p:pic>
      <p:cxnSp>
        <p:nvCxnSpPr>
          <p:cNvPr id="308" name="직선 연결선 307"/>
          <p:cNvCxnSpPr/>
          <p:nvPr/>
        </p:nvCxnSpPr>
        <p:spPr>
          <a:xfrm>
            <a:off x="4468072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4842545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>
            <a:off x="5218907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91" y="4400712"/>
            <a:ext cx="360000" cy="36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98" y="2870332"/>
            <a:ext cx="360000" cy="36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98" y="4029816"/>
            <a:ext cx="360000" cy="3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67" y="4394277"/>
            <a:ext cx="360000" cy="36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16" y="3640245"/>
            <a:ext cx="360000" cy="36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16" y="3259627"/>
            <a:ext cx="360000" cy="36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70" y="2876951"/>
            <a:ext cx="360000" cy="36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09" y="3264638"/>
            <a:ext cx="360000" cy="36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02" y="3646590"/>
            <a:ext cx="360000" cy="36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50" y="4405093"/>
            <a:ext cx="360000" cy="360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90" y="4019636"/>
            <a:ext cx="360000" cy="360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2881555"/>
            <a:ext cx="360000" cy="3600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266546"/>
            <a:ext cx="360000" cy="360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644721"/>
            <a:ext cx="360000" cy="360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022049"/>
            <a:ext cx="360000" cy="3600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404635"/>
            <a:ext cx="360000" cy="360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39" y="3277802"/>
            <a:ext cx="360000" cy="360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2890729"/>
            <a:ext cx="360000" cy="36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47" y="4407945"/>
            <a:ext cx="360000" cy="360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3646590"/>
            <a:ext cx="360000" cy="3600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87" y="4019710"/>
            <a:ext cx="360000" cy="3600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265326"/>
            <a:ext cx="360000" cy="36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2883109"/>
            <a:ext cx="360000" cy="36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4393092"/>
            <a:ext cx="360000" cy="360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4023854"/>
            <a:ext cx="360000" cy="360000"/>
          </a:xfrm>
          <a:prstGeom prst="rect">
            <a:avLst/>
          </a:prstGeom>
        </p:spPr>
      </p:pic>
      <p:pic>
        <p:nvPicPr>
          <p:cNvPr id="453" name="그림 452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645856"/>
            <a:ext cx="360000" cy="360000"/>
          </a:xfrm>
          <a:prstGeom prst="rect">
            <a:avLst/>
          </a:prstGeom>
        </p:spPr>
      </p:pic>
      <p:pic>
        <p:nvPicPr>
          <p:cNvPr id="455" name="그림 454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29" y="4407945"/>
            <a:ext cx="360000" cy="360000"/>
          </a:xfrm>
          <a:prstGeom prst="rect">
            <a:avLst/>
          </a:prstGeom>
        </p:spPr>
      </p:pic>
      <p:pic>
        <p:nvPicPr>
          <p:cNvPr id="456" name="그림 455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16" y="3640037"/>
            <a:ext cx="360000" cy="360000"/>
          </a:xfrm>
          <a:prstGeom prst="rect">
            <a:avLst/>
          </a:prstGeom>
        </p:spPr>
      </p:pic>
      <p:pic>
        <p:nvPicPr>
          <p:cNvPr id="457" name="그림 456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05" y="2880707"/>
            <a:ext cx="360000" cy="360000"/>
          </a:xfrm>
          <a:prstGeom prst="rect">
            <a:avLst/>
          </a:prstGeom>
        </p:spPr>
      </p:pic>
      <p:pic>
        <p:nvPicPr>
          <p:cNvPr id="458" name="그림 457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91" y="4018212"/>
            <a:ext cx="360000" cy="360000"/>
          </a:xfrm>
          <a:prstGeom prst="rect">
            <a:avLst/>
          </a:prstGeom>
        </p:spPr>
      </p:pic>
      <p:pic>
        <p:nvPicPr>
          <p:cNvPr id="459" name="그림 458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48" y="3252055"/>
            <a:ext cx="360000" cy="360000"/>
          </a:xfrm>
          <a:prstGeom prst="rect">
            <a:avLst/>
          </a:prstGeom>
        </p:spPr>
      </p:pic>
      <p:pic>
        <p:nvPicPr>
          <p:cNvPr id="460" name="그림 459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2875270"/>
            <a:ext cx="360000" cy="360000"/>
          </a:xfrm>
          <a:prstGeom prst="rect">
            <a:avLst/>
          </a:prstGeom>
        </p:spPr>
      </p:pic>
      <p:pic>
        <p:nvPicPr>
          <p:cNvPr id="461" name="그림 460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4411341"/>
            <a:ext cx="360000" cy="360000"/>
          </a:xfrm>
          <a:prstGeom prst="rect">
            <a:avLst/>
          </a:prstGeom>
        </p:spPr>
      </p:pic>
      <p:pic>
        <p:nvPicPr>
          <p:cNvPr id="462" name="그림 461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4033771"/>
            <a:ext cx="360000" cy="360000"/>
          </a:xfrm>
          <a:prstGeom prst="rect">
            <a:avLst/>
          </a:prstGeom>
        </p:spPr>
      </p:pic>
      <p:pic>
        <p:nvPicPr>
          <p:cNvPr id="463" name="그림 462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644354"/>
            <a:ext cx="360000" cy="360000"/>
          </a:xfrm>
          <a:prstGeom prst="rect">
            <a:avLst/>
          </a:prstGeom>
        </p:spPr>
      </p:pic>
      <p:pic>
        <p:nvPicPr>
          <p:cNvPr id="467" name="그림 466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261854"/>
            <a:ext cx="360000" cy="360000"/>
          </a:xfrm>
          <a:prstGeom prst="rect">
            <a:avLst/>
          </a:prstGeom>
        </p:spPr>
      </p:pic>
      <p:pic>
        <p:nvPicPr>
          <p:cNvPr id="468" name="그림 467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15" y="4806638"/>
            <a:ext cx="360000" cy="360000"/>
          </a:xfrm>
          <a:prstGeom prst="rect">
            <a:avLst/>
          </a:prstGeom>
        </p:spPr>
      </p:pic>
      <p:pic>
        <p:nvPicPr>
          <p:cNvPr id="469" name="그림 468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29" y="5180182"/>
            <a:ext cx="360000" cy="360000"/>
          </a:xfrm>
          <a:prstGeom prst="rect">
            <a:avLst/>
          </a:prstGeom>
        </p:spPr>
      </p:pic>
      <p:pic>
        <p:nvPicPr>
          <p:cNvPr id="470" name="그림 469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61" y="4807012"/>
            <a:ext cx="360000" cy="360000"/>
          </a:xfrm>
          <a:prstGeom prst="rect">
            <a:avLst/>
          </a:prstGeom>
        </p:spPr>
      </p:pic>
      <p:pic>
        <p:nvPicPr>
          <p:cNvPr id="471" name="그림 470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44" y="5195897"/>
            <a:ext cx="360000" cy="360000"/>
          </a:xfrm>
          <a:prstGeom prst="rect">
            <a:avLst/>
          </a:prstGeom>
        </p:spPr>
      </p:pic>
      <p:pic>
        <p:nvPicPr>
          <p:cNvPr id="473" name="그림 472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16" y="5172182"/>
            <a:ext cx="360000" cy="360000"/>
          </a:xfrm>
          <a:prstGeom prst="rect">
            <a:avLst/>
          </a:prstGeom>
        </p:spPr>
      </p:pic>
      <p:pic>
        <p:nvPicPr>
          <p:cNvPr id="475" name="그림 474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5" y="5167778"/>
            <a:ext cx="360000" cy="360000"/>
          </a:xfrm>
          <a:prstGeom prst="rect">
            <a:avLst/>
          </a:prstGeom>
        </p:spPr>
      </p:pic>
      <p:pic>
        <p:nvPicPr>
          <p:cNvPr id="476" name="그림 475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5" y="4799024"/>
            <a:ext cx="360000" cy="360000"/>
          </a:xfrm>
          <a:prstGeom prst="rect">
            <a:avLst/>
          </a:prstGeom>
        </p:spPr>
      </p:pic>
      <p:pic>
        <p:nvPicPr>
          <p:cNvPr id="477" name="그림 476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091" y="4800078"/>
            <a:ext cx="360000" cy="360000"/>
          </a:xfrm>
          <a:prstGeom prst="rect">
            <a:avLst/>
          </a:prstGeom>
        </p:spPr>
      </p:pic>
      <p:pic>
        <p:nvPicPr>
          <p:cNvPr id="478" name="그림 477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11" y="5189805"/>
            <a:ext cx="360000" cy="360000"/>
          </a:xfrm>
          <a:prstGeom prst="rect">
            <a:avLst/>
          </a:prstGeom>
        </p:spPr>
      </p:pic>
      <p:pic>
        <p:nvPicPr>
          <p:cNvPr id="479" name="그림 478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04" y="4806876"/>
            <a:ext cx="360000" cy="360000"/>
          </a:xfrm>
          <a:prstGeom prst="rect">
            <a:avLst/>
          </a:prstGeom>
        </p:spPr>
      </p:pic>
      <p:pic>
        <p:nvPicPr>
          <p:cNvPr id="480" name="그림 479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04" y="5176926"/>
            <a:ext cx="360000" cy="360000"/>
          </a:xfrm>
          <a:prstGeom prst="rect">
            <a:avLst/>
          </a:prstGeom>
        </p:spPr>
      </p:pic>
      <p:pic>
        <p:nvPicPr>
          <p:cNvPr id="481" name="그림 480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45" y="4806638"/>
            <a:ext cx="360000" cy="360000"/>
          </a:xfrm>
          <a:prstGeom prst="rect">
            <a:avLst/>
          </a:prstGeom>
        </p:spPr>
      </p:pic>
      <p:pic>
        <p:nvPicPr>
          <p:cNvPr id="482" name="그림 481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06" y="5180066"/>
            <a:ext cx="360000" cy="360000"/>
          </a:xfrm>
          <a:prstGeom prst="rect">
            <a:avLst/>
          </a:prstGeom>
        </p:spPr>
      </p:pic>
      <p:pic>
        <p:nvPicPr>
          <p:cNvPr id="483" name="그림 482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96" y="5173036"/>
            <a:ext cx="360000" cy="360000"/>
          </a:xfrm>
          <a:prstGeom prst="rect">
            <a:avLst/>
          </a:prstGeom>
        </p:spPr>
      </p:pic>
      <p:pic>
        <p:nvPicPr>
          <p:cNvPr id="484" name="그림 483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44" y="4804365"/>
            <a:ext cx="360000" cy="360000"/>
          </a:xfrm>
          <a:prstGeom prst="rect">
            <a:avLst/>
          </a:prstGeom>
        </p:spPr>
      </p:pic>
      <p:pic>
        <p:nvPicPr>
          <p:cNvPr id="485" name="그림 484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34" y="4803195"/>
            <a:ext cx="360000" cy="360000"/>
          </a:xfrm>
          <a:prstGeom prst="rect">
            <a:avLst/>
          </a:prstGeom>
        </p:spPr>
      </p:pic>
      <p:pic>
        <p:nvPicPr>
          <p:cNvPr id="486" name="그림 485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5" y="4799587"/>
            <a:ext cx="360000" cy="360000"/>
          </a:xfrm>
          <a:prstGeom prst="rect">
            <a:avLst/>
          </a:prstGeom>
        </p:spPr>
      </p:pic>
      <p:pic>
        <p:nvPicPr>
          <p:cNvPr id="487" name="그림 486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93" y="4809236"/>
            <a:ext cx="360000" cy="360000"/>
          </a:xfrm>
          <a:prstGeom prst="rect">
            <a:avLst/>
          </a:prstGeom>
        </p:spPr>
      </p:pic>
      <p:pic>
        <p:nvPicPr>
          <p:cNvPr id="488" name="그림 487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70" y="5183261"/>
            <a:ext cx="360000" cy="360000"/>
          </a:xfrm>
          <a:prstGeom prst="rect">
            <a:avLst/>
          </a:prstGeom>
        </p:spPr>
      </p:pic>
      <p:pic>
        <p:nvPicPr>
          <p:cNvPr id="489" name="그림 488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93" y="5182556"/>
            <a:ext cx="360000" cy="360000"/>
          </a:xfrm>
          <a:prstGeom prst="rect">
            <a:avLst/>
          </a:prstGeom>
        </p:spPr>
      </p:pic>
      <p:sp>
        <p:nvSpPr>
          <p:cNvPr id="406" name="직사각형 405"/>
          <p:cNvSpPr/>
          <p:nvPr/>
        </p:nvSpPr>
        <p:spPr>
          <a:xfrm>
            <a:off x="3135551" y="5301307"/>
            <a:ext cx="4411316" cy="188471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3135551" y="5492194"/>
            <a:ext cx="4411316" cy="18847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2" name="직사각형 421"/>
          <p:cNvSpPr/>
          <p:nvPr/>
        </p:nvSpPr>
        <p:spPr>
          <a:xfrm>
            <a:off x="5220341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5296506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5" name="직사각형 424"/>
          <p:cNvSpPr/>
          <p:nvPr/>
        </p:nvSpPr>
        <p:spPr>
          <a:xfrm>
            <a:off x="5370710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6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34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0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74" y="4018212"/>
            <a:ext cx="360000" cy="3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17" y="3642413"/>
            <a:ext cx="360000" cy="3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77" y="3263359"/>
            <a:ext cx="360000" cy="3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4015875"/>
            <a:ext cx="360000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3263411"/>
            <a:ext cx="360000" cy="3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56" y="3644148"/>
            <a:ext cx="360000" cy="3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38" y="3245652"/>
            <a:ext cx="360000" cy="36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3641567"/>
            <a:ext cx="360000" cy="3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4018212"/>
            <a:ext cx="360000" cy="36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98" y="4029816"/>
            <a:ext cx="360000" cy="36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16" y="3640245"/>
            <a:ext cx="360000" cy="36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16" y="3259627"/>
            <a:ext cx="360000" cy="36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09" y="3264638"/>
            <a:ext cx="360000" cy="36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02" y="3646590"/>
            <a:ext cx="360000" cy="36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90" y="4019636"/>
            <a:ext cx="360000" cy="36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266546"/>
            <a:ext cx="360000" cy="36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644721"/>
            <a:ext cx="360000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022049"/>
            <a:ext cx="360000" cy="36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3646590"/>
            <a:ext cx="360000" cy="36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87" y="4019710"/>
            <a:ext cx="360000" cy="36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265326"/>
            <a:ext cx="360000" cy="36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4023854"/>
            <a:ext cx="360000" cy="36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645856"/>
            <a:ext cx="360000" cy="360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16" y="3640037"/>
            <a:ext cx="360000" cy="36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91" y="4018212"/>
            <a:ext cx="360000" cy="36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48" y="3252055"/>
            <a:ext cx="360000" cy="360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4033771"/>
            <a:ext cx="360000" cy="3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644354"/>
            <a:ext cx="360000" cy="3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261854"/>
            <a:ext cx="360000" cy="36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3259627"/>
            <a:ext cx="360000" cy="36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501881" y="3073626"/>
            <a:ext cx="54835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 smtClean="0">
                <a:latin typeface="Calibri" panose="020F0502020204030204" pitchFamily="34" charset="0"/>
                <a:cs typeface="Calibri" panose="020F0502020204030204" pitchFamily="34" charset="0"/>
              </a:rPr>
              <a:t>ladybug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89056" y="3073626"/>
            <a:ext cx="54835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 smtClean="0">
                <a:latin typeface="Calibri" panose="020F0502020204030204" pitchFamily="34" charset="0"/>
                <a:cs typeface="Calibri" panose="020F0502020204030204" pitchFamily="34" charset="0"/>
              </a:rPr>
              <a:t>ladybug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92349" y="3073626"/>
            <a:ext cx="54835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 smtClean="0">
                <a:latin typeface="Calibri" panose="020F0502020204030204" pitchFamily="34" charset="0"/>
                <a:cs typeface="Calibri" panose="020F0502020204030204" pitchFamily="34" charset="0"/>
              </a:rPr>
              <a:t>ladybug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0569" y="3073626"/>
            <a:ext cx="54835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 smtClean="0">
                <a:latin typeface="Calibri" panose="020F0502020204030204" pitchFamily="34" charset="0"/>
                <a:cs typeface="Calibri" panose="020F0502020204030204" pitchFamily="34" charset="0"/>
              </a:rPr>
              <a:t>ladybug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13056" y="3073626"/>
            <a:ext cx="54835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 smtClean="0">
                <a:latin typeface="Calibri" panose="020F0502020204030204" pitchFamily="34" charset="0"/>
                <a:cs typeface="Calibri" panose="020F0502020204030204" pitchFamily="34" charset="0"/>
              </a:rPr>
              <a:t>ladybug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15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한쪽 모서리가 잘린 사각형 19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한쪽 모서리가 잘린 사각형 192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00206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Preview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총괄 데모 계획</a:t>
            </a:r>
          </a:p>
        </p:txBody>
      </p:sp>
      <p:sp>
        <p:nvSpPr>
          <p:cNvPr id="1447" name="내용 개체 틀 2"/>
          <p:cNvSpPr>
            <a:spLocks noGrp="1"/>
          </p:cNvSpPr>
          <p:nvPr>
            <p:ph idx="1"/>
          </p:nvPr>
        </p:nvSpPr>
        <p:spPr>
          <a:xfrm>
            <a:off x="1614488" y="1543053"/>
            <a:ext cx="6062316" cy="394692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i-stream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i-canvas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33" name="한쪽 모서리가 잘린 사각형 33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N-way K-shot 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5220341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296506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34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직사각형 352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1745877" y="2518254"/>
            <a:ext cx="133909" cy="196208"/>
            <a:chOff x="337741" y="1213851"/>
            <a:chExt cx="211455" cy="309832"/>
          </a:xfrm>
        </p:grpSpPr>
        <p:grpSp>
          <p:nvGrpSpPr>
            <p:cNvPr id="356" name="그룹 355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58" name="그룹 357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5" name="육각형 36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9" name="그룹 358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3" name="육각형 36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60" name="그룹 359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1" name="육각형 36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57" name="TextBox 356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7" name="직사각형 366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845676" y="2703263"/>
            <a:ext cx="8403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0" name="그룹 369"/>
          <p:cNvGrpSpPr/>
          <p:nvPr/>
        </p:nvGrpSpPr>
        <p:grpSpPr>
          <a:xfrm>
            <a:off x="1745877" y="2698313"/>
            <a:ext cx="133909" cy="196208"/>
            <a:chOff x="337741" y="1213851"/>
            <a:chExt cx="211455" cy="309832"/>
          </a:xfrm>
        </p:grpSpPr>
        <p:grpSp>
          <p:nvGrpSpPr>
            <p:cNvPr id="371" name="그룹 37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73" name="그룹 37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80" name="육각형 37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8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4" name="그룹 37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8" name="육각형 37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5" name="그룹 37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6" name="육각형 3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72" name="TextBox 37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2" name="갈매기형 수장 381"/>
          <p:cNvSpPr/>
          <p:nvPr/>
        </p:nvSpPr>
        <p:spPr>
          <a:xfrm rot="16200000" flipV="1">
            <a:off x="2941897" y="2578707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83" name="갈매기형 수장 382"/>
          <p:cNvSpPr/>
          <p:nvPr/>
        </p:nvSpPr>
        <p:spPr>
          <a:xfrm rot="5400000">
            <a:off x="2941897" y="2748381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384" name="직선 연결선 383"/>
          <p:cNvCxnSpPr/>
          <p:nvPr/>
        </p:nvCxnSpPr>
        <p:spPr>
          <a:xfrm>
            <a:off x="1745874" y="2497847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1745874" y="268375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>
            <a:off x="1750637" y="5126547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0" name="그룹 389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391" name="그룹 3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93" name="그룹 39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00" name="육각형 39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4" name="그룹 39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8" name="육각형 39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5" name="그룹 39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6" name="육각형 39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92" name="TextBox 39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2" name="TextBox 401"/>
          <p:cNvSpPr txBox="1"/>
          <p:nvPr/>
        </p:nvSpPr>
        <p:spPr>
          <a:xfrm>
            <a:off x="3168822" y="2345493"/>
            <a:ext cx="8186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Train log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501990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갈매기형 수장 404"/>
          <p:cNvSpPr/>
          <p:nvPr/>
        </p:nvSpPr>
        <p:spPr>
          <a:xfrm rot="16200000">
            <a:off x="2943062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3253773" y="2573086"/>
            <a:ext cx="4211059" cy="1008664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8" name="직사각형 437"/>
          <p:cNvSpPr/>
          <p:nvPr/>
        </p:nvSpPr>
        <p:spPr>
          <a:xfrm>
            <a:off x="1727202" y="5141833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1845603" y="5139527"/>
            <a:ext cx="10482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0" name="그룹 439"/>
          <p:cNvGrpSpPr/>
          <p:nvPr/>
        </p:nvGrpSpPr>
        <p:grpSpPr>
          <a:xfrm>
            <a:off x="1745802" y="5134576"/>
            <a:ext cx="133909" cy="196208"/>
            <a:chOff x="337741" y="1213851"/>
            <a:chExt cx="211455" cy="309832"/>
          </a:xfrm>
        </p:grpSpPr>
        <p:grpSp>
          <p:nvGrpSpPr>
            <p:cNvPr id="441" name="그룹 44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443" name="그룹 44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50" name="육각형 44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8" name="육각형 44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5" name="그룹 44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6" name="육각형 44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42" name="TextBox 44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52" name="갈매기형 수장 451"/>
          <p:cNvSpPr/>
          <p:nvPr/>
        </p:nvSpPr>
        <p:spPr>
          <a:xfrm rot="16200000" flipV="1">
            <a:off x="2941897" y="5184644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454" name="직선 연결선 453"/>
          <p:cNvCxnSpPr/>
          <p:nvPr/>
        </p:nvCxnSpPr>
        <p:spPr>
          <a:xfrm>
            <a:off x="1707701" y="5303155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845678" y="2523205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3175547" y="3800909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175548" y="3615679"/>
            <a:ext cx="14037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Loss &amp; Accuracy graph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7380000" y="2580417"/>
            <a:ext cx="77689" cy="994060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7388152" y="2585058"/>
            <a:ext cx="65669" cy="44151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4873"/>
          <a:stretch/>
        </p:blipFill>
        <p:spPr>
          <a:xfrm>
            <a:off x="3302395" y="3155314"/>
            <a:ext cx="3937415" cy="4108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9964" y="2580417"/>
            <a:ext cx="1433953" cy="4030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6388" y="3045138"/>
            <a:ext cx="1242000" cy="110050"/>
          </a:xfrm>
          <a:prstGeom prst="rect">
            <a:avLst/>
          </a:prstGeom>
        </p:spPr>
      </p:pic>
      <p:sp>
        <p:nvSpPr>
          <p:cNvPr id="167" name="직사각형 166"/>
          <p:cNvSpPr/>
          <p:nvPr/>
        </p:nvSpPr>
        <p:spPr>
          <a:xfrm>
            <a:off x="3253773" y="3872002"/>
            <a:ext cx="4211059" cy="1474920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한쪽 모서리가 잘린 사각형 96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45603" y="5332088"/>
            <a:ext cx="10482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1745802" y="5327137"/>
            <a:ext cx="133909" cy="196208"/>
            <a:chOff x="337741" y="1213851"/>
            <a:chExt cx="211455" cy="309832"/>
          </a:xfrm>
        </p:grpSpPr>
        <p:grpSp>
          <p:nvGrpSpPr>
            <p:cNvPr id="100" name="그룹 99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02" name="그룹 101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09" name="육각형 108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0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07" name="육각형 106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8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05" name="육각형 10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01" name="TextBox 100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1" name="갈매기형 수장 110"/>
          <p:cNvSpPr/>
          <p:nvPr/>
        </p:nvSpPr>
        <p:spPr>
          <a:xfrm rot="16200000" flipV="1">
            <a:off x="2941897" y="5377205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1707701" y="5495716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693178" y="2829786"/>
            <a:ext cx="1363684" cy="2252318"/>
            <a:chOff x="158228" y="2610543"/>
            <a:chExt cx="1363684" cy="2252318"/>
          </a:xfrm>
        </p:grpSpPr>
        <p:sp>
          <p:nvSpPr>
            <p:cNvPr id="113" name="직사각형 112"/>
            <p:cNvSpPr/>
            <p:nvPr/>
          </p:nvSpPr>
          <p:spPr>
            <a:xfrm>
              <a:off x="203434" y="2734791"/>
              <a:ext cx="1318478" cy="13200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8228" y="2610543"/>
              <a:ext cx="8356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latin typeface="Calibri" panose="020F0502020204030204" pitchFamily="34" charset="0"/>
                  <a:cs typeface="Calibri" panose="020F0502020204030204" pitchFamily="34" charset="0"/>
                </a:rPr>
                <a:t>Parameters</a:t>
              </a:r>
              <a:endParaRPr lang="ko-KR" altLang="en-US" sz="7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71184" y="2790917"/>
              <a:ext cx="627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epochs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42384" y="4732586"/>
              <a:ext cx="1235510" cy="1302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 Training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71184" y="3003319"/>
              <a:ext cx="66985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network_cls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918323" y="3024049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1184" y="3184163"/>
              <a:ext cx="8226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meta_learning_rate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918323" y="3219182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0.002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90481" y="2776628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90481" y="2989030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90482" y="3184163"/>
              <a:ext cx="1746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90481" y="3395385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90481" y="3607787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90482" y="3802920"/>
              <a:ext cx="1746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918323" y="2829290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1184" y="3399913"/>
              <a:ext cx="74713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meta_batch_size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71184" y="3612315"/>
              <a:ext cx="66985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num_steps_ml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918323" y="3633045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71184" y="3793159"/>
              <a:ext cx="760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lr_inner_ml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918323" y="3828178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0.002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918323" y="3438286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71185" y="3964978"/>
              <a:ext cx="58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num_steps_validation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71184" y="4260843"/>
              <a:ext cx="793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save_after_epochs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918323" y="4281573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71184" y="4441687"/>
              <a:ext cx="793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report_validation</a:t>
              </a:r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_</a:t>
              </a:r>
            </a:p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frequency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18323" y="4524213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918323" y="4060412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90481" y="4027182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90481" y="4242820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90481" y="4493382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3707252" y="3982253"/>
            <a:ext cx="14037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 Loss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5665050" y="4206557"/>
            <a:ext cx="1479370" cy="943854"/>
            <a:chOff x="3366702" y="3937855"/>
            <a:chExt cx="3110064" cy="1364927"/>
          </a:xfrm>
        </p:grpSpPr>
        <p:pic>
          <p:nvPicPr>
            <p:cNvPr id="151" name="Picture 4" descr="TensorFlow tutorial - TensorBoard accuracy plo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6702" y="3937855"/>
              <a:ext cx="2900748" cy="1364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4" descr="TensorFlow tutorial - TensorBoard accuracy plot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96"/>
            <a:stretch/>
          </p:blipFill>
          <p:spPr bwMode="auto">
            <a:xfrm>
              <a:off x="6212694" y="3937855"/>
              <a:ext cx="264072" cy="1364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" name="TextBox 152"/>
          <p:cNvSpPr txBox="1"/>
          <p:nvPr/>
        </p:nvSpPr>
        <p:spPr>
          <a:xfrm>
            <a:off x="5696500" y="3982253"/>
            <a:ext cx="14037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 Accuracy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69510" y="4200089"/>
            <a:ext cx="1379804" cy="943854"/>
            <a:chOff x="3699754" y="5914146"/>
            <a:chExt cx="1379804" cy="943854"/>
          </a:xfrm>
        </p:grpSpPr>
        <p:pic>
          <p:nvPicPr>
            <p:cNvPr id="1028" name="Picture 4" descr="TensorFlow tutorial - TensorBoard accuracy plo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754" y="5914146"/>
              <a:ext cx="1379804" cy="943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4" descr="TensorFlow tutorial - TensorBoard accuracy plot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6" t="9610" r="1949" b="5550"/>
            <a:stretch/>
          </p:blipFill>
          <p:spPr bwMode="auto">
            <a:xfrm flipV="1">
              <a:off x="3799320" y="5994476"/>
              <a:ext cx="1255280" cy="800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6" name="Picture 4" descr="TensorFlow tutorial - TensorBoard accuracy plo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6"/>
          <a:stretch/>
        </p:blipFill>
        <p:spPr bwMode="auto">
          <a:xfrm>
            <a:off x="3190967" y="5981488"/>
            <a:ext cx="125612" cy="94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4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한쪽 모서리가 잘린 사각형 19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한쪽 모서리가 잘린 사각형 192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00206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Preview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총괄 데모 계획</a:t>
            </a:r>
          </a:p>
        </p:txBody>
      </p:sp>
      <p:sp>
        <p:nvSpPr>
          <p:cNvPr id="1447" name="내용 개체 틀 2"/>
          <p:cNvSpPr>
            <a:spLocks noGrp="1"/>
          </p:cNvSpPr>
          <p:nvPr>
            <p:ph idx="1"/>
          </p:nvPr>
        </p:nvSpPr>
        <p:spPr>
          <a:xfrm>
            <a:off x="1614488" y="1543053"/>
            <a:ext cx="6062316" cy="394692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i-stream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i-canvas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33" name="한쪽 모서리가 잘린 사각형 33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N-way K-shot 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217923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34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직사각형 352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1745877" y="2518254"/>
            <a:ext cx="133909" cy="196208"/>
            <a:chOff x="337741" y="1213851"/>
            <a:chExt cx="211455" cy="309832"/>
          </a:xfrm>
        </p:grpSpPr>
        <p:grpSp>
          <p:nvGrpSpPr>
            <p:cNvPr id="356" name="그룹 355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58" name="그룹 357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5" name="육각형 36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9" name="그룹 358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3" name="육각형 36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60" name="그룹 359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1" name="육각형 36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57" name="TextBox 356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7" name="직사각형 366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845676" y="2703263"/>
            <a:ext cx="8403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0" name="그룹 369"/>
          <p:cNvGrpSpPr/>
          <p:nvPr/>
        </p:nvGrpSpPr>
        <p:grpSpPr>
          <a:xfrm>
            <a:off x="1745877" y="2698313"/>
            <a:ext cx="133909" cy="196208"/>
            <a:chOff x="337741" y="1213851"/>
            <a:chExt cx="211455" cy="309832"/>
          </a:xfrm>
        </p:grpSpPr>
        <p:grpSp>
          <p:nvGrpSpPr>
            <p:cNvPr id="371" name="그룹 37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73" name="그룹 37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80" name="육각형 37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8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4" name="그룹 37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8" name="육각형 37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5" name="그룹 37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6" name="육각형 3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72" name="TextBox 37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2" name="갈매기형 수장 381"/>
          <p:cNvSpPr/>
          <p:nvPr/>
        </p:nvSpPr>
        <p:spPr>
          <a:xfrm rot="16200000" flipV="1">
            <a:off x="2941897" y="2578707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83" name="갈매기형 수장 382"/>
          <p:cNvSpPr/>
          <p:nvPr/>
        </p:nvSpPr>
        <p:spPr>
          <a:xfrm rot="5400000">
            <a:off x="2941897" y="2748381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384" name="직선 연결선 383"/>
          <p:cNvCxnSpPr/>
          <p:nvPr/>
        </p:nvCxnSpPr>
        <p:spPr>
          <a:xfrm>
            <a:off x="1745874" y="2497847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1745874" y="268375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>
            <a:off x="1750637" y="5126547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0" name="그룹 389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391" name="그룹 3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93" name="그룹 39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00" name="육각형 39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4" name="그룹 39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8" name="육각형 39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5" name="그룹 39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6" name="육각형 39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92" name="TextBox 39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2" name="TextBox 401"/>
          <p:cNvSpPr txBox="1"/>
          <p:nvPr/>
        </p:nvSpPr>
        <p:spPr>
          <a:xfrm>
            <a:off x="3168822" y="2345493"/>
            <a:ext cx="8186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Train log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501990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갈매기형 수장 404"/>
          <p:cNvSpPr/>
          <p:nvPr/>
        </p:nvSpPr>
        <p:spPr>
          <a:xfrm rot="16200000">
            <a:off x="2943062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3253773" y="2573086"/>
            <a:ext cx="4211059" cy="1008664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8" name="직사각형 437"/>
          <p:cNvSpPr/>
          <p:nvPr/>
        </p:nvSpPr>
        <p:spPr>
          <a:xfrm>
            <a:off x="1727202" y="5141833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1845603" y="5139527"/>
            <a:ext cx="10482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0" name="그룹 439"/>
          <p:cNvGrpSpPr/>
          <p:nvPr/>
        </p:nvGrpSpPr>
        <p:grpSpPr>
          <a:xfrm>
            <a:off x="1745802" y="5134576"/>
            <a:ext cx="133909" cy="196208"/>
            <a:chOff x="337741" y="1213851"/>
            <a:chExt cx="211455" cy="309832"/>
          </a:xfrm>
        </p:grpSpPr>
        <p:grpSp>
          <p:nvGrpSpPr>
            <p:cNvPr id="441" name="그룹 44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443" name="그룹 44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50" name="육각형 44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8" name="육각형 44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5" name="그룹 44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6" name="육각형 44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42" name="TextBox 44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52" name="갈매기형 수장 451"/>
          <p:cNvSpPr/>
          <p:nvPr/>
        </p:nvSpPr>
        <p:spPr>
          <a:xfrm rot="16200000" flipV="1">
            <a:off x="2941897" y="5184644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454" name="직선 연결선 453"/>
          <p:cNvCxnSpPr/>
          <p:nvPr/>
        </p:nvCxnSpPr>
        <p:spPr>
          <a:xfrm>
            <a:off x="1707701" y="5303155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845678" y="2523205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3175547" y="3800909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175548" y="3615679"/>
            <a:ext cx="14037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Loss &amp; Accuracy graph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7380000" y="2580417"/>
            <a:ext cx="77689" cy="994060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7388152" y="2585058"/>
            <a:ext cx="65669" cy="44151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4873"/>
          <a:stretch/>
        </p:blipFill>
        <p:spPr>
          <a:xfrm>
            <a:off x="3302395" y="3155314"/>
            <a:ext cx="3937415" cy="4108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9964" y="2580417"/>
            <a:ext cx="1433953" cy="4030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6388" y="3045138"/>
            <a:ext cx="1242000" cy="110050"/>
          </a:xfrm>
          <a:prstGeom prst="rect">
            <a:avLst/>
          </a:prstGeom>
        </p:spPr>
      </p:pic>
      <p:sp>
        <p:nvSpPr>
          <p:cNvPr id="167" name="직사각형 166"/>
          <p:cNvSpPr/>
          <p:nvPr/>
        </p:nvSpPr>
        <p:spPr>
          <a:xfrm>
            <a:off x="3253773" y="3872002"/>
            <a:ext cx="4211059" cy="1474920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한쪽 모서리가 잘린 사각형 96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45603" y="5332088"/>
            <a:ext cx="10482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1745802" y="5327137"/>
            <a:ext cx="133909" cy="196208"/>
            <a:chOff x="337741" y="1213851"/>
            <a:chExt cx="211455" cy="309832"/>
          </a:xfrm>
        </p:grpSpPr>
        <p:grpSp>
          <p:nvGrpSpPr>
            <p:cNvPr id="100" name="그룹 99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02" name="그룹 101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09" name="육각형 108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0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07" name="육각형 106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8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05" name="육각형 10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01" name="TextBox 100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1" name="갈매기형 수장 110"/>
          <p:cNvSpPr/>
          <p:nvPr/>
        </p:nvSpPr>
        <p:spPr>
          <a:xfrm rot="16200000" flipV="1">
            <a:off x="2941897" y="5377205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1707701" y="5495716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693178" y="2828435"/>
            <a:ext cx="1363684" cy="2253669"/>
            <a:chOff x="158228" y="2609192"/>
            <a:chExt cx="1363684" cy="2253669"/>
          </a:xfrm>
        </p:grpSpPr>
        <p:sp>
          <p:nvSpPr>
            <p:cNvPr id="113" name="직사각형 112"/>
            <p:cNvSpPr/>
            <p:nvPr/>
          </p:nvSpPr>
          <p:spPr>
            <a:xfrm>
              <a:off x="203434" y="2734791"/>
              <a:ext cx="1318478" cy="13200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8228" y="2609192"/>
              <a:ext cx="8356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latin typeface="Calibri" panose="020F0502020204030204" pitchFamily="34" charset="0"/>
                  <a:cs typeface="Calibri" panose="020F0502020204030204" pitchFamily="34" charset="0"/>
                </a:rPr>
                <a:t>Parameters</a:t>
              </a:r>
              <a:endPara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71184" y="2790917"/>
              <a:ext cx="627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epochs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42384" y="4732586"/>
              <a:ext cx="1235510" cy="1302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 Training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71184" y="3003319"/>
              <a:ext cx="66985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network_cls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918323" y="3024049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1184" y="3184163"/>
              <a:ext cx="8226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meta_learning_rate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918323" y="3219182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0.002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90481" y="2776628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90481" y="2989030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90482" y="3184163"/>
              <a:ext cx="1746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90481" y="3395385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90481" y="3607787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90482" y="3802920"/>
              <a:ext cx="1746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918323" y="2829290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1184" y="3399913"/>
              <a:ext cx="74713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meta_batch_size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71184" y="3612315"/>
              <a:ext cx="66985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num_steps_ml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918323" y="3633045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71184" y="3793159"/>
              <a:ext cx="760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lr_inner_ml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918323" y="3828178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0.002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918323" y="3438286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71185" y="3964978"/>
              <a:ext cx="58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num_steps_validation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71184" y="4260843"/>
              <a:ext cx="793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save_after_epochs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918323" y="4281573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71184" y="4441687"/>
              <a:ext cx="793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report_validation</a:t>
              </a:r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_</a:t>
              </a:r>
            </a:p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frequency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18323" y="4524213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918323" y="4060412"/>
              <a:ext cx="575431" cy="13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ko-KR" altLang="en-US" sz="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90481" y="4027182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90481" y="4242820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90481" y="4493382"/>
              <a:ext cx="174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3707252" y="3982253"/>
            <a:ext cx="14037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Validation Loss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5665050" y="4206557"/>
            <a:ext cx="1479370" cy="943854"/>
            <a:chOff x="3366702" y="3937855"/>
            <a:chExt cx="3110064" cy="1364927"/>
          </a:xfrm>
        </p:grpSpPr>
        <p:pic>
          <p:nvPicPr>
            <p:cNvPr id="151" name="Picture 4" descr="TensorFlow tutorial - TensorBoard accuracy plo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6702" y="3937855"/>
              <a:ext cx="2900748" cy="1364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4" descr="TensorFlow tutorial - TensorBoard accuracy plot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96"/>
            <a:stretch/>
          </p:blipFill>
          <p:spPr bwMode="auto">
            <a:xfrm>
              <a:off x="6212694" y="3937855"/>
              <a:ext cx="264072" cy="1364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" name="TextBox 152"/>
          <p:cNvSpPr txBox="1"/>
          <p:nvPr/>
        </p:nvSpPr>
        <p:spPr>
          <a:xfrm>
            <a:off x="5696500" y="3982253"/>
            <a:ext cx="14037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Accuracy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69510" y="4200089"/>
            <a:ext cx="1379804" cy="943854"/>
            <a:chOff x="3699754" y="5914146"/>
            <a:chExt cx="1379804" cy="943854"/>
          </a:xfrm>
        </p:grpSpPr>
        <p:pic>
          <p:nvPicPr>
            <p:cNvPr id="1028" name="Picture 4" descr="TensorFlow tutorial - TensorBoard accuracy plo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754" y="5914146"/>
              <a:ext cx="1379804" cy="943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4" descr="TensorFlow tutorial - TensorBoard accuracy plot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6" t="9610" r="1949" b="5550"/>
            <a:stretch/>
          </p:blipFill>
          <p:spPr bwMode="auto">
            <a:xfrm flipV="1">
              <a:off x="3799320" y="5994476"/>
              <a:ext cx="1255280" cy="800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6" name="Picture 4" descr="TensorFlow tutorial - TensorBoard accuracy plo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6"/>
          <a:stretch/>
        </p:blipFill>
        <p:spPr bwMode="auto">
          <a:xfrm>
            <a:off x="3190967" y="5981488"/>
            <a:ext cx="125612" cy="94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5296506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한쪽 모서리가 잘린 사각형 19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00206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한쪽 모서리가 잘린 사각형 192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Preview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총괄 데모 계획</a:t>
            </a:r>
          </a:p>
        </p:txBody>
      </p:sp>
      <p:sp>
        <p:nvSpPr>
          <p:cNvPr id="1447" name="내용 개체 틀 2"/>
          <p:cNvSpPr>
            <a:spLocks noGrp="1"/>
          </p:cNvSpPr>
          <p:nvPr>
            <p:ph idx="1"/>
          </p:nvPr>
        </p:nvSpPr>
        <p:spPr>
          <a:xfrm>
            <a:off x="1614488" y="1543053"/>
            <a:ext cx="6062316" cy="394692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i-stream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i-canvas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33" name="한쪽 모서리가 잘린 사각형 33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N-way K-shot 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3" name="직사각형 352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1745877" y="2518254"/>
            <a:ext cx="133909" cy="196208"/>
            <a:chOff x="337741" y="1213851"/>
            <a:chExt cx="211455" cy="309832"/>
          </a:xfrm>
        </p:grpSpPr>
        <p:grpSp>
          <p:nvGrpSpPr>
            <p:cNvPr id="356" name="그룹 355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58" name="그룹 357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5" name="육각형 36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9" name="그룹 358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3" name="육각형 36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60" name="그룹 359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1" name="육각형 36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57" name="TextBox 356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7" name="직사각형 366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845676" y="2703263"/>
            <a:ext cx="8403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0" name="그룹 369"/>
          <p:cNvGrpSpPr/>
          <p:nvPr/>
        </p:nvGrpSpPr>
        <p:grpSpPr>
          <a:xfrm>
            <a:off x="1745877" y="2698313"/>
            <a:ext cx="133909" cy="196208"/>
            <a:chOff x="337741" y="1213851"/>
            <a:chExt cx="211455" cy="309832"/>
          </a:xfrm>
        </p:grpSpPr>
        <p:grpSp>
          <p:nvGrpSpPr>
            <p:cNvPr id="371" name="그룹 37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73" name="그룹 37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80" name="육각형 37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8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4" name="그룹 37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8" name="육각형 37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5" name="그룹 37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6" name="육각형 3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72" name="TextBox 37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2" name="갈매기형 수장 381"/>
          <p:cNvSpPr/>
          <p:nvPr/>
        </p:nvSpPr>
        <p:spPr>
          <a:xfrm rot="16200000" flipV="1">
            <a:off x="2941897" y="2578707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83" name="갈매기형 수장 382"/>
          <p:cNvSpPr/>
          <p:nvPr/>
        </p:nvSpPr>
        <p:spPr>
          <a:xfrm rot="16200000" flipV="1">
            <a:off x="2941897" y="2748381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384" name="직선 연결선 383"/>
          <p:cNvCxnSpPr/>
          <p:nvPr/>
        </p:nvCxnSpPr>
        <p:spPr>
          <a:xfrm>
            <a:off x="1745874" y="2497847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1745874" y="268375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>
            <a:off x="1750637" y="2900876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0" name="그룹 389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391" name="그룹 3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93" name="그룹 39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00" name="육각형 39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4" name="그룹 39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8" name="육각형 39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5" name="그룹 39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6" name="육각형 39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92" name="TextBox 39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2" name="TextBox 401"/>
          <p:cNvSpPr txBox="1"/>
          <p:nvPr/>
        </p:nvSpPr>
        <p:spPr>
          <a:xfrm>
            <a:off x="3168822" y="2345493"/>
            <a:ext cx="8186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501990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갈매기형 수장 404"/>
          <p:cNvSpPr/>
          <p:nvPr/>
        </p:nvSpPr>
        <p:spPr>
          <a:xfrm rot="16200000">
            <a:off x="2943062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3253773" y="2573086"/>
            <a:ext cx="4211059" cy="1008664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8" name="직사각형 437"/>
          <p:cNvSpPr/>
          <p:nvPr/>
        </p:nvSpPr>
        <p:spPr>
          <a:xfrm>
            <a:off x="1727202" y="29161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1845603" y="2913856"/>
            <a:ext cx="10482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0" name="그룹 439"/>
          <p:cNvGrpSpPr/>
          <p:nvPr/>
        </p:nvGrpSpPr>
        <p:grpSpPr>
          <a:xfrm>
            <a:off x="1745802" y="2908905"/>
            <a:ext cx="133909" cy="196208"/>
            <a:chOff x="337741" y="1213851"/>
            <a:chExt cx="211455" cy="309832"/>
          </a:xfrm>
        </p:grpSpPr>
        <p:grpSp>
          <p:nvGrpSpPr>
            <p:cNvPr id="441" name="그룹 44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443" name="그룹 44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50" name="육각형 44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8" name="육각형 44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5" name="그룹 44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6" name="육각형 44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42" name="TextBox 44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52" name="갈매기형 수장 451"/>
          <p:cNvSpPr/>
          <p:nvPr/>
        </p:nvSpPr>
        <p:spPr>
          <a:xfrm rot="5400000">
            <a:off x="2941897" y="2958973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454" name="직선 연결선 453"/>
          <p:cNvCxnSpPr/>
          <p:nvPr/>
        </p:nvCxnSpPr>
        <p:spPr>
          <a:xfrm>
            <a:off x="1707701" y="3077484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845678" y="2523205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3175547" y="3800909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175548" y="3615679"/>
            <a:ext cx="14037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 with other settings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7380000" y="2580417"/>
            <a:ext cx="77689" cy="994060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7388152" y="2585058"/>
            <a:ext cx="65669" cy="44151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7" name="직사각형 166"/>
          <p:cNvSpPr/>
          <p:nvPr/>
        </p:nvSpPr>
        <p:spPr>
          <a:xfrm>
            <a:off x="3253773" y="3872002"/>
            <a:ext cx="4211059" cy="1474920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한쪽 모서리가 잘린 사각형 96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45603" y="3813711"/>
            <a:ext cx="10482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1745802" y="3808760"/>
            <a:ext cx="133909" cy="196208"/>
            <a:chOff x="337741" y="1213851"/>
            <a:chExt cx="211455" cy="309832"/>
          </a:xfrm>
        </p:grpSpPr>
        <p:grpSp>
          <p:nvGrpSpPr>
            <p:cNvPr id="100" name="그룹 99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02" name="그룹 101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09" name="육각형 108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0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07" name="육각형 106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8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05" name="육각형 10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01" name="TextBox 100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1" name="갈매기형 수장 110"/>
          <p:cNvSpPr/>
          <p:nvPr/>
        </p:nvSpPr>
        <p:spPr>
          <a:xfrm rot="16200000" flipV="1">
            <a:off x="2941897" y="3858828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1707701" y="3977339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752907" y="3267036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07701" y="3127548"/>
            <a:ext cx="8356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ko-KR" altLang="en-US" sz="7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0657" y="3323162"/>
            <a:ext cx="6279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Calibri" panose="020F0502020204030204" pitchFamily="34" charset="0"/>
                <a:cs typeface="Calibri" panose="020F0502020204030204" pitchFamily="34" charset="0"/>
              </a:rPr>
              <a:t>iterations</a:t>
            </a:r>
            <a:endParaRPr lang="ko-KR" alt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09507" y="3556202"/>
            <a:ext cx="1235510" cy="1302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Meta-Testing</a:t>
            </a:r>
            <a:endParaRPr lang="ko-KR" altLang="en-US" sz="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339954" y="3308873"/>
            <a:ext cx="1746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ko-KR" alt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467796" y="3361535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68801" y="4840828"/>
            <a:ext cx="14037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Validation Loss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2090" b="1"/>
          <a:stretch/>
        </p:blipFill>
        <p:spPr>
          <a:xfrm>
            <a:off x="3254939" y="2588658"/>
            <a:ext cx="4117918" cy="6782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00" y="3933976"/>
            <a:ext cx="1061724" cy="680525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3578123" y="4148665"/>
            <a:ext cx="14037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Table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142" y="4357925"/>
            <a:ext cx="1717568" cy="572523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>
            <a:off x="5168801" y="4148666"/>
            <a:ext cx="14037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Validation Accuracy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488" y="4648344"/>
            <a:ext cx="1037512" cy="69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</TotalTime>
  <Words>590</Words>
  <Application>Microsoft Office PowerPoint</Application>
  <PresentationFormat>화면 슬라이드 쇼(4:3)</PresentationFormat>
  <Paragraphs>425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</vt:lpstr>
      <vt:lpstr>맑은 고딕</vt:lpstr>
      <vt:lpstr>Arial</vt:lpstr>
      <vt:lpstr>Calibri</vt:lpstr>
      <vt:lpstr>Calibri Light</vt:lpstr>
      <vt:lpstr>Wingdings</vt:lpstr>
      <vt:lpstr>Office 테마</vt:lpstr>
      <vt:lpstr>1. Preview</vt:lpstr>
      <vt:lpstr>2. Preprocessing</vt:lpstr>
      <vt:lpstr>1. Preview</vt:lpstr>
      <vt:lpstr>총괄 데모 계획</vt:lpstr>
      <vt:lpstr>총괄 데모 계획</vt:lpstr>
      <vt:lpstr>PowerPoint 프레젠테이션</vt:lpstr>
      <vt:lpstr>총괄 데모 계획</vt:lpstr>
      <vt:lpstr>총괄 데모 계획</vt:lpstr>
      <vt:lpstr>총괄 데모 계획</vt:lpstr>
      <vt:lpstr>총괄 데모 계획</vt:lpstr>
      <vt:lpstr>총괄 데모 계획</vt:lpstr>
      <vt:lpstr>총괄 데모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총괄 데모 계획</dc:title>
  <dc:creator>장 성은</dc:creator>
  <cp:lastModifiedBy>dwkim</cp:lastModifiedBy>
  <cp:revision>28</cp:revision>
  <dcterms:created xsi:type="dcterms:W3CDTF">2020-10-15T08:04:27Z</dcterms:created>
  <dcterms:modified xsi:type="dcterms:W3CDTF">2020-10-23T10:43:53Z</dcterms:modified>
</cp:coreProperties>
</file>