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6" r:id="rId3"/>
    <p:sldId id="263" r:id="rId4"/>
    <p:sldId id="262" r:id="rId5"/>
    <p:sldId id="257" r:id="rId6"/>
    <p:sldId id="259" r:id="rId7"/>
    <p:sldId id="269" r:id="rId8"/>
    <p:sldId id="264" r:id="rId9"/>
    <p:sldId id="261" r:id="rId10"/>
    <p:sldId id="270" r:id="rId11"/>
    <p:sldId id="272" r:id="rId12"/>
    <p:sldId id="266" r:id="rId13"/>
    <p:sldId id="268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84222" autoAdjust="0"/>
  </p:normalViewPr>
  <p:slideViewPr>
    <p:cSldViewPr snapToGrid="0" showGuides="1">
      <p:cViewPr>
        <p:scale>
          <a:sx n="100" d="100"/>
          <a:sy n="100" d="100"/>
        </p:scale>
        <p:origin x="-306" y="2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출력에 필요한 데이터의 위치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화면 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/model-Omni…/train/train.csv</a:t>
            </a: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/val.csv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9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7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6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8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출력에 필요한 데이터의 위치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화면 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/model-Omni…/train/train.csv</a:t>
            </a: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/val.csv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9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폴더명을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모델명으로 하여 각 모델간의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 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loss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비교하는 대시보드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출력에 필요한 데이터의 위치</a:t>
            </a:r>
            <a:endParaRPr lang="en-US" altLang="ko-KR" sz="1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E.g.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데이터셋을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학습한 모델의 경우 아래 경로에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 저장됨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/step4/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/model-Omni…/test/test.csv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3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클래스 이름이 상단에 출력되고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쿼리탭에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각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클래스별로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분류된 샘플들이 세로로 나열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2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8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4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Meta-Train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Meta-Train Set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Meta-Training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 Accuracy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 Loss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기록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그래프형태로 출력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Validation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Validation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Loss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기록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그래프형태로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출력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Meta-Testing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 Set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Loss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출력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Predict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생성한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N-way K-shot Task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예측 수행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(Step2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생성한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 Set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만들어짐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457200" lvl="1" indent="0">
              <a:buNone/>
            </a:pP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예시</a:t>
            </a:r>
          </a:p>
        </p:txBody>
      </p:sp>
    </p:spTree>
    <p:extLst>
      <p:ext uri="{BB962C8B-B14F-4D97-AF65-F5344CB8AC3E}">
        <p14:creationId xmlns:p14="http://schemas.microsoft.com/office/powerpoint/2010/main" val="178277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Step5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경우 각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별로 폴더가 생성되고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Nwaykshot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세팅은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JSON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파일에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Step2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같은 형태로 저장됩니다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15" y="3385851"/>
            <a:ext cx="616353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Task### 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저장된 이미지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support_set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][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타겟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]_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파일명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query_set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타겟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]_[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예측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]_[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6592" t="50140" r="4579" b="1551"/>
          <a:stretch/>
        </p:blipFill>
        <p:spPr>
          <a:xfrm>
            <a:off x="4151179" y="1203848"/>
            <a:ext cx="1747436" cy="54172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681" t="2361" r="4840" b="49466"/>
          <a:stretch/>
        </p:blipFill>
        <p:spPr>
          <a:xfrm>
            <a:off x="6231990" y="1203848"/>
            <a:ext cx="1738565" cy="54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Mini-</a:t>
            </a:r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ImagaNet</a:t>
            </a: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1-shot : Accuracy : 40%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/step3_model-mini_imagenet_mbs-4_n-5_k-1_stp-5.ini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2400 epoch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 반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3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5-shot :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 :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56%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/step3_model-mini_imagenet_mbs-4_n-5_k-1_stp-5.ini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2450 epoch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소요시간은 </a:t>
            </a:r>
            <a:r>
              <a:rPr lang="en-US" altLang="ko-KR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Quadro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RTX 5000 Single GPU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기준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1-shot : Accuracy : 93%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/step3_model-omniglot_mbs-8_n-5_k-1_stp-5.ini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950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epoch</a:t>
            </a:r>
          </a:p>
          <a:p>
            <a:pPr lvl="2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5-shot :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 :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98%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/step3_model-omniglot_mbs-8_n-5_k-5_stp-5.ini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300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epoch</a:t>
            </a:r>
          </a:p>
          <a:p>
            <a:pPr lvl="2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소요시간은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Quadro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RTX 5000 Single GPU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기준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5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불러오기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6725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Pretrained_Model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폴더를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 내에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덮어 씌우고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불러오고자 하는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조합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Step1-2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차례대로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실행합니다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3~ 5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코드의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상단부에서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불러오고자하는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모델의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설정값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경로를 입력해 불러옵니다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3346031"/>
            <a:ext cx="835459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64683"/>
            <a:ext cx="7886701" cy="48314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 Meta Train – (1)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6375" y="5848350"/>
            <a:ext cx="628650" cy="242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64682"/>
            <a:ext cx="7886701" cy="48314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 Meta Train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86375" y="5848350"/>
            <a:ext cx="628650" cy="242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Step4 Meta Test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34" name="그림 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0" y="1264683"/>
            <a:ext cx="7871830" cy="47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Predict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8"/>
            <a:ext cx="7886702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 Meta Train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화면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1" y="1355076"/>
            <a:ext cx="7408738" cy="41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Step4 Meta Test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화면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28900"/>
            <a:ext cx="7886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Predict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화면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031087"/>
            <a:ext cx="7658100" cy="32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Step3-5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요청포맷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_2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차발송본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xlsx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dataset/data/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경로 아래에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규칙으로 생성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기록 및 모델 </a:t>
            </a:r>
            <a:r>
              <a:rPr lang="ko-KR" altLang="en-US" sz="1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저장파일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Step3-5/[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]/[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모델세팅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]/ 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Step3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train/train.csv, test/test.csv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Step4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test/test.csv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Step5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output/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nwaykshot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_[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].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json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입력설정파일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/step#.ini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모델세팅에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따라 다르게 생성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 세팅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model,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mbs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meta_batch_size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stp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num_steps_ml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</a:t>
            </a: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13" y="481828"/>
            <a:ext cx="2727211" cy="60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392</Words>
  <Application>Microsoft Office PowerPoint</Application>
  <PresentationFormat>화면 슬라이드 쇼(4:3)</PresentationFormat>
  <Paragraphs>114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나눔바른고딕</vt:lpstr>
      <vt:lpstr>나눔바른고딕 Light</vt:lpstr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UI 구성 예시</vt:lpstr>
      <vt:lpstr>Step3 Meta Train – (1)</vt:lpstr>
      <vt:lpstr>Step3 Meta Train – (2)</vt:lpstr>
      <vt:lpstr>Step4 Meta Test</vt:lpstr>
      <vt:lpstr>Step5 Predict</vt:lpstr>
      <vt:lpstr>Step3 Meta Train 실행 화면</vt:lpstr>
      <vt:lpstr>Step4 Meta Test 실행 화면</vt:lpstr>
      <vt:lpstr>Step5 Predict 실행 화면</vt:lpstr>
      <vt:lpstr>Step3-5 실행결과 생성된 파일</vt:lpstr>
      <vt:lpstr>Step5 실행결과 생성된 파일</vt:lpstr>
      <vt:lpstr>Step5 실행결과 생성된 파일</vt:lpstr>
      <vt:lpstr>Pretrained Model 첨부</vt:lpstr>
      <vt:lpstr>Pretrained Model 첨부</vt:lpstr>
      <vt:lpstr>Pretrained Model 불러오기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47</cp:revision>
  <dcterms:created xsi:type="dcterms:W3CDTF">2020-10-15T08:04:27Z</dcterms:created>
  <dcterms:modified xsi:type="dcterms:W3CDTF">2020-10-23T12:57:53Z</dcterms:modified>
</cp:coreProperties>
</file>