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58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26" autoAdjust="0"/>
    <p:restoredTop sz="84222" autoAdjust="0"/>
  </p:normalViewPr>
  <p:slideViewPr>
    <p:cSldViewPr snapToGrid="0" showGuides="1">
      <p:cViewPr>
        <p:scale>
          <a:sx n="75" d="100"/>
          <a:sy n="75" d="100"/>
        </p:scale>
        <p:origin x="5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A5F2C-8847-43A3-A81A-8C6B229F13F6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D52DF-E1C5-4108-8832-76122DF9D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71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D52DF-E1C5-4108-8832-76122DF9DC1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3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D52DF-E1C5-4108-8832-76122DF9DC1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3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37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05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71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8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2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06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6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40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34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19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00782-209F-4F09-8E33-E95593FCF97D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2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jpg"/><Relationship Id="rId18" Type="http://schemas.openxmlformats.org/officeDocument/2006/relationships/image" Target="../media/image19.jpg"/><Relationship Id="rId26" Type="http://schemas.openxmlformats.org/officeDocument/2006/relationships/image" Target="../media/image27.jpg"/><Relationship Id="rId21" Type="http://schemas.openxmlformats.org/officeDocument/2006/relationships/image" Target="../media/image22.jpg"/><Relationship Id="rId34" Type="http://schemas.openxmlformats.org/officeDocument/2006/relationships/image" Target="../media/image35.jpg"/><Relationship Id="rId7" Type="http://schemas.openxmlformats.org/officeDocument/2006/relationships/image" Target="../media/image8.jpg"/><Relationship Id="rId12" Type="http://schemas.openxmlformats.org/officeDocument/2006/relationships/image" Target="../media/image13.jpg"/><Relationship Id="rId17" Type="http://schemas.openxmlformats.org/officeDocument/2006/relationships/image" Target="../media/image18.jpg"/><Relationship Id="rId25" Type="http://schemas.openxmlformats.org/officeDocument/2006/relationships/image" Target="../media/image26.jpg"/><Relationship Id="rId33" Type="http://schemas.openxmlformats.org/officeDocument/2006/relationships/image" Target="../media/image34.jpg"/><Relationship Id="rId2" Type="http://schemas.openxmlformats.org/officeDocument/2006/relationships/image" Target="../media/image3.png"/><Relationship Id="rId16" Type="http://schemas.openxmlformats.org/officeDocument/2006/relationships/image" Target="../media/image17.jpg"/><Relationship Id="rId20" Type="http://schemas.openxmlformats.org/officeDocument/2006/relationships/image" Target="../media/image21.jpg"/><Relationship Id="rId29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24" Type="http://schemas.openxmlformats.org/officeDocument/2006/relationships/image" Target="../media/image25.jpg"/><Relationship Id="rId32" Type="http://schemas.openxmlformats.org/officeDocument/2006/relationships/image" Target="../media/image33.jpg"/><Relationship Id="rId37" Type="http://schemas.openxmlformats.org/officeDocument/2006/relationships/image" Target="../media/image38.jpg"/><Relationship Id="rId5" Type="http://schemas.openxmlformats.org/officeDocument/2006/relationships/image" Target="../media/image6.jpg"/><Relationship Id="rId15" Type="http://schemas.openxmlformats.org/officeDocument/2006/relationships/image" Target="../media/image16.jpg"/><Relationship Id="rId23" Type="http://schemas.openxmlformats.org/officeDocument/2006/relationships/image" Target="../media/image24.jpg"/><Relationship Id="rId28" Type="http://schemas.openxmlformats.org/officeDocument/2006/relationships/image" Target="../media/image29.jpg"/><Relationship Id="rId36" Type="http://schemas.openxmlformats.org/officeDocument/2006/relationships/image" Target="../media/image37.jpg"/><Relationship Id="rId10" Type="http://schemas.openxmlformats.org/officeDocument/2006/relationships/image" Target="../media/image11.jpg"/><Relationship Id="rId19" Type="http://schemas.openxmlformats.org/officeDocument/2006/relationships/image" Target="../media/image20.jpg"/><Relationship Id="rId31" Type="http://schemas.openxmlformats.org/officeDocument/2006/relationships/image" Target="../media/image32.jpg"/><Relationship Id="rId4" Type="http://schemas.openxmlformats.org/officeDocument/2006/relationships/image" Target="../media/image5.jpg"/><Relationship Id="rId9" Type="http://schemas.openxmlformats.org/officeDocument/2006/relationships/image" Target="../media/image10.jpg"/><Relationship Id="rId14" Type="http://schemas.openxmlformats.org/officeDocument/2006/relationships/image" Target="../media/image15.jpg"/><Relationship Id="rId22" Type="http://schemas.openxmlformats.org/officeDocument/2006/relationships/image" Target="../media/image23.jpg"/><Relationship Id="rId27" Type="http://schemas.openxmlformats.org/officeDocument/2006/relationships/image" Target="../media/image28.jpg"/><Relationship Id="rId30" Type="http://schemas.openxmlformats.org/officeDocument/2006/relationships/image" Target="../media/image31.jpg"/><Relationship Id="rId35" Type="http://schemas.openxmlformats.org/officeDocument/2006/relationships/image" Target="../media/image36.jpg"/><Relationship Id="rId8" Type="http://schemas.openxmlformats.org/officeDocument/2006/relationships/image" Target="../media/image9.jpg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6.jpg"/><Relationship Id="rId21" Type="http://schemas.openxmlformats.org/officeDocument/2006/relationships/image" Target="../media/image51.jpg"/><Relationship Id="rId42" Type="http://schemas.openxmlformats.org/officeDocument/2006/relationships/image" Target="../media/image72.jpg"/><Relationship Id="rId47" Type="http://schemas.openxmlformats.org/officeDocument/2006/relationships/image" Target="../media/image77.jpg"/><Relationship Id="rId63" Type="http://schemas.openxmlformats.org/officeDocument/2006/relationships/image" Target="../media/image93.jpg"/><Relationship Id="rId68" Type="http://schemas.openxmlformats.org/officeDocument/2006/relationships/image" Target="../media/image98.jpg"/><Relationship Id="rId7" Type="http://schemas.openxmlformats.org/officeDocument/2006/relationships/image" Target="../media/image19.jpg"/><Relationship Id="rId71" Type="http://schemas.openxmlformats.org/officeDocument/2006/relationships/image" Target="../media/image101.jp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6.jpg"/><Relationship Id="rId29" Type="http://schemas.openxmlformats.org/officeDocument/2006/relationships/image" Target="../media/image59.jpg"/><Relationship Id="rId11" Type="http://schemas.openxmlformats.org/officeDocument/2006/relationships/image" Target="../media/image41.jpg"/><Relationship Id="rId24" Type="http://schemas.openxmlformats.org/officeDocument/2006/relationships/image" Target="../media/image54.jpg"/><Relationship Id="rId32" Type="http://schemas.openxmlformats.org/officeDocument/2006/relationships/image" Target="../media/image62.jpg"/><Relationship Id="rId37" Type="http://schemas.openxmlformats.org/officeDocument/2006/relationships/image" Target="../media/image67.jpg"/><Relationship Id="rId40" Type="http://schemas.openxmlformats.org/officeDocument/2006/relationships/image" Target="../media/image70.jpg"/><Relationship Id="rId45" Type="http://schemas.openxmlformats.org/officeDocument/2006/relationships/image" Target="../media/image75.jpg"/><Relationship Id="rId53" Type="http://schemas.openxmlformats.org/officeDocument/2006/relationships/image" Target="../media/image83.jpg"/><Relationship Id="rId58" Type="http://schemas.openxmlformats.org/officeDocument/2006/relationships/image" Target="../media/image88.jpg"/><Relationship Id="rId66" Type="http://schemas.openxmlformats.org/officeDocument/2006/relationships/image" Target="../media/image96.jpg"/><Relationship Id="rId5" Type="http://schemas.openxmlformats.org/officeDocument/2006/relationships/image" Target="../media/image13.jpg"/><Relationship Id="rId61" Type="http://schemas.openxmlformats.org/officeDocument/2006/relationships/image" Target="../media/image91.jpg"/><Relationship Id="rId19" Type="http://schemas.openxmlformats.org/officeDocument/2006/relationships/image" Target="../media/image49.jpg"/><Relationship Id="rId14" Type="http://schemas.openxmlformats.org/officeDocument/2006/relationships/image" Target="../media/image44.jpg"/><Relationship Id="rId22" Type="http://schemas.openxmlformats.org/officeDocument/2006/relationships/image" Target="../media/image52.jpg"/><Relationship Id="rId27" Type="http://schemas.openxmlformats.org/officeDocument/2006/relationships/image" Target="../media/image57.jpg"/><Relationship Id="rId30" Type="http://schemas.openxmlformats.org/officeDocument/2006/relationships/image" Target="../media/image60.jpg"/><Relationship Id="rId35" Type="http://schemas.openxmlformats.org/officeDocument/2006/relationships/image" Target="../media/image65.jpg"/><Relationship Id="rId43" Type="http://schemas.openxmlformats.org/officeDocument/2006/relationships/image" Target="../media/image73.jpg"/><Relationship Id="rId48" Type="http://schemas.openxmlformats.org/officeDocument/2006/relationships/image" Target="../media/image78.jpg"/><Relationship Id="rId56" Type="http://schemas.openxmlformats.org/officeDocument/2006/relationships/image" Target="../media/image86.jpg"/><Relationship Id="rId64" Type="http://schemas.openxmlformats.org/officeDocument/2006/relationships/image" Target="../media/image94.jpg"/><Relationship Id="rId69" Type="http://schemas.openxmlformats.org/officeDocument/2006/relationships/image" Target="../media/image99.jpg"/><Relationship Id="rId8" Type="http://schemas.openxmlformats.org/officeDocument/2006/relationships/image" Target="../media/image20.jpg"/><Relationship Id="rId51" Type="http://schemas.openxmlformats.org/officeDocument/2006/relationships/image" Target="../media/image81.jpg"/><Relationship Id="rId3" Type="http://schemas.openxmlformats.org/officeDocument/2006/relationships/image" Target="../media/image3.png"/><Relationship Id="rId12" Type="http://schemas.openxmlformats.org/officeDocument/2006/relationships/image" Target="../media/image42.jpg"/><Relationship Id="rId17" Type="http://schemas.openxmlformats.org/officeDocument/2006/relationships/image" Target="../media/image47.jpg"/><Relationship Id="rId25" Type="http://schemas.openxmlformats.org/officeDocument/2006/relationships/image" Target="../media/image55.jpg"/><Relationship Id="rId33" Type="http://schemas.openxmlformats.org/officeDocument/2006/relationships/image" Target="../media/image63.jpg"/><Relationship Id="rId38" Type="http://schemas.openxmlformats.org/officeDocument/2006/relationships/image" Target="../media/image68.jpg"/><Relationship Id="rId46" Type="http://schemas.openxmlformats.org/officeDocument/2006/relationships/image" Target="../media/image76.jpg"/><Relationship Id="rId59" Type="http://schemas.openxmlformats.org/officeDocument/2006/relationships/image" Target="../media/image89.jpg"/><Relationship Id="rId67" Type="http://schemas.openxmlformats.org/officeDocument/2006/relationships/image" Target="../media/image97.jpg"/><Relationship Id="rId20" Type="http://schemas.openxmlformats.org/officeDocument/2006/relationships/image" Target="../media/image50.jpg"/><Relationship Id="rId41" Type="http://schemas.openxmlformats.org/officeDocument/2006/relationships/image" Target="../media/image71.jpg"/><Relationship Id="rId54" Type="http://schemas.openxmlformats.org/officeDocument/2006/relationships/image" Target="../media/image84.jpg"/><Relationship Id="rId62" Type="http://schemas.openxmlformats.org/officeDocument/2006/relationships/image" Target="../media/image92.jpg"/><Relationship Id="rId70" Type="http://schemas.openxmlformats.org/officeDocument/2006/relationships/image" Target="../media/image10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15" Type="http://schemas.openxmlformats.org/officeDocument/2006/relationships/image" Target="../media/image45.jpg"/><Relationship Id="rId23" Type="http://schemas.openxmlformats.org/officeDocument/2006/relationships/image" Target="../media/image53.jpg"/><Relationship Id="rId28" Type="http://schemas.openxmlformats.org/officeDocument/2006/relationships/image" Target="../media/image58.jpg"/><Relationship Id="rId36" Type="http://schemas.openxmlformats.org/officeDocument/2006/relationships/image" Target="../media/image66.jpg"/><Relationship Id="rId49" Type="http://schemas.openxmlformats.org/officeDocument/2006/relationships/image" Target="../media/image79.jpg"/><Relationship Id="rId57" Type="http://schemas.openxmlformats.org/officeDocument/2006/relationships/image" Target="../media/image87.jpg"/><Relationship Id="rId10" Type="http://schemas.openxmlformats.org/officeDocument/2006/relationships/image" Target="../media/image40.jpg"/><Relationship Id="rId31" Type="http://schemas.openxmlformats.org/officeDocument/2006/relationships/image" Target="../media/image61.jpg"/><Relationship Id="rId44" Type="http://schemas.openxmlformats.org/officeDocument/2006/relationships/image" Target="../media/image74.jpg"/><Relationship Id="rId52" Type="http://schemas.openxmlformats.org/officeDocument/2006/relationships/image" Target="../media/image82.jpg"/><Relationship Id="rId60" Type="http://schemas.openxmlformats.org/officeDocument/2006/relationships/image" Target="../media/image90.jpg"/><Relationship Id="rId65" Type="http://schemas.openxmlformats.org/officeDocument/2006/relationships/image" Target="../media/image95.jpg"/><Relationship Id="rId4" Type="http://schemas.openxmlformats.org/officeDocument/2006/relationships/image" Target="../media/image9.jpg"/><Relationship Id="rId9" Type="http://schemas.openxmlformats.org/officeDocument/2006/relationships/image" Target="../media/image39.jpg"/><Relationship Id="rId13" Type="http://schemas.openxmlformats.org/officeDocument/2006/relationships/image" Target="../media/image43.jpg"/><Relationship Id="rId18" Type="http://schemas.openxmlformats.org/officeDocument/2006/relationships/image" Target="../media/image48.jpg"/><Relationship Id="rId39" Type="http://schemas.openxmlformats.org/officeDocument/2006/relationships/image" Target="../media/image69.jpg"/><Relationship Id="rId34" Type="http://schemas.openxmlformats.org/officeDocument/2006/relationships/image" Target="../media/image64.jpg"/><Relationship Id="rId50" Type="http://schemas.openxmlformats.org/officeDocument/2006/relationships/image" Target="../media/image80.jpg"/><Relationship Id="rId55" Type="http://schemas.openxmlformats.org/officeDocument/2006/relationships/image" Target="../media/image8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jpg"/><Relationship Id="rId18" Type="http://schemas.openxmlformats.org/officeDocument/2006/relationships/image" Target="../media/image20.jpg"/><Relationship Id="rId26" Type="http://schemas.openxmlformats.org/officeDocument/2006/relationships/image" Target="../media/image111.jpg"/><Relationship Id="rId3" Type="http://schemas.openxmlformats.org/officeDocument/2006/relationships/image" Target="../media/image9.jpg"/><Relationship Id="rId21" Type="http://schemas.openxmlformats.org/officeDocument/2006/relationships/image" Target="../media/image106.jpg"/><Relationship Id="rId34" Type="http://schemas.openxmlformats.org/officeDocument/2006/relationships/image" Target="../media/image115.jpg"/><Relationship Id="rId7" Type="http://schemas.openxmlformats.org/officeDocument/2006/relationships/image" Target="../media/image14.jpg"/><Relationship Id="rId12" Type="http://schemas.openxmlformats.org/officeDocument/2006/relationships/image" Target="../media/image30.jpg"/><Relationship Id="rId17" Type="http://schemas.openxmlformats.org/officeDocument/2006/relationships/image" Target="../media/image19.jpg"/><Relationship Id="rId25" Type="http://schemas.openxmlformats.org/officeDocument/2006/relationships/image" Target="../media/image110.jpg"/><Relationship Id="rId33" Type="http://schemas.openxmlformats.org/officeDocument/2006/relationships/image" Target="../media/image42.jpg"/><Relationship Id="rId2" Type="http://schemas.openxmlformats.org/officeDocument/2006/relationships/image" Target="../media/image3.png"/><Relationship Id="rId16" Type="http://schemas.openxmlformats.org/officeDocument/2006/relationships/image" Target="../media/image26.jpg"/><Relationship Id="rId20" Type="http://schemas.openxmlformats.org/officeDocument/2006/relationships/image" Target="../media/image22.jpg"/><Relationship Id="rId29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11" Type="http://schemas.openxmlformats.org/officeDocument/2006/relationships/image" Target="../media/image29.jpg"/><Relationship Id="rId24" Type="http://schemas.openxmlformats.org/officeDocument/2006/relationships/image" Target="../media/image109.jpg"/><Relationship Id="rId32" Type="http://schemas.openxmlformats.org/officeDocument/2006/relationships/image" Target="../media/image41.jpg"/><Relationship Id="rId5" Type="http://schemas.openxmlformats.org/officeDocument/2006/relationships/image" Target="../media/image12.jpg"/><Relationship Id="rId15" Type="http://schemas.openxmlformats.org/officeDocument/2006/relationships/image" Target="../media/image25.jpg"/><Relationship Id="rId23" Type="http://schemas.openxmlformats.org/officeDocument/2006/relationships/image" Target="../media/image108.jpg"/><Relationship Id="rId28" Type="http://schemas.openxmlformats.org/officeDocument/2006/relationships/image" Target="../media/image113.jpg"/><Relationship Id="rId10" Type="http://schemas.openxmlformats.org/officeDocument/2006/relationships/image" Target="../media/image28.jpg"/><Relationship Id="rId19" Type="http://schemas.openxmlformats.org/officeDocument/2006/relationships/image" Target="../media/image21.jpg"/><Relationship Id="rId31" Type="http://schemas.openxmlformats.org/officeDocument/2006/relationships/image" Target="../media/image114.jpg"/><Relationship Id="rId4" Type="http://schemas.openxmlformats.org/officeDocument/2006/relationships/image" Target="../media/image10.jpg"/><Relationship Id="rId9" Type="http://schemas.openxmlformats.org/officeDocument/2006/relationships/image" Target="../media/image24.jpg"/><Relationship Id="rId14" Type="http://schemas.openxmlformats.org/officeDocument/2006/relationships/image" Target="../media/image38.jpg"/><Relationship Id="rId22" Type="http://schemas.openxmlformats.org/officeDocument/2006/relationships/image" Target="../media/image107.jpg"/><Relationship Id="rId27" Type="http://schemas.openxmlformats.org/officeDocument/2006/relationships/image" Target="../media/image112.jpg"/><Relationship Id="rId30" Type="http://schemas.openxmlformats.org/officeDocument/2006/relationships/image" Target="../media/image40.jpg"/><Relationship Id="rId35" Type="http://schemas.openxmlformats.org/officeDocument/2006/relationships/image" Target="../media/image43.jpg"/><Relationship Id="rId8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154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Preview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264683"/>
            <a:ext cx="7886702" cy="478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8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491" name="그림 4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8" y="1255429"/>
            <a:ext cx="7886702" cy="5024722"/>
          </a:xfrm>
          <a:prstGeom prst="rect">
            <a:avLst/>
          </a:prstGeom>
        </p:spPr>
      </p:pic>
      <p:sp>
        <p:nvSpPr>
          <p:cNvPr id="43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154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Preprocessing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한쪽 모서리가 잘린 사각형 141"/>
          <p:cNvSpPr/>
          <p:nvPr/>
        </p:nvSpPr>
        <p:spPr>
          <a:xfrm>
            <a:off x="6194584" y="2154369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한쪽 모서리가 잘린 사각형 143"/>
          <p:cNvSpPr/>
          <p:nvPr/>
        </p:nvSpPr>
        <p:spPr>
          <a:xfrm>
            <a:off x="5428612" y="2154369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 Test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한쪽 모서리가 잘린 사각형 142"/>
          <p:cNvSpPr/>
          <p:nvPr/>
        </p:nvSpPr>
        <p:spPr>
          <a:xfrm>
            <a:off x="3900195" y="2151628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4" name="한쪽 모서리가 잘린 사각형 403"/>
          <p:cNvSpPr/>
          <p:nvPr/>
        </p:nvSpPr>
        <p:spPr>
          <a:xfrm>
            <a:off x="3135368" y="2151628"/>
            <a:ext cx="756000" cy="163004"/>
          </a:xfrm>
          <a:prstGeom prst="snip1Rect">
            <a:avLst/>
          </a:prstGeom>
          <a:solidFill>
            <a:srgbClr val="333F50"/>
          </a:solidFill>
          <a:ln w="9525"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Preview</a:t>
            </a:r>
            <a:endParaRPr lang="ko-KR" altLang="en-US" sz="675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154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Preview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32" name="한쪽 모서리가 잘린 사각형 331"/>
          <p:cNvSpPr/>
          <p:nvPr/>
        </p:nvSpPr>
        <p:spPr>
          <a:xfrm>
            <a:off x="4665023" y="2151628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 Train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4" name="직사각형 333"/>
          <p:cNvSpPr/>
          <p:nvPr/>
        </p:nvSpPr>
        <p:spPr>
          <a:xfrm>
            <a:off x="1715894" y="2151631"/>
            <a:ext cx="1342376" cy="3337229"/>
          </a:xfrm>
          <a:prstGeom prst="rect">
            <a:avLst/>
          </a:prstGeom>
          <a:solidFill>
            <a:srgbClr val="F0F3F6"/>
          </a:solidFill>
          <a:ln w="9525">
            <a:solidFill>
              <a:srgbClr val="E5E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6" name="직사각형 335"/>
          <p:cNvSpPr/>
          <p:nvPr/>
        </p:nvSpPr>
        <p:spPr>
          <a:xfrm>
            <a:off x="3135551" y="2314188"/>
            <a:ext cx="4452356" cy="3175789"/>
          </a:xfrm>
          <a:prstGeom prst="rect">
            <a:avLst/>
          </a:prstGeom>
          <a:solidFill>
            <a:srgbClr val="F0F3F6"/>
          </a:solidFill>
          <a:ln w="952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7" name="직사각형 336"/>
          <p:cNvSpPr/>
          <p:nvPr/>
        </p:nvSpPr>
        <p:spPr>
          <a:xfrm>
            <a:off x="1708167" y="1917874"/>
            <a:ext cx="5879741" cy="204587"/>
          </a:xfrm>
          <a:prstGeom prst="rect">
            <a:avLst/>
          </a:prstGeom>
          <a:solidFill>
            <a:srgbClr val="222E38"/>
          </a:solidFill>
          <a:ln w="9525">
            <a:solidFill>
              <a:srgbClr val="222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ko-KR" alt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9" name="직사각형 348"/>
          <p:cNvSpPr/>
          <p:nvPr/>
        </p:nvSpPr>
        <p:spPr>
          <a:xfrm>
            <a:off x="5221380" y="5365318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ko-KR" altLang="en-US" sz="525" b="1" u="sn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0" name="직사각형 349"/>
          <p:cNvSpPr/>
          <p:nvPr/>
        </p:nvSpPr>
        <p:spPr>
          <a:xfrm>
            <a:off x="5297547" y="5365318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ko-KR" altLang="en-US" sz="525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1" name="직사각형 350"/>
          <p:cNvSpPr/>
          <p:nvPr/>
        </p:nvSpPr>
        <p:spPr>
          <a:xfrm>
            <a:off x="5371749" y="5365318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ko-KR" altLang="en-US" sz="525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2" name="Picture 2" descr="Next, next arrow, next button, next circle, next ic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172" y="5385310"/>
            <a:ext cx="59255" cy="5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3" name="직사각형 352"/>
          <p:cNvSpPr/>
          <p:nvPr/>
        </p:nvSpPr>
        <p:spPr>
          <a:xfrm>
            <a:off x="1727276" y="2525511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1845678" y="3313194"/>
            <a:ext cx="10607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55" name="그룹 354"/>
          <p:cNvGrpSpPr/>
          <p:nvPr/>
        </p:nvGrpSpPr>
        <p:grpSpPr>
          <a:xfrm>
            <a:off x="1745877" y="3308243"/>
            <a:ext cx="133909" cy="196208"/>
            <a:chOff x="337741" y="1213851"/>
            <a:chExt cx="211455" cy="309832"/>
          </a:xfrm>
        </p:grpSpPr>
        <p:grpSp>
          <p:nvGrpSpPr>
            <p:cNvPr id="356" name="그룹 355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358" name="그룹 357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65" name="육각형 364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66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59" name="그룹 358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63" name="육각형 362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64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60" name="그룹 359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61" name="육각형 360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62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357" name="TextBox 356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67" name="직사각형 366"/>
          <p:cNvSpPr/>
          <p:nvPr/>
        </p:nvSpPr>
        <p:spPr>
          <a:xfrm>
            <a:off x="1727276" y="2692662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" name="직사각형 367"/>
          <p:cNvSpPr/>
          <p:nvPr/>
        </p:nvSpPr>
        <p:spPr>
          <a:xfrm>
            <a:off x="1727276" y="2705570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1845676" y="3493252"/>
            <a:ext cx="104231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Meta Train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70" name="그룹 369"/>
          <p:cNvGrpSpPr/>
          <p:nvPr/>
        </p:nvGrpSpPr>
        <p:grpSpPr>
          <a:xfrm>
            <a:off x="1745877" y="3488302"/>
            <a:ext cx="133909" cy="196208"/>
            <a:chOff x="337741" y="1213851"/>
            <a:chExt cx="211455" cy="309832"/>
          </a:xfrm>
        </p:grpSpPr>
        <p:grpSp>
          <p:nvGrpSpPr>
            <p:cNvPr id="371" name="그룹 370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373" name="그룹 372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80" name="육각형 379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81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74" name="그룹 373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78" name="육각형 377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79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75" name="그룹 374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76" name="육각형 37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7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372" name="TextBox 371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82" name="갈매기형 수장 381"/>
          <p:cNvSpPr/>
          <p:nvPr/>
        </p:nvSpPr>
        <p:spPr>
          <a:xfrm rot="5400000">
            <a:off x="2941050" y="3368696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383" name="갈매기형 수장 382"/>
          <p:cNvSpPr/>
          <p:nvPr/>
        </p:nvSpPr>
        <p:spPr>
          <a:xfrm rot="5400000">
            <a:off x="2941050" y="3538370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384" name="직선 연결선 383"/>
          <p:cNvCxnSpPr/>
          <p:nvPr/>
        </p:nvCxnSpPr>
        <p:spPr>
          <a:xfrm>
            <a:off x="1745874" y="3287836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직선 연결선 385"/>
          <p:cNvCxnSpPr/>
          <p:nvPr/>
        </p:nvCxnSpPr>
        <p:spPr>
          <a:xfrm>
            <a:off x="1745874" y="3473742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연결선 386"/>
          <p:cNvCxnSpPr/>
          <p:nvPr/>
        </p:nvCxnSpPr>
        <p:spPr>
          <a:xfrm>
            <a:off x="1750637" y="3656881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직사각형 387"/>
          <p:cNvSpPr/>
          <p:nvPr/>
        </p:nvSpPr>
        <p:spPr>
          <a:xfrm>
            <a:off x="1727276" y="2346801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1845676" y="2342503"/>
            <a:ext cx="68950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Preview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90" name="그룹 389"/>
          <p:cNvGrpSpPr/>
          <p:nvPr/>
        </p:nvGrpSpPr>
        <p:grpSpPr>
          <a:xfrm>
            <a:off x="1745877" y="2331428"/>
            <a:ext cx="133909" cy="196208"/>
            <a:chOff x="337741" y="1213851"/>
            <a:chExt cx="211455" cy="309832"/>
          </a:xfrm>
        </p:grpSpPr>
        <p:grpSp>
          <p:nvGrpSpPr>
            <p:cNvPr id="391" name="그룹 390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393" name="그룹 392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00" name="육각형 399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01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94" name="그룹 393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98" name="육각형 397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99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95" name="그룹 394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96" name="육각형 39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9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392" name="TextBox 391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02" name="TextBox 401"/>
          <p:cNvSpPr txBox="1"/>
          <p:nvPr/>
        </p:nvSpPr>
        <p:spPr>
          <a:xfrm>
            <a:off x="3168822" y="2320554"/>
            <a:ext cx="81860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b="1" dirty="0">
                <a:latin typeface="Calibri" panose="020F0502020204030204" pitchFamily="34" charset="0"/>
                <a:cs typeface="Calibri" panose="020F0502020204030204" pitchFamily="34" charset="0"/>
              </a:rPr>
              <a:t>Preview</a:t>
            </a:r>
            <a:endParaRPr lang="ko-KR" altLang="en-US" sz="7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3" name="직선 연결선 402"/>
          <p:cNvCxnSpPr/>
          <p:nvPr/>
        </p:nvCxnSpPr>
        <p:spPr>
          <a:xfrm>
            <a:off x="3175547" y="2477051"/>
            <a:ext cx="437132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갈매기형 수장 404"/>
          <p:cNvSpPr/>
          <p:nvPr/>
        </p:nvSpPr>
        <p:spPr>
          <a:xfrm rot="16200000">
            <a:off x="2941539" y="2393173"/>
            <a:ext cx="28952" cy="3853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410" name="직사각형 409"/>
          <p:cNvSpPr/>
          <p:nvPr/>
        </p:nvSpPr>
        <p:spPr>
          <a:xfrm>
            <a:off x="3251868" y="2674664"/>
            <a:ext cx="4210021" cy="2647305"/>
          </a:xfrm>
          <a:prstGeom prst="rect">
            <a:avLst/>
          </a:prstGeom>
          <a:solidFill>
            <a:schemeClr val="bg1"/>
          </a:solidFill>
          <a:ln w="63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1" name="TextBox 410"/>
          <p:cNvSpPr txBox="1"/>
          <p:nvPr/>
        </p:nvSpPr>
        <p:spPr>
          <a:xfrm>
            <a:off x="3332880" y="3457037"/>
            <a:ext cx="37034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25" dirty="0" smtClean="0">
                <a:latin typeface="Calibri" panose="020F0502020204030204" pitchFamily="34" charset="0"/>
                <a:cs typeface="Calibri" panose="020F0502020204030204" pitchFamily="34" charset="0"/>
              </a:rPr>
              <a:t>bird</a:t>
            </a:r>
            <a:endParaRPr lang="ko-KR" altLang="en-US" sz="82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3" name="TextBox 412"/>
          <p:cNvSpPr txBox="1"/>
          <p:nvPr/>
        </p:nvSpPr>
        <p:spPr>
          <a:xfrm>
            <a:off x="3308668" y="4868321"/>
            <a:ext cx="4099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dog</a:t>
            </a:r>
            <a:endParaRPr lang="ko-KR" altLang="en-US" sz="82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6" name="직선 연결선 415"/>
          <p:cNvCxnSpPr/>
          <p:nvPr/>
        </p:nvCxnSpPr>
        <p:spPr>
          <a:xfrm>
            <a:off x="3823557" y="3311754"/>
            <a:ext cx="3537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직사각형 416"/>
          <p:cNvSpPr/>
          <p:nvPr/>
        </p:nvSpPr>
        <p:spPr>
          <a:xfrm>
            <a:off x="3252178" y="2671702"/>
            <a:ext cx="4209710" cy="1407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18" name="TextBox 417"/>
          <p:cNvSpPr txBox="1"/>
          <p:nvPr/>
        </p:nvSpPr>
        <p:spPr>
          <a:xfrm>
            <a:off x="5378830" y="2677418"/>
            <a:ext cx="535506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b="1" dirty="0"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lang="ko-KR" altLang="en-US" sz="675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" name="TextBox 418"/>
          <p:cNvSpPr txBox="1"/>
          <p:nvPr/>
        </p:nvSpPr>
        <p:spPr>
          <a:xfrm>
            <a:off x="3276251" y="2675270"/>
            <a:ext cx="48556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b="1" dirty="0"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endParaRPr lang="ko-KR" altLang="en-US" sz="675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" name="이등변 삼각형 419"/>
          <p:cNvSpPr/>
          <p:nvPr/>
        </p:nvSpPr>
        <p:spPr>
          <a:xfrm rot="10800000">
            <a:off x="3718577" y="2732504"/>
            <a:ext cx="33763" cy="2910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421" name="직선 연결선 420"/>
          <p:cNvCxnSpPr/>
          <p:nvPr/>
        </p:nvCxnSpPr>
        <p:spPr>
          <a:xfrm>
            <a:off x="3818665" y="2679131"/>
            <a:ext cx="0" cy="2646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직선 연결선 421"/>
          <p:cNvCxnSpPr/>
          <p:nvPr/>
        </p:nvCxnSpPr>
        <p:spPr>
          <a:xfrm>
            <a:off x="3828320" y="3809764"/>
            <a:ext cx="3537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직선 연결선 422"/>
          <p:cNvCxnSpPr/>
          <p:nvPr/>
        </p:nvCxnSpPr>
        <p:spPr>
          <a:xfrm>
            <a:off x="3248398" y="4303011"/>
            <a:ext cx="4104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직선 연결선 423"/>
          <p:cNvCxnSpPr/>
          <p:nvPr/>
        </p:nvCxnSpPr>
        <p:spPr>
          <a:xfrm>
            <a:off x="3818665" y="4801021"/>
            <a:ext cx="3537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직선 연결선 424"/>
          <p:cNvCxnSpPr/>
          <p:nvPr/>
        </p:nvCxnSpPr>
        <p:spPr>
          <a:xfrm>
            <a:off x="3818665" y="5289507"/>
            <a:ext cx="3537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직선 연결선 426"/>
          <p:cNvCxnSpPr/>
          <p:nvPr/>
        </p:nvCxnSpPr>
        <p:spPr>
          <a:xfrm>
            <a:off x="4313293" y="2811820"/>
            <a:ext cx="0" cy="2511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직선 연결선 427"/>
          <p:cNvCxnSpPr/>
          <p:nvPr/>
        </p:nvCxnSpPr>
        <p:spPr>
          <a:xfrm>
            <a:off x="4826970" y="2811820"/>
            <a:ext cx="0" cy="2511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직선 연결선 428"/>
          <p:cNvCxnSpPr/>
          <p:nvPr/>
        </p:nvCxnSpPr>
        <p:spPr>
          <a:xfrm>
            <a:off x="5340648" y="2811820"/>
            <a:ext cx="0" cy="2511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직선 연결선 429"/>
          <p:cNvCxnSpPr/>
          <p:nvPr/>
        </p:nvCxnSpPr>
        <p:spPr>
          <a:xfrm>
            <a:off x="5854325" y="2811820"/>
            <a:ext cx="0" cy="2511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직선 연결선 430"/>
          <p:cNvCxnSpPr/>
          <p:nvPr/>
        </p:nvCxnSpPr>
        <p:spPr>
          <a:xfrm>
            <a:off x="6368003" y="2811820"/>
            <a:ext cx="0" cy="2511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직선 연결선 431"/>
          <p:cNvCxnSpPr/>
          <p:nvPr/>
        </p:nvCxnSpPr>
        <p:spPr>
          <a:xfrm>
            <a:off x="6878945" y="2811820"/>
            <a:ext cx="0" cy="2511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직선 연결선 432"/>
          <p:cNvCxnSpPr/>
          <p:nvPr/>
        </p:nvCxnSpPr>
        <p:spPr>
          <a:xfrm>
            <a:off x="7392623" y="2811820"/>
            <a:ext cx="0" cy="2511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690" y="3347400"/>
            <a:ext cx="432000" cy="432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29" y="3347400"/>
            <a:ext cx="432000" cy="432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350" y="3844200"/>
            <a:ext cx="432000" cy="432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050" y="3844200"/>
            <a:ext cx="432000" cy="432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750" y="3844200"/>
            <a:ext cx="432000" cy="432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450" y="3844200"/>
            <a:ext cx="432000" cy="432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150" y="3844200"/>
            <a:ext cx="432000" cy="432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550" y="3844200"/>
            <a:ext cx="432000" cy="432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386" y="3347400"/>
            <a:ext cx="432000" cy="432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248" y="3347400"/>
            <a:ext cx="432000" cy="432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108" y="3347400"/>
            <a:ext cx="432000" cy="4320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969" y="3347400"/>
            <a:ext cx="432000" cy="4320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850" y="3844200"/>
            <a:ext cx="432000" cy="432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550" y="3347400"/>
            <a:ext cx="432000" cy="4320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090" y="2847263"/>
            <a:ext cx="432000" cy="432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549" y="2847263"/>
            <a:ext cx="432000" cy="4320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407" y="2847263"/>
            <a:ext cx="432000" cy="432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534" y="2847263"/>
            <a:ext cx="432000" cy="4320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149" y="2847263"/>
            <a:ext cx="432000" cy="432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679" y="2847263"/>
            <a:ext cx="432000" cy="4320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338" y="2847263"/>
            <a:ext cx="432000" cy="432000"/>
          </a:xfrm>
          <a:prstGeom prst="rect">
            <a:avLst/>
          </a:prstGeom>
        </p:spPr>
      </p:pic>
      <p:sp>
        <p:nvSpPr>
          <p:cNvPr id="438" name="직사각형 437"/>
          <p:cNvSpPr/>
          <p:nvPr/>
        </p:nvSpPr>
        <p:spPr>
          <a:xfrm>
            <a:off x="1727202" y="2882178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9" name="TextBox 438"/>
          <p:cNvSpPr txBox="1"/>
          <p:nvPr/>
        </p:nvSpPr>
        <p:spPr>
          <a:xfrm>
            <a:off x="1845602" y="3669861"/>
            <a:ext cx="10464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latin typeface="Calibri" panose="020F0502020204030204" pitchFamily="34" charset="0"/>
                <a:cs typeface="Calibri" panose="020F0502020204030204" pitchFamily="34" charset="0"/>
              </a:rPr>
              <a:t>Meta </a:t>
            </a:r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40" name="그룹 439"/>
          <p:cNvGrpSpPr/>
          <p:nvPr/>
        </p:nvGrpSpPr>
        <p:grpSpPr>
          <a:xfrm>
            <a:off x="1745802" y="3664910"/>
            <a:ext cx="133909" cy="196208"/>
            <a:chOff x="337741" y="1213851"/>
            <a:chExt cx="211455" cy="309832"/>
          </a:xfrm>
        </p:grpSpPr>
        <p:grpSp>
          <p:nvGrpSpPr>
            <p:cNvPr id="441" name="그룹 440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443" name="그룹 442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50" name="육각형 449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51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4" name="그룹 443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48" name="육각형 447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49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5" name="그룹 444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46" name="육각형 44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4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442" name="TextBox 441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52" name="갈매기형 수장 451"/>
          <p:cNvSpPr/>
          <p:nvPr/>
        </p:nvSpPr>
        <p:spPr>
          <a:xfrm rot="5400000">
            <a:off x="2940977" y="3714978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454" name="직선 연결선 453"/>
          <p:cNvCxnSpPr/>
          <p:nvPr/>
        </p:nvCxnSpPr>
        <p:spPr>
          <a:xfrm>
            <a:off x="1745801" y="3833489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1" name="그림 460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917" y="4337834"/>
            <a:ext cx="432000" cy="432000"/>
          </a:xfrm>
          <a:prstGeom prst="rect">
            <a:avLst/>
          </a:prstGeom>
        </p:spPr>
      </p:pic>
      <p:pic>
        <p:nvPicPr>
          <p:cNvPr id="462" name="그림 46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29" y="4341536"/>
            <a:ext cx="432000" cy="432000"/>
          </a:xfrm>
          <a:prstGeom prst="rect">
            <a:avLst/>
          </a:prstGeom>
        </p:spPr>
      </p:pic>
      <p:pic>
        <p:nvPicPr>
          <p:cNvPr id="463" name="그림 46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386" y="4822050"/>
            <a:ext cx="432000" cy="432000"/>
          </a:xfrm>
          <a:prstGeom prst="rect">
            <a:avLst/>
          </a:prstGeom>
        </p:spPr>
      </p:pic>
      <p:pic>
        <p:nvPicPr>
          <p:cNvPr id="464" name="그림 463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149" y="4826319"/>
            <a:ext cx="432000" cy="432000"/>
          </a:xfrm>
          <a:prstGeom prst="rect">
            <a:avLst/>
          </a:prstGeom>
        </p:spPr>
      </p:pic>
      <p:pic>
        <p:nvPicPr>
          <p:cNvPr id="465" name="그림 464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386" y="4333133"/>
            <a:ext cx="432000" cy="432000"/>
          </a:xfrm>
          <a:prstGeom prst="rect">
            <a:avLst/>
          </a:prstGeom>
        </p:spPr>
      </p:pic>
      <p:pic>
        <p:nvPicPr>
          <p:cNvPr id="466" name="그림 465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626" y="4341536"/>
            <a:ext cx="432000" cy="432000"/>
          </a:xfrm>
          <a:prstGeom prst="rect">
            <a:avLst/>
          </a:prstGeom>
        </p:spPr>
      </p:pic>
      <p:pic>
        <p:nvPicPr>
          <p:cNvPr id="467" name="그림 466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149" y="4335968"/>
            <a:ext cx="432000" cy="432000"/>
          </a:xfrm>
          <a:prstGeom prst="rect">
            <a:avLst/>
          </a:prstGeom>
        </p:spPr>
      </p:pic>
      <p:pic>
        <p:nvPicPr>
          <p:cNvPr id="468" name="그림 467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979" y="4826319"/>
            <a:ext cx="432000" cy="432000"/>
          </a:xfrm>
          <a:prstGeom prst="rect">
            <a:avLst/>
          </a:prstGeom>
        </p:spPr>
      </p:pic>
      <p:pic>
        <p:nvPicPr>
          <p:cNvPr id="469" name="그림 468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864" y="4343723"/>
            <a:ext cx="432000" cy="432000"/>
          </a:xfrm>
          <a:prstGeom prst="rect">
            <a:avLst/>
          </a:prstGeom>
        </p:spPr>
      </p:pic>
      <p:pic>
        <p:nvPicPr>
          <p:cNvPr id="470" name="그림 469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523" y="4826319"/>
            <a:ext cx="432000" cy="432000"/>
          </a:xfrm>
          <a:prstGeom prst="rect">
            <a:avLst/>
          </a:prstGeom>
        </p:spPr>
      </p:pic>
      <p:pic>
        <p:nvPicPr>
          <p:cNvPr id="471" name="그림 470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550" y="4829113"/>
            <a:ext cx="432000" cy="432000"/>
          </a:xfrm>
          <a:prstGeom prst="rect">
            <a:avLst/>
          </a:prstGeom>
        </p:spPr>
      </p:pic>
      <p:pic>
        <p:nvPicPr>
          <p:cNvPr id="472" name="그림 471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665" y="4826319"/>
            <a:ext cx="432000" cy="432000"/>
          </a:xfrm>
          <a:prstGeom prst="rect">
            <a:avLst/>
          </a:prstGeom>
        </p:spPr>
      </p:pic>
      <p:pic>
        <p:nvPicPr>
          <p:cNvPr id="473" name="그림 472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626" y="4829113"/>
            <a:ext cx="432000" cy="432000"/>
          </a:xfrm>
          <a:prstGeom prst="rect">
            <a:avLst/>
          </a:prstGeom>
        </p:spPr>
      </p:pic>
      <p:pic>
        <p:nvPicPr>
          <p:cNvPr id="474" name="그림 473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550" y="4341536"/>
            <a:ext cx="432000" cy="432000"/>
          </a:xfrm>
          <a:prstGeom prst="rect">
            <a:avLst/>
          </a:prstGeom>
        </p:spPr>
      </p:pic>
      <p:sp>
        <p:nvSpPr>
          <p:cNvPr id="414" name="직사각형 413"/>
          <p:cNvSpPr/>
          <p:nvPr/>
        </p:nvSpPr>
        <p:spPr>
          <a:xfrm>
            <a:off x="7378031" y="2822226"/>
            <a:ext cx="77202" cy="2499745"/>
          </a:xfrm>
          <a:prstGeom prst="rect">
            <a:avLst/>
          </a:prstGeom>
          <a:solidFill>
            <a:srgbClr val="E5E7EA"/>
          </a:solidFill>
          <a:ln>
            <a:solidFill>
              <a:srgbClr val="E5E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15" name="모서리가 둥근 직사각형 414"/>
          <p:cNvSpPr/>
          <p:nvPr/>
        </p:nvSpPr>
        <p:spPr>
          <a:xfrm>
            <a:off x="7384758" y="2832158"/>
            <a:ext cx="65669" cy="115257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8" name="TextBox 217"/>
          <p:cNvSpPr txBox="1"/>
          <p:nvPr/>
        </p:nvSpPr>
        <p:spPr>
          <a:xfrm>
            <a:off x="1685480" y="2481770"/>
            <a:ext cx="964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endParaRPr lang="ko-KR" altLang="en-U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700437" y="2691101"/>
            <a:ext cx="10042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Calibri" panose="020F0502020204030204" pitchFamily="34" charset="0"/>
                <a:cs typeface="Calibri" panose="020F0502020204030204" pitchFamily="34" charset="0"/>
              </a:rPr>
              <a:t>Bench mark dataset:</a:t>
            </a:r>
            <a:endParaRPr lang="ko-KR" altLang="en-US"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2" name="그룹 221"/>
          <p:cNvGrpSpPr/>
          <p:nvPr/>
        </p:nvGrpSpPr>
        <p:grpSpPr>
          <a:xfrm>
            <a:off x="1810614" y="2920326"/>
            <a:ext cx="927577" cy="232566"/>
            <a:chOff x="1361103" y="2672840"/>
            <a:chExt cx="986901" cy="302398"/>
          </a:xfrm>
        </p:grpSpPr>
        <p:sp>
          <p:nvSpPr>
            <p:cNvPr id="223" name="직사각형 222"/>
            <p:cNvSpPr/>
            <p:nvPr/>
          </p:nvSpPr>
          <p:spPr>
            <a:xfrm>
              <a:off x="1361103" y="2672840"/>
              <a:ext cx="829646" cy="151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</a:t>
              </a:r>
              <a:r>
                <a:rPr lang="en-US" altLang="ko-KR" sz="700" dirty="0" err="1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mniglot</a:t>
              </a:r>
              <a:endParaRPr lang="ko-KR" altLang="en-US" sz="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4" name="직사각형 223"/>
            <p:cNvSpPr/>
            <p:nvPr/>
          </p:nvSpPr>
          <p:spPr>
            <a:xfrm>
              <a:off x="2187575" y="2672840"/>
              <a:ext cx="160429" cy="151200"/>
            </a:xfrm>
            <a:prstGeom prst="rect">
              <a:avLst/>
            </a:prstGeom>
            <a:solidFill>
              <a:srgbClr val="E5E7EA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갈매기형 수장 224"/>
            <p:cNvSpPr/>
            <p:nvPr/>
          </p:nvSpPr>
          <p:spPr>
            <a:xfrm rot="5400000">
              <a:off x="2244698" y="2720595"/>
              <a:ext cx="54000" cy="54000"/>
            </a:xfrm>
            <a:prstGeom prst="chevron">
              <a:avLst/>
            </a:prstGeom>
            <a:solidFill>
              <a:schemeClr val="tx2">
                <a:lumMod val="75000"/>
              </a:schemeClr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6" name="직사각형 225"/>
            <p:cNvSpPr/>
            <p:nvPr/>
          </p:nvSpPr>
          <p:spPr>
            <a:xfrm>
              <a:off x="1361104" y="2824038"/>
              <a:ext cx="826472" cy="151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Mini-ImageNet</a:t>
              </a:r>
              <a:endParaRPr lang="ko-KR" altLang="en-US" sz="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44" name="직선 연결선 243"/>
          <p:cNvCxnSpPr/>
          <p:nvPr/>
        </p:nvCxnSpPr>
        <p:spPr>
          <a:xfrm>
            <a:off x="1750637" y="3831605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1845602" y="3844585"/>
            <a:ext cx="10464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46" name="그룹 245"/>
          <p:cNvGrpSpPr/>
          <p:nvPr/>
        </p:nvGrpSpPr>
        <p:grpSpPr>
          <a:xfrm>
            <a:off x="1745802" y="3839634"/>
            <a:ext cx="133909" cy="196208"/>
            <a:chOff x="337741" y="1213851"/>
            <a:chExt cx="211455" cy="309832"/>
          </a:xfrm>
        </p:grpSpPr>
        <p:grpSp>
          <p:nvGrpSpPr>
            <p:cNvPr id="247" name="그룹 246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249" name="그룹 248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56" name="육각형 25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5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50" name="그룹 249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54" name="육각형 253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55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51" name="그룹 250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52" name="육각형 251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53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248" name="TextBox 247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58" name="갈매기형 수장 257"/>
          <p:cNvSpPr/>
          <p:nvPr/>
        </p:nvSpPr>
        <p:spPr>
          <a:xfrm rot="5400000">
            <a:off x="2940977" y="3889702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259" name="직선 연결선 258"/>
          <p:cNvCxnSpPr/>
          <p:nvPr/>
        </p:nvCxnSpPr>
        <p:spPr>
          <a:xfrm>
            <a:off x="1745801" y="4008213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내용 개체 틀 4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8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한쪽 모서리가 잘린 사각형 193"/>
          <p:cNvSpPr/>
          <p:nvPr/>
        </p:nvSpPr>
        <p:spPr>
          <a:xfrm>
            <a:off x="5428612" y="2154369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 Test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한쪽 모서리가 잘린 사각형 192"/>
          <p:cNvSpPr/>
          <p:nvPr/>
        </p:nvSpPr>
        <p:spPr>
          <a:xfrm>
            <a:off x="4665023" y="2151628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 Train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4" name="한쪽 모서리가 잘린 사각형 403"/>
          <p:cNvSpPr/>
          <p:nvPr/>
        </p:nvSpPr>
        <p:spPr>
          <a:xfrm>
            <a:off x="3135368" y="2151628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Preview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총괄 데모 계획</a:t>
            </a:r>
          </a:p>
        </p:txBody>
      </p:sp>
      <p:sp>
        <p:nvSpPr>
          <p:cNvPr id="1447" name="내용 개체 틀 2"/>
          <p:cNvSpPr>
            <a:spLocks noGrp="1"/>
          </p:cNvSpPr>
          <p:nvPr>
            <p:ph idx="1"/>
          </p:nvPr>
        </p:nvSpPr>
        <p:spPr>
          <a:xfrm>
            <a:off x="1614488" y="1543053"/>
            <a:ext cx="6062316" cy="3946922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ko-KR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i-stream </a:t>
            </a:r>
            <a:r>
              <a:rPr lang="ko-KR" altLang="en-US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및 </a:t>
            </a:r>
            <a:r>
              <a:rPr lang="en-US" altLang="ko-KR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i-canvas </a:t>
            </a:r>
            <a:r>
              <a:rPr lang="ko-KR" altLang="en-US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연동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33" name="한쪽 모서리가 잘린 사각형 332"/>
          <p:cNvSpPr/>
          <p:nvPr/>
        </p:nvSpPr>
        <p:spPr>
          <a:xfrm>
            <a:off x="3900195" y="2151628"/>
            <a:ext cx="756000" cy="163004"/>
          </a:xfrm>
          <a:prstGeom prst="snip1Rect">
            <a:avLst/>
          </a:prstGeom>
          <a:solidFill>
            <a:srgbClr val="002060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endParaRPr lang="ko-KR" altLang="en-US" sz="675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4" name="직사각형 333"/>
          <p:cNvSpPr/>
          <p:nvPr/>
        </p:nvSpPr>
        <p:spPr>
          <a:xfrm>
            <a:off x="1715894" y="2151631"/>
            <a:ext cx="1342376" cy="3337229"/>
          </a:xfrm>
          <a:prstGeom prst="rect">
            <a:avLst/>
          </a:prstGeom>
          <a:solidFill>
            <a:srgbClr val="F0F3F6"/>
          </a:solidFill>
          <a:ln w="9525">
            <a:solidFill>
              <a:srgbClr val="E5E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6" name="직사각형 335"/>
          <p:cNvSpPr/>
          <p:nvPr/>
        </p:nvSpPr>
        <p:spPr>
          <a:xfrm>
            <a:off x="3135551" y="2314188"/>
            <a:ext cx="4452356" cy="3175789"/>
          </a:xfrm>
          <a:prstGeom prst="rect">
            <a:avLst/>
          </a:prstGeom>
          <a:solidFill>
            <a:srgbClr val="F0F3F6"/>
          </a:solidFill>
          <a:ln w="952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7" name="직사각형 336"/>
          <p:cNvSpPr/>
          <p:nvPr/>
        </p:nvSpPr>
        <p:spPr>
          <a:xfrm>
            <a:off x="1708167" y="1917874"/>
            <a:ext cx="5879741" cy="204587"/>
          </a:xfrm>
          <a:prstGeom prst="rect">
            <a:avLst/>
          </a:prstGeom>
          <a:solidFill>
            <a:srgbClr val="222E38"/>
          </a:solidFill>
          <a:ln w="9525">
            <a:solidFill>
              <a:srgbClr val="222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ko-KR" alt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9" name="직사각형 348"/>
          <p:cNvSpPr/>
          <p:nvPr/>
        </p:nvSpPr>
        <p:spPr>
          <a:xfrm>
            <a:off x="5097113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ko-KR" altLang="en-US" sz="525" b="1" u="sn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0" name="직사각형 349"/>
          <p:cNvSpPr/>
          <p:nvPr/>
        </p:nvSpPr>
        <p:spPr>
          <a:xfrm>
            <a:off x="5173278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ko-KR" altLang="en-US" sz="525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1" name="직사각형 350"/>
          <p:cNvSpPr/>
          <p:nvPr/>
        </p:nvSpPr>
        <p:spPr>
          <a:xfrm>
            <a:off x="5247482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ko-KR" altLang="en-US" sz="525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2" name="Picture 2" descr="Next, next arrow, next button, next circle, next icon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906" y="5398819"/>
            <a:ext cx="59255" cy="5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2" name="TextBox 401"/>
          <p:cNvSpPr txBox="1"/>
          <p:nvPr/>
        </p:nvSpPr>
        <p:spPr>
          <a:xfrm>
            <a:off x="3168819" y="2320554"/>
            <a:ext cx="170823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N-way K-shot Tasks</a:t>
            </a:r>
            <a:endParaRPr lang="ko-KR" altLang="en-US" sz="7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3" name="직선 연결선 402"/>
          <p:cNvCxnSpPr/>
          <p:nvPr/>
        </p:nvCxnSpPr>
        <p:spPr>
          <a:xfrm>
            <a:off x="3175547" y="2477051"/>
            <a:ext cx="437132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직사각형 409"/>
          <p:cNvSpPr/>
          <p:nvPr/>
        </p:nvSpPr>
        <p:spPr>
          <a:xfrm>
            <a:off x="3253771" y="2712764"/>
            <a:ext cx="4136985" cy="2627313"/>
          </a:xfrm>
          <a:prstGeom prst="rect">
            <a:avLst/>
          </a:prstGeom>
          <a:solidFill>
            <a:schemeClr val="bg1"/>
          </a:solidFill>
          <a:ln w="63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1" name="TextBox 410"/>
          <p:cNvSpPr txBox="1"/>
          <p:nvPr/>
        </p:nvSpPr>
        <p:spPr>
          <a:xfrm>
            <a:off x="3220064" y="3740415"/>
            <a:ext cx="40946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>
                <a:latin typeface="Calibri" panose="020F0502020204030204" pitchFamily="34" charset="0"/>
                <a:cs typeface="Calibri" panose="020F0502020204030204" pitchFamily="34" charset="0"/>
              </a:rPr>
              <a:t>task 1</a:t>
            </a:r>
            <a:endParaRPr lang="ko-KR" altLang="en-US" sz="67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4" name="직사각형 413"/>
          <p:cNvSpPr/>
          <p:nvPr/>
        </p:nvSpPr>
        <p:spPr>
          <a:xfrm>
            <a:off x="7394229" y="2720176"/>
            <a:ext cx="77689" cy="2620358"/>
          </a:xfrm>
          <a:prstGeom prst="rect">
            <a:avLst/>
          </a:prstGeom>
          <a:solidFill>
            <a:srgbClr val="E5E7EA"/>
          </a:solidFill>
          <a:ln>
            <a:solidFill>
              <a:srgbClr val="E5E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15" name="모서리가 둥근 직사각형 414"/>
          <p:cNvSpPr/>
          <p:nvPr/>
        </p:nvSpPr>
        <p:spPr>
          <a:xfrm>
            <a:off x="7398247" y="2870258"/>
            <a:ext cx="65669" cy="115257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17" name="직사각형 416"/>
          <p:cNvSpPr/>
          <p:nvPr/>
        </p:nvSpPr>
        <p:spPr>
          <a:xfrm>
            <a:off x="3254084" y="2709802"/>
            <a:ext cx="4212536" cy="1407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18" name="TextBox 417"/>
          <p:cNvSpPr txBox="1"/>
          <p:nvPr/>
        </p:nvSpPr>
        <p:spPr>
          <a:xfrm>
            <a:off x="4180671" y="2696608"/>
            <a:ext cx="69461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b="1" dirty="0">
                <a:latin typeface="Calibri" panose="020F0502020204030204" pitchFamily="34" charset="0"/>
                <a:cs typeface="Calibri" panose="020F0502020204030204" pitchFamily="34" charset="0"/>
              </a:rPr>
              <a:t>Support set</a:t>
            </a:r>
            <a:endParaRPr lang="ko-KR" altLang="en-US" sz="675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" name="TextBox 418"/>
          <p:cNvSpPr txBox="1"/>
          <p:nvPr/>
        </p:nvSpPr>
        <p:spPr>
          <a:xfrm>
            <a:off x="3230472" y="2705951"/>
            <a:ext cx="3528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>
                <a:latin typeface="Calibri" panose="020F0502020204030204" pitchFamily="34" charset="0"/>
                <a:cs typeface="Calibri" panose="020F0502020204030204" pitchFamily="34" charset="0"/>
              </a:rPr>
              <a:t>Tasks</a:t>
            </a:r>
            <a:endParaRPr lang="ko-KR" altLang="en-US"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21" name="직선 연결선 420"/>
          <p:cNvCxnSpPr/>
          <p:nvPr/>
        </p:nvCxnSpPr>
        <p:spPr>
          <a:xfrm>
            <a:off x="3583363" y="2705570"/>
            <a:ext cx="0" cy="26055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직선 연결선 426"/>
          <p:cNvCxnSpPr/>
          <p:nvPr/>
        </p:nvCxnSpPr>
        <p:spPr>
          <a:xfrm>
            <a:off x="4087627" y="2849919"/>
            <a:ext cx="0" cy="2484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274" y="4018212"/>
            <a:ext cx="360000" cy="36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16" y="4389939"/>
            <a:ext cx="360000" cy="360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917" y="3642413"/>
            <a:ext cx="360000" cy="360000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3220064" y="4959614"/>
            <a:ext cx="40946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>
                <a:latin typeface="Calibri" panose="020F0502020204030204" pitchFamily="34" charset="0"/>
                <a:cs typeface="Calibri" panose="020F0502020204030204" pitchFamily="34" charset="0"/>
              </a:rPr>
              <a:t>task 2</a:t>
            </a:r>
            <a:endParaRPr lang="ko-KR" altLang="en-US" sz="67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8" name="직선 연결선 147"/>
          <p:cNvCxnSpPr/>
          <p:nvPr/>
        </p:nvCxnSpPr>
        <p:spPr>
          <a:xfrm>
            <a:off x="3259755" y="4787296"/>
            <a:ext cx="4131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259755" y="5318263"/>
            <a:ext cx="4131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그림 1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877" y="2879580"/>
            <a:ext cx="360000" cy="360000"/>
          </a:xfrm>
          <a:prstGeom prst="rect">
            <a:avLst/>
          </a:prstGeom>
        </p:spPr>
      </p:pic>
      <p:pic>
        <p:nvPicPr>
          <p:cNvPr id="153" name="그림 1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877" y="3263359"/>
            <a:ext cx="360000" cy="360000"/>
          </a:xfrm>
          <a:prstGeom prst="rect">
            <a:avLst/>
          </a:prstGeom>
        </p:spPr>
      </p:pic>
      <p:cxnSp>
        <p:nvCxnSpPr>
          <p:cNvPr id="160" name="직선 연결선 159"/>
          <p:cNvCxnSpPr/>
          <p:nvPr/>
        </p:nvCxnSpPr>
        <p:spPr>
          <a:xfrm>
            <a:off x="5489054" y="2720084"/>
            <a:ext cx="0" cy="26055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6149725" y="2707508"/>
            <a:ext cx="6859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b="1" dirty="0"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endParaRPr lang="ko-KR" altLang="en-US" sz="675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991" y="4391476"/>
            <a:ext cx="360000" cy="360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991" y="4015875"/>
            <a:ext cx="360000" cy="360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991" y="3263411"/>
            <a:ext cx="360000" cy="3600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991" y="2876488"/>
            <a:ext cx="360000" cy="3600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556" y="3644148"/>
            <a:ext cx="360000" cy="360000"/>
          </a:xfrm>
          <a:prstGeom prst="rect">
            <a:avLst/>
          </a:prstGeom>
        </p:spPr>
      </p:pic>
      <p:sp>
        <p:nvSpPr>
          <p:cNvPr id="163" name="한쪽 모서리가 잘린 사각형 162"/>
          <p:cNvSpPr/>
          <p:nvPr/>
        </p:nvSpPr>
        <p:spPr>
          <a:xfrm>
            <a:off x="6194584" y="2154369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1727276" y="2525511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845678" y="2536862"/>
            <a:ext cx="10607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6" name="그룹 165"/>
          <p:cNvGrpSpPr/>
          <p:nvPr/>
        </p:nvGrpSpPr>
        <p:grpSpPr>
          <a:xfrm>
            <a:off x="1745877" y="2531911"/>
            <a:ext cx="133909" cy="196208"/>
            <a:chOff x="337741" y="1213851"/>
            <a:chExt cx="211455" cy="309832"/>
          </a:xfrm>
        </p:grpSpPr>
        <p:grpSp>
          <p:nvGrpSpPr>
            <p:cNvPr id="167" name="그룹 166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169" name="그룹 168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76" name="육각형 17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7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70" name="그룹 169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74" name="육각형 173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75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71" name="그룹 170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72" name="육각형 171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73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68" name="TextBox 167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84" name="직사각형 183"/>
          <p:cNvSpPr/>
          <p:nvPr/>
        </p:nvSpPr>
        <p:spPr>
          <a:xfrm>
            <a:off x="1727276" y="2692662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1727276" y="2705570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845676" y="4239372"/>
            <a:ext cx="104231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Meta Train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0" name="그룹 189"/>
          <p:cNvGrpSpPr/>
          <p:nvPr/>
        </p:nvGrpSpPr>
        <p:grpSpPr>
          <a:xfrm>
            <a:off x="1745877" y="4234422"/>
            <a:ext cx="133909" cy="196208"/>
            <a:chOff x="337741" y="1213851"/>
            <a:chExt cx="211455" cy="309832"/>
          </a:xfrm>
        </p:grpSpPr>
        <p:grpSp>
          <p:nvGrpSpPr>
            <p:cNvPr id="191" name="그룹 190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196" name="그룹 195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03" name="육각형 202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04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97" name="그룹 196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01" name="육각형 200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02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98" name="그룹 197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99" name="육각형 198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00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95" name="TextBox 194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05" name="갈매기형 수장 204"/>
          <p:cNvSpPr/>
          <p:nvPr/>
        </p:nvSpPr>
        <p:spPr>
          <a:xfrm rot="5400000">
            <a:off x="2941050" y="2592364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206" name="갈매기형 수장 205"/>
          <p:cNvSpPr/>
          <p:nvPr/>
        </p:nvSpPr>
        <p:spPr>
          <a:xfrm rot="5400000">
            <a:off x="2941050" y="4284490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207" name="직선 연결선 206"/>
          <p:cNvCxnSpPr/>
          <p:nvPr/>
        </p:nvCxnSpPr>
        <p:spPr>
          <a:xfrm>
            <a:off x="1745874" y="2511504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1745874" y="4219862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1750637" y="4403001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직사각형 209"/>
          <p:cNvSpPr/>
          <p:nvPr/>
        </p:nvSpPr>
        <p:spPr>
          <a:xfrm>
            <a:off x="1727276" y="2346801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1845676" y="2342503"/>
            <a:ext cx="68950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Preview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2" name="그룹 211"/>
          <p:cNvGrpSpPr/>
          <p:nvPr/>
        </p:nvGrpSpPr>
        <p:grpSpPr>
          <a:xfrm>
            <a:off x="1745877" y="2331428"/>
            <a:ext cx="133909" cy="196208"/>
            <a:chOff x="337741" y="1213851"/>
            <a:chExt cx="211455" cy="309832"/>
          </a:xfrm>
        </p:grpSpPr>
        <p:grpSp>
          <p:nvGrpSpPr>
            <p:cNvPr id="213" name="그룹 212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215" name="그룹 214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22" name="육각형 221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23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16" name="그룹 215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20" name="육각형 219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21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17" name="그룹 216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18" name="육각형 217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19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214" name="TextBox 213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24" name="갈매기형 수장 223"/>
          <p:cNvSpPr/>
          <p:nvPr/>
        </p:nvSpPr>
        <p:spPr>
          <a:xfrm rot="16200000">
            <a:off x="2941539" y="2393173"/>
            <a:ext cx="28952" cy="3853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1727202" y="2882178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1845602" y="4415981"/>
            <a:ext cx="10464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latin typeface="Calibri" panose="020F0502020204030204" pitchFamily="34" charset="0"/>
                <a:cs typeface="Calibri" panose="020F0502020204030204" pitchFamily="34" charset="0"/>
              </a:rPr>
              <a:t>Meta </a:t>
            </a:r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7" name="그룹 226"/>
          <p:cNvGrpSpPr/>
          <p:nvPr/>
        </p:nvGrpSpPr>
        <p:grpSpPr>
          <a:xfrm>
            <a:off x="1745802" y="4411030"/>
            <a:ext cx="133909" cy="196208"/>
            <a:chOff x="337741" y="1213851"/>
            <a:chExt cx="211455" cy="309832"/>
          </a:xfrm>
        </p:grpSpPr>
        <p:grpSp>
          <p:nvGrpSpPr>
            <p:cNvPr id="228" name="그룹 227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230" name="그룹 229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37" name="육각형 236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38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31" name="그룹 230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35" name="육각형 234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36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32" name="그룹 231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33" name="육각형 232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34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229" name="TextBox 228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39" name="갈매기형 수장 238"/>
          <p:cNvSpPr/>
          <p:nvPr/>
        </p:nvSpPr>
        <p:spPr>
          <a:xfrm rot="5400000">
            <a:off x="2940977" y="4461098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240" name="직선 연결선 239"/>
          <p:cNvCxnSpPr/>
          <p:nvPr/>
        </p:nvCxnSpPr>
        <p:spPr>
          <a:xfrm>
            <a:off x="1745801" y="4579609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>
            <a:off x="1750637" y="4577725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1845602" y="4590705"/>
            <a:ext cx="10464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50" name="그룹 249"/>
          <p:cNvGrpSpPr/>
          <p:nvPr/>
        </p:nvGrpSpPr>
        <p:grpSpPr>
          <a:xfrm>
            <a:off x="1745802" y="4585754"/>
            <a:ext cx="133909" cy="196208"/>
            <a:chOff x="337741" y="1213851"/>
            <a:chExt cx="211455" cy="309832"/>
          </a:xfrm>
        </p:grpSpPr>
        <p:grpSp>
          <p:nvGrpSpPr>
            <p:cNvPr id="251" name="그룹 250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253" name="그룹 252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60" name="육각형 259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61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54" name="그룹 253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58" name="육각형 257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59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55" name="그룹 254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56" name="육각형 25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5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252" name="TextBox 251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62" name="갈매기형 수장 261"/>
          <p:cNvSpPr/>
          <p:nvPr/>
        </p:nvSpPr>
        <p:spPr>
          <a:xfrm rot="5400000">
            <a:off x="2940977" y="4635822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263" name="직선 연결선 262"/>
          <p:cNvCxnSpPr/>
          <p:nvPr/>
        </p:nvCxnSpPr>
        <p:spPr>
          <a:xfrm>
            <a:off x="1745801" y="4754333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681996" y="2742690"/>
            <a:ext cx="835637" cy="18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endParaRPr lang="ko-KR" altLang="en-U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694952" y="2938304"/>
            <a:ext cx="627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ko-KR" altLang="en-US"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7" name="직사각형 266"/>
          <p:cNvSpPr/>
          <p:nvPr/>
        </p:nvSpPr>
        <p:spPr>
          <a:xfrm>
            <a:off x="1766152" y="3564409"/>
            <a:ext cx="1235510" cy="1302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Sampling N-way K-Shot Task</a:t>
            </a:r>
            <a:endParaRPr lang="ko-KR" altLang="en-US" sz="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694952" y="3150706"/>
            <a:ext cx="627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endParaRPr lang="ko-KR" altLang="en-US"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2442091" y="3171436"/>
            <a:ext cx="575431" cy="1309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ko-KR" altLang="en-US" sz="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694952" y="3331550"/>
            <a:ext cx="7605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Calibri" panose="020F0502020204030204" pitchFamily="34" charset="0"/>
                <a:cs typeface="Calibri" panose="020F0502020204030204" pitchFamily="34" charset="0"/>
              </a:rPr>
              <a:t>Meta batch size</a:t>
            </a:r>
            <a:endParaRPr lang="ko-KR" altLang="en-US"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2442091" y="3366569"/>
            <a:ext cx="575431" cy="1309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ko-KR" altLang="en-US" sz="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314249" y="2924015"/>
            <a:ext cx="174617" cy="607590"/>
            <a:chOff x="-66240" y="2712463"/>
            <a:chExt cx="174617" cy="607590"/>
          </a:xfrm>
        </p:grpSpPr>
        <p:sp>
          <p:nvSpPr>
            <p:cNvPr id="272" name="TextBox 271"/>
            <p:cNvSpPr txBox="1"/>
            <p:nvPr/>
          </p:nvSpPr>
          <p:spPr>
            <a:xfrm>
              <a:off x="-66240" y="2712463"/>
              <a:ext cx="17461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ko-KR" altLang="en-US"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-66240" y="2924865"/>
              <a:ext cx="17461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ko-KR" altLang="en-US"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-66239" y="3119998"/>
              <a:ext cx="1746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ko-KR" altLang="en-US"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96" name="직사각형 295"/>
          <p:cNvSpPr/>
          <p:nvPr/>
        </p:nvSpPr>
        <p:spPr>
          <a:xfrm>
            <a:off x="2442091" y="2976677"/>
            <a:ext cx="575431" cy="1309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ko-KR" altLang="en-US" sz="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723" y="2880136"/>
            <a:ext cx="360000" cy="3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238" y="3245652"/>
            <a:ext cx="360000" cy="36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94" y="3641567"/>
            <a:ext cx="360000" cy="36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94" y="4018212"/>
            <a:ext cx="360000" cy="360000"/>
          </a:xfrm>
          <a:prstGeom prst="rect">
            <a:avLst/>
          </a:prstGeom>
        </p:spPr>
      </p:pic>
      <p:cxnSp>
        <p:nvCxnSpPr>
          <p:cNvPr id="308" name="직선 연결선 307"/>
          <p:cNvCxnSpPr/>
          <p:nvPr/>
        </p:nvCxnSpPr>
        <p:spPr>
          <a:xfrm>
            <a:off x="4468072" y="2849919"/>
            <a:ext cx="0" cy="2484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/>
          <p:cNvCxnSpPr/>
          <p:nvPr/>
        </p:nvCxnSpPr>
        <p:spPr>
          <a:xfrm>
            <a:off x="4842545" y="2849919"/>
            <a:ext cx="0" cy="2484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/>
          <p:nvPr/>
        </p:nvCxnSpPr>
        <p:spPr>
          <a:xfrm>
            <a:off x="5218907" y="2849919"/>
            <a:ext cx="0" cy="2484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291" y="4400712"/>
            <a:ext cx="360000" cy="3600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098" y="2870332"/>
            <a:ext cx="360000" cy="360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798" y="4029816"/>
            <a:ext cx="360000" cy="360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367" y="4394277"/>
            <a:ext cx="360000" cy="3600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516" y="3640245"/>
            <a:ext cx="360000" cy="360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516" y="3259627"/>
            <a:ext cx="360000" cy="3600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270" y="2876951"/>
            <a:ext cx="360000" cy="360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609" y="3264638"/>
            <a:ext cx="360000" cy="360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402" y="3646590"/>
            <a:ext cx="360000" cy="360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850" y="4405093"/>
            <a:ext cx="360000" cy="36000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690" y="4019636"/>
            <a:ext cx="360000" cy="3600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04" y="2881555"/>
            <a:ext cx="360000" cy="36000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04" y="3266546"/>
            <a:ext cx="360000" cy="36000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04" y="3644721"/>
            <a:ext cx="360000" cy="36000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04" y="4022049"/>
            <a:ext cx="360000" cy="360000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04" y="4404635"/>
            <a:ext cx="360000" cy="36000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139" y="3277802"/>
            <a:ext cx="360000" cy="36000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38" y="2890729"/>
            <a:ext cx="360000" cy="36000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847" y="4407945"/>
            <a:ext cx="360000" cy="360000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38" y="3646590"/>
            <a:ext cx="360000" cy="360000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87" y="4019710"/>
            <a:ext cx="360000" cy="360000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5" y="3265326"/>
            <a:ext cx="360000" cy="36000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5" y="2883109"/>
            <a:ext cx="360000" cy="3600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5" y="4393092"/>
            <a:ext cx="360000" cy="36000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5" y="4023854"/>
            <a:ext cx="360000" cy="360000"/>
          </a:xfrm>
          <a:prstGeom prst="rect">
            <a:avLst/>
          </a:prstGeom>
        </p:spPr>
      </p:pic>
      <p:pic>
        <p:nvPicPr>
          <p:cNvPr id="453" name="그림 452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5" y="3645856"/>
            <a:ext cx="360000" cy="360000"/>
          </a:xfrm>
          <a:prstGeom prst="rect">
            <a:avLst/>
          </a:prstGeom>
        </p:spPr>
      </p:pic>
      <p:pic>
        <p:nvPicPr>
          <p:cNvPr id="455" name="그림 454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829" y="4407945"/>
            <a:ext cx="360000" cy="360000"/>
          </a:xfrm>
          <a:prstGeom prst="rect">
            <a:avLst/>
          </a:prstGeom>
        </p:spPr>
      </p:pic>
      <p:pic>
        <p:nvPicPr>
          <p:cNvPr id="456" name="그림 455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316" y="3640037"/>
            <a:ext cx="360000" cy="360000"/>
          </a:xfrm>
          <a:prstGeom prst="rect">
            <a:avLst/>
          </a:prstGeom>
        </p:spPr>
      </p:pic>
      <p:pic>
        <p:nvPicPr>
          <p:cNvPr id="457" name="그림 456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105" y="2880707"/>
            <a:ext cx="360000" cy="360000"/>
          </a:xfrm>
          <a:prstGeom prst="rect">
            <a:avLst/>
          </a:prstGeom>
        </p:spPr>
      </p:pic>
      <p:pic>
        <p:nvPicPr>
          <p:cNvPr id="458" name="그림 457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591" y="4018212"/>
            <a:ext cx="360000" cy="360000"/>
          </a:xfrm>
          <a:prstGeom prst="rect">
            <a:avLst/>
          </a:prstGeom>
        </p:spPr>
      </p:pic>
      <p:pic>
        <p:nvPicPr>
          <p:cNvPr id="459" name="그림 458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248" y="3252055"/>
            <a:ext cx="360000" cy="360000"/>
          </a:xfrm>
          <a:prstGeom prst="rect">
            <a:avLst/>
          </a:prstGeom>
        </p:spPr>
      </p:pic>
      <p:pic>
        <p:nvPicPr>
          <p:cNvPr id="460" name="그림 459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61" y="2875270"/>
            <a:ext cx="360000" cy="360000"/>
          </a:xfrm>
          <a:prstGeom prst="rect">
            <a:avLst/>
          </a:prstGeom>
        </p:spPr>
      </p:pic>
      <p:pic>
        <p:nvPicPr>
          <p:cNvPr id="461" name="그림 460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61" y="4411341"/>
            <a:ext cx="360000" cy="360000"/>
          </a:xfrm>
          <a:prstGeom prst="rect">
            <a:avLst/>
          </a:prstGeom>
        </p:spPr>
      </p:pic>
      <p:pic>
        <p:nvPicPr>
          <p:cNvPr id="462" name="그림 461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61" y="4033771"/>
            <a:ext cx="360000" cy="360000"/>
          </a:xfrm>
          <a:prstGeom prst="rect">
            <a:avLst/>
          </a:prstGeom>
        </p:spPr>
      </p:pic>
      <p:pic>
        <p:nvPicPr>
          <p:cNvPr id="463" name="그림 462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61" y="3644354"/>
            <a:ext cx="360000" cy="360000"/>
          </a:xfrm>
          <a:prstGeom prst="rect">
            <a:avLst/>
          </a:prstGeom>
        </p:spPr>
      </p:pic>
      <p:pic>
        <p:nvPicPr>
          <p:cNvPr id="467" name="그림 466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61" y="3261854"/>
            <a:ext cx="360000" cy="360000"/>
          </a:xfrm>
          <a:prstGeom prst="rect">
            <a:avLst/>
          </a:prstGeom>
        </p:spPr>
      </p:pic>
      <p:pic>
        <p:nvPicPr>
          <p:cNvPr id="468" name="그림 467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415" y="4806638"/>
            <a:ext cx="360000" cy="360000"/>
          </a:xfrm>
          <a:prstGeom prst="rect">
            <a:avLst/>
          </a:prstGeom>
        </p:spPr>
      </p:pic>
      <p:pic>
        <p:nvPicPr>
          <p:cNvPr id="469" name="그림 468"/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829" y="5180182"/>
            <a:ext cx="360000" cy="360000"/>
          </a:xfrm>
          <a:prstGeom prst="rect">
            <a:avLst/>
          </a:prstGeom>
        </p:spPr>
      </p:pic>
      <p:pic>
        <p:nvPicPr>
          <p:cNvPr id="470" name="그림 469"/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61" y="4807012"/>
            <a:ext cx="360000" cy="360000"/>
          </a:xfrm>
          <a:prstGeom prst="rect">
            <a:avLst/>
          </a:prstGeom>
        </p:spPr>
      </p:pic>
      <p:pic>
        <p:nvPicPr>
          <p:cNvPr id="471" name="그림 470"/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44" y="5195897"/>
            <a:ext cx="360000" cy="360000"/>
          </a:xfrm>
          <a:prstGeom prst="rect">
            <a:avLst/>
          </a:prstGeom>
        </p:spPr>
      </p:pic>
      <p:pic>
        <p:nvPicPr>
          <p:cNvPr id="473" name="그림 472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816" y="5172182"/>
            <a:ext cx="360000" cy="360000"/>
          </a:xfrm>
          <a:prstGeom prst="rect">
            <a:avLst/>
          </a:prstGeom>
        </p:spPr>
      </p:pic>
      <p:pic>
        <p:nvPicPr>
          <p:cNvPr id="475" name="그림 474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05" y="5167778"/>
            <a:ext cx="360000" cy="360000"/>
          </a:xfrm>
          <a:prstGeom prst="rect">
            <a:avLst/>
          </a:prstGeom>
        </p:spPr>
      </p:pic>
      <p:pic>
        <p:nvPicPr>
          <p:cNvPr id="476" name="그림 475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05" y="4799024"/>
            <a:ext cx="360000" cy="360000"/>
          </a:xfrm>
          <a:prstGeom prst="rect">
            <a:avLst/>
          </a:prstGeom>
        </p:spPr>
      </p:pic>
      <p:pic>
        <p:nvPicPr>
          <p:cNvPr id="477" name="그림 476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091" y="4800078"/>
            <a:ext cx="360000" cy="360000"/>
          </a:xfrm>
          <a:prstGeom prst="rect">
            <a:avLst/>
          </a:prstGeom>
        </p:spPr>
      </p:pic>
      <p:pic>
        <p:nvPicPr>
          <p:cNvPr id="478" name="그림 477"/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311" y="5189805"/>
            <a:ext cx="360000" cy="360000"/>
          </a:xfrm>
          <a:prstGeom prst="rect">
            <a:avLst/>
          </a:prstGeom>
        </p:spPr>
      </p:pic>
      <p:pic>
        <p:nvPicPr>
          <p:cNvPr id="479" name="그림 478"/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04" y="4806876"/>
            <a:ext cx="360000" cy="360000"/>
          </a:xfrm>
          <a:prstGeom prst="rect">
            <a:avLst/>
          </a:prstGeom>
        </p:spPr>
      </p:pic>
      <p:pic>
        <p:nvPicPr>
          <p:cNvPr id="480" name="그림 479"/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04" y="5176926"/>
            <a:ext cx="360000" cy="360000"/>
          </a:xfrm>
          <a:prstGeom prst="rect">
            <a:avLst/>
          </a:prstGeom>
        </p:spPr>
      </p:pic>
      <p:pic>
        <p:nvPicPr>
          <p:cNvPr id="481" name="그림 480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145" y="4806638"/>
            <a:ext cx="360000" cy="360000"/>
          </a:xfrm>
          <a:prstGeom prst="rect">
            <a:avLst/>
          </a:prstGeom>
        </p:spPr>
      </p:pic>
      <p:pic>
        <p:nvPicPr>
          <p:cNvPr id="482" name="그림 481"/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06" y="5180066"/>
            <a:ext cx="360000" cy="360000"/>
          </a:xfrm>
          <a:prstGeom prst="rect">
            <a:avLst/>
          </a:prstGeom>
        </p:spPr>
      </p:pic>
      <p:pic>
        <p:nvPicPr>
          <p:cNvPr id="483" name="그림 482"/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396" y="5173036"/>
            <a:ext cx="360000" cy="360000"/>
          </a:xfrm>
          <a:prstGeom prst="rect">
            <a:avLst/>
          </a:prstGeom>
        </p:spPr>
      </p:pic>
      <p:pic>
        <p:nvPicPr>
          <p:cNvPr id="484" name="그림 483"/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744" y="4804365"/>
            <a:ext cx="360000" cy="360000"/>
          </a:xfrm>
          <a:prstGeom prst="rect">
            <a:avLst/>
          </a:prstGeom>
        </p:spPr>
      </p:pic>
      <p:pic>
        <p:nvPicPr>
          <p:cNvPr id="485" name="그림 484"/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934" y="4803195"/>
            <a:ext cx="360000" cy="360000"/>
          </a:xfrm>
          <a:prstGeom prst="rect">
            <a:avLst/>
          </a:prstGeom>
        </p:spPr>
      </p:pic>
      <p:pic>
        <p:nvPicPr>
          <p:cNvPr id="486" name="그림 485"/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165" y="4799587"/>
            <a:ext cx="360000" cy="360000"/>
          </a:xfrm>
          <a:prstGeom prst="rect">
            <a:avLst/>
          </a:prstGeom>
        </p:spPr>
      </p:pic>
      <p:pic>
        <p:nvPicPr>
          <p:cNvPr id="487" name="그림 486"/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093" y="4809236"/>
            <a:ext cx="360000" cy="360000"/>
          </a:xfrm>
          <a:prstGeom prst="rect">
            <a:avLst/>
          </a:prstGeom>
        </p:spPr>
      </p:pic>
      <p:pic>
        <p:nvPicPr>
          <p:cNvPr id="488" name="그림 487"/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170" y="5183261"/>
            <a:ext cx="360000" cy="360000"/>
          </a:xfrm>
          <a:prstGeom prst="rect">
            <a:avLst/>
          </a:prstGeom>
        </p:spPr>
      </p:pic>
      <p:pic>
        <p:nvPicPr>
          <p:cNvPr id="489" name="그림 488"/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093" y="5182556"/>
            <a:ext cx="360000" cy="360000"/>
          </a:xfrm>
          <a:prstGeom prst="rect">
            <a:avLst/>
          </a:prstGeom>
        </p:spPr>
      </p:pic>
      <p:sp>
        <p:nvSpPr>
          <p:cNvPr id="406" name="직사각형 405"/>
          <p:cNvSpPr/>
          <p:nvPr/>
        </p:nvSpPr>
        <p:spPr>
          <a:xfrm>
            <a:off x="3135551" y="5301307"/>
            <a:ext cx="4411316" cy="188471"/>
          </a:xfrm>
          <a:prstGeom prst="rect">
            <a:avLst/>
          </a:prstGeom>
          <a:solidFill>
            <a:srgbClr val="F0F3F6"/>
          </a:solidFill>
          <a:ln w="952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2" name="직사각형 411"/>
          <p:cNvSpPr/>
          <p:nvPr/>
        </p:nvSpPr>
        <p:spPr>
          <a:xfrm>
            <a:off x="3135551" y="5492194"/>
            <a:ext cx="4411316" cy="18847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2" name="직사각형 421"/>
          <p:cNvSpPr/>
          <p:nvPr/>
        </p:nvSpPr>
        <p:spPr>
          <a:xfrm>
            <a:off x="5220341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ko-KR" altLang="en-US" sz="525" b="1" u="sn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4" name="직사각형 423"/>
          <p:cNvSpPr/>
          <p:nvPr/>
        </p:nvSpPr>
        <p:spPr>
          <a:xfrm>
            <a:off x="5296506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ko-KR" altLang="en-US" sz="525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5" name="직사각형 424"/>
          <p:cNvSpPr/>
          <p:nvPr/>
        </p:nvSpPr>
        <p:spPr>
          <a:xfrm>
            <a:off x="5370710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ko-KR" altLang="en-US" sz="525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26" name="Picture 2" descr="Next, next arrow, next button, next circle, next icon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34" y="5398819"/>
            <a:ext cx="59255" cy="5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25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한쪽 모서리가 잘린 사각형 193"/>
          <p:cNvSpPr/>
          <p:nvPr/>
        </p:nvSpPr>
        <p:spPr>
          <a:xfrm>
            <a:off x="5428612" y="2154369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 Test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한쪽 모서리가 잘린 사각형 192"/>
          <p:cNvSpPr/>
          <p:nvPr/>
        </p:nvSpPr>
        <p:spPr>
          <a:xfrm>
            <a:off x="4665023" y="2151628"/>
            <a:ext cx="756000" cy="163004"/>
          </a:xfrm>
          <a:prstGeom prst="snip1Rect">
            <a:avLst/>
          </a:prstGeom>
          <a:solidFill>
            <a:srgbClr val="002060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 Train</a:t>
            </a:r>
            <a:endParaRPr lang="ko-KR" altLang="en-US" sz="675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4" name="한쪽 모서리가 잘린 사각형 403"/>
          <p:cNvSpPr/>
          <p:nvPr/>
        </p:nvSpPr>
        <p:spPr>
          <a:xfrm>
            <a:off x="3135368" y="2151628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Preview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총괄 데모 계획</a:t>
            </a:r>
          </a:p>
        </p:txBody>
      </p:sp>
      <p:sp>
        <p:nvSpPr>
          <p:cNvPr id="1447" name="내용 개체 틀 2"/>
          <p:cNvSpPr>
            <a:spLocks noGrp="1"/>
          </p:cNvSpPr>
          <p:nvPr>
            <p:ph idx="1"/>
          </p:nvPr>
        </p:nvSpPr>
        <p:spPr>
          <a:xfrm>
            <a:off x="1614488" y="1543053"/>
            <a:ext cx="6062316" cy="3946922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ko-KR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i-stream </a:t>
            </a:r>
            <a:r>
              <a:rPr lang="ko-KR" altLang="en-US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및 </a:t>
            </a:r>
            <a:r>
              <a:rPr lang="en-US" altLang="ko-KR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i-canvas </a:t>
            </a:r>
            <a:r>
              <a:rPr lang="ko-KR" altLang="en-US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연동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33" name="한쪽 모서리가 잘린 사각형 332"/>
          <p:cNvSpPr/>
          <p:nvPr/>
        </p:nvSpPr>
        <p:spPr>
          <a:xfrm>
            <a:off x="3900195" y="2151628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N-way K-shot 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4" name="직사각형 333"/>
          <p:cNvSpPr/>
          <p:nvPr/>
        </p:nvSpPr>
        <p:spPr>
          <a:xfrm>
            <a:off x="1715894" y="2151631"/>
            <a:ext cx="1342376" cy="3337229"/>
          </a:xfrm>
          <a:prstGeom prst="rect">
            <a:avLst/>
          </a:prstGeom>
          <a:solidFill>
            <a:srgbClr val="F0F3F6"/>
          </a:solidFill>
          <a:ln w="9525">
            <a:solidFill>
              <a:srgbClr val="E5E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1703392" y="2149776"/>
            <a:ext cx="84929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b="1" dirty="0">
                <a:latin typeface="Calibri" panose="020F0502020204030204" pitchFamily="34" charset="0"/>
                <a:cs typeface="Calibri" panose="020F0502020204030204" pitchFamily="34" charset="0"/>
              </a:rPr>
              <a:t>Image </a:t>
            </a:r>
            <a:r>
              <a:rPr lang="ko-KR" altLang="en-US" sz="750" b="1" dirty="0">
                <a:latin typeface="Calibri" panose="020F0502020204030204" pitchFamily="34" charset="0"/>
                <a:cs typeface="Calibri" panose="020F0502020204030204" pitchFamily="34" charset="0"/>
              </a:rPr>
              <a:t>분석</a:t>
            </a:r>
          </a:p>
        </p:txBody>
      </p:sp>
      <p:sp>
        <p:nvSpPr>
          <p:cNvPr id="336" name="직사각형 335"/>
          <p:cNvSpPr/>
          <p:nvPr/>
        </p:nvSpPr>
        <p:spPr>
          <a:xfrm>
            <a:off x="3135551" y="2314188"/>
            <a:ext cx="4452356" cy="3175789"/>
          </a:xfrm>
          <a:prstGeom prst="rect">
            <a:avLst/>
          </a:prstGeom>
          <a:solidFill>
            <a:srgbClr val="F0F3F6"/>
          </a:solidFill>
          <a:ln w="952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7" name="직사각형 336"/>
          <p:cNvSpPr/>
          <p:nvPr/>
        </p:nvSpPr>
        <p:spPr>
          <a:xfrm>
            <a:off x="1708167" y="1917874"/>
            <a:ext cx="5879741" cy="204587"/>
          </a:xfrm>
          <a:prstGeom prst="rect">
            <a:avLst/>
          </a:prstGeom>
          <a:solidFill>
            <a:srgbClr val="222E38"/>
          </a:solidFill>
          <a:ln w="9525">
            <a:solidFill>
              <a:srgbClr val="222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ko-KR" alt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9" name="직사각형 348"/>
          <p:cNvSpPr/>
          <p:nvPr/>
        </p:nvSpPr>
        <p:spPr>
          <a:xfrm>
            <a:off x="5220341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ko-KR" altLang="en-US" sz="525" b="1" u="sn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0" name="직사각형 349"/>
          <p:cNvSpPr/>
          <p:nvPr/>
        </p:nvSpPr>
        <p:spPr>
          <a:xfrm>
            <a:off x="5296506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ko-KR" altLang="en-US" sz="525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1" name="직사각형 350"/>
          <p:cNvSpPr/>
          <p:nvPr/>
        </p:nvSpPr>
        <p:spPr>
          <a:xfrm>
            <a:off x="5370710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ko-KR" altLang="en-US" sz="525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2" name="Picture 2" descr="Next, next arrow, next button, next circle, next ic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34" y="5398819"/>
            <a:ext cx="59255" cy="5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3" name="직사각형 352"/>
          <p:cNvSpPr/>
          <p:nvPr/>
        </p:nvSpPr>
        <p:spPr>
          <a:xfrm>
            <a:off x="1727276" y="2525511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55" name="그룹 354"/>
          <p:cNvGrpSpPr/>
          <p:nvPr/>
        </p:nvGrpSpPr>
        <p:grpSpPr>
          <a:xfrm>
            <a:off x="1745877" y="2518254"/>
            <a:ext cx="133909" cy="196208"/>
            <a:chOff x="337741" y="1213851"/>
            <a:chExt cx="211455" cy="309832"/>
          </a:xfrm>
        </p:grpSpPr>
        <p:grpSp>
          <p:nvGrpSpPr>
            <p:cNvPr id="356" name="그룹 355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358" name="그룹 357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65" name="육각형 364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66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59" name="그룹 358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63" name="육각형 362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64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60" name="그룹 359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61" name="육각형 360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62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357" name="TextBox 356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67" name="직사각형 366"/>
          <p:cNvSpPr/>
          <p:nvPr/>
        </p:nvSpPr>
        <p:spPr>
          <a:xfrm>
            <a:off x="1727276" y="2692662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" name="직사각형 367"/>
          <p:cNvSpPr/>
          <p:nvPr/>
        </p:nvSpPr>
        <p:spPr>
          <a:xfrm>
            <a:off x="1727276" y="2705570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1845676" y="2703263"/>
            <a:ext cx="503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latin typeface="Calibri" panose="020F0502020204030204" pitchFamily="34" charset="0"/>
                <a:cs typeface="Calibri" panose="020F0502020204030204" pitchFamily="34" charset="0"/>
              </a:rPr>
              <a:t>Meta </a:t>
            </a:r>
            <a:r>
              <a:rPr lang="ko-KR" altLang="en-US" sz="600" b="1" dirty="0">
                <a:latin typeface="Calibri" panose="020F0502020204030204" pitchFamily="34" charset="0"/>
                <a:cs typeface="Calibri" panose="020F0502020204030204" pitchFamily="34" charset="0"/>
              </a:rPr>
              <a:t>학습</a:t>
            </a:r>
          </a:p>
        </p:txBody>
      </p:sp>
      <p:grpSp>
        <p:nvGrpSpPr>
          <p:cNvPr id="370" name="그룹 369"/>
          <p:cNvGrpSpPr/>
          <p:nvPr/>
        </p:nvGrpSpPr>
        <p:grpSpPr>
          <a:xfrm>
            <a:off x="1745877" y="2698313"/>
            <a:ext cx="133909" cy="196208"/>
            <a:chOff x="337741" y="1213851"/>
            <a:chExt cx="211455" cy="309832"/>
          </a:xfrm>
        </p:grpSpPr>
        <p:grpSp>
          <p:nvGrpSpPr>
            <p:cNvPr id="371" name="그룹 370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373" name="그룹 372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80" name="육각형 379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81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74" name="그룹 373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78" name="육각형 377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79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75" name="그룹 374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76" name="육각형 37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7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372" name="TextBox 371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82" name="갈매기형 수장 381"/>
          <p:cNvSpPr/>
          <p:nvPr/>
        </p:nvSpPr>
        <p:spPr>
          <a:xfrm rot="5400000">
            <a:off x="2941050" y="2578707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383" name="갈매기형 수장 382"/>
          <p:cNvSpPr/>
          <p:nvPr/>
        </p:nvSpPr>
        <p:spPr>
          <a:xfrm rot="5400000">
            <a:off x="3038205" y="2748381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384" name="직선 연결선 383"/>
          <p:cNvCxnSpPr/>
          <p:nvPr/>
        </p:nvCxnSpPr>
        <p:spPr>
          <a:xfrm>
            <a:off x="1745874" y="2497847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직선 연결선 384"/>
          <p:cNvCxnSpPr/>
          <p:nvPr/>
        </p:nvCxnSpPr>
        <p:spPr>
          <a:xfrm>
            <a:off x="1744025" y="2303258"/>
            <a:ext cx="127424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직선 연결선 385"/>
          <p:cNvCxnSpPr/>
          <p:nvPr/>
        </p:nvCxnSpPr>
        <p:spPr>
          <a:xfrm>
            <a:off x="1745874" y="2683753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연결선 386"/>
          <p:cNvCxnSpPr/>
          <p:nvPr/>
        </p:nvCxnSpPr>
        <p:spPr>
          <a:xfrm>
            <a:off x="1750637" y="2866892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직사각형 387"/>
          <p:cNvSpPr/>
          <p:nvPr/>
        </p:nvSpPr>
        <p:spPr>
          <a:xfrm>
            <a:off x="1727276" y="2346801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1845676" y="2342503"/>
            <a:ext cx="68950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ko-KR" altLang="en-US" sz="600" b="1" dirty="0" err="1">
                <a:latin typeface="Calibri" panose="020F0502020204030204" pitchFamily="34" charset="0"/>
                <a:cs typeface="Calibri" panose="020F0502020204030204" pitchFamily="34" charset="0"/>
              </a:rPr>
              <a:t>미리보기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90" name="그룹 389"/>
          <p:cNvGrpSpPr/>
          <p:nvPr/>
        </p:nvGrpSpPr>
        <p:grpSpPr>
          <a:xfrm>
            <a:off x="1745877" y="2331428"/>
            <a:ext cx="133909" cy="196208"/>
            <a:chOff x="337741" y="1213851"/>
            <a:chExt cx="211455" cy="309832"/>
          </a:xfrm>
        </p:grpSpPr>
        <p:grpSp>
          <p:nvGrpSpPr>
            <p:cNvPr id="391" name="그룹 390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393" name="그룹 392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00" name="육각형 399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01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94" name="그룹 393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98" name="육각형 397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99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95" name="그룹 394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96" name="육각형 39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9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392" name="TextBox 391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02" name="TextBox 401"/>
          <p:cNvSpPr txBox="1"/>
          <p:nvPr/>
        </p:nvSpPr>
        <p:spPr>
          <a:xfrm>
            <a:off x="3168822" y="2345493"/>
            <a:ext cx="81860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b="1" dirty="0">
                <a:latin typeface="Calibri" panose="020F0502020204030204" pitchFamily="34" charset="0"/>
                <a:cs typeface="Calibri" panose="020F0502020204030204" pitchFamily="34" charset="0"/>
              </a:rPr>
              <a:t>Train log</a:t>
            </a:r>
            <a:endParaRPr lang="ko-KR" altLang="en-US" sz="7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3" name="직선 연결선 402"/>
          <p:cNvCxnSpPr/>
          <p:nvPr/>
        </p:nvCxnSpPr>
        <p:spPr>
          <a:xfrm>
            <a:off x="3175547" y="2501990"/>
            <a:ext cx="437132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갈매기형 수장 404"/>
          <p:cNvSpPr/>
          <p:nvPr/>
        </p:nvSpPr>
        <p:spPr>
          <a:xfrm rot="16200000">
            <a:off x="2941539" y="2393173"/>
            <a:ext cx="28952" cy="3853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410" name="직사각형 409"/>
          <p:cNvSpPr/>
          <p:nvPr/>
        </p:nvSpPr>
        <p:spPr>
          <a:xfrm>
            <a:off x="3253773" y="2573086"/>
            <a:ext cx="4211059" cy="1008664"/>
          </a:xfrm>
          <a:prstGeom prst="rect">
            <a:avLst/>
          </a:prstGeom>
          <a:solidFill>
            <a:schemeClr val="bg1"/>
          </a:solidFill>
          <a:ln w="63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8" name="직사각형 437"/>
          <p:cNvSpPr/>
          <p:nvPr/>
        </p:nvSpPr>
        <p:spPr>
          <a:xfrm>
            <a:off x="1727202" y="2882178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9" name="TextBox 438"/>
          <p:cNvSpPr txBox="1"/>
          <p:nvPr/>
        </p:nvSpPr>
        <p:spPr>
          <a:xfrm>
            <a:off x="1845603" y="2879872"/>
            <a:ext cx="580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>
                <a:latin typeface="Calibri" panose="020F0502020204030204" pitchFamily="34" charset="0"/>
                <a:cs typeface="Calibri" panose="020F0502020204030204" pitchFamily="34" charset="0"/>
              </a:rPr>
              <a:t>Meta </a:t>
            </a:r>
            <a:r>
              <a:rPr lang="ko-KR" altLang="en-US" sz="600" b="1" dirty="0">
                <a:latin typeface="Calibri" panose="020F0502020204030204" pitchFamily="34" charset="0"/>
                <a:cs typeface="Calibri" panose="020F0502020204030204" pitchFamily="34" charset="0"/>
              </a:rPr>
              <a:t>테스트</a:t>
            </a:r>
          </a:p>
        </p:txBody>
      </p:sp>
      <p:grpSp>
        <p:nvGrpSpPr>
          <p:cNvPr id="440" name="그룹 439"/>
          <p:cNvGrpSpPr/>
          <p:nvPr/>
        </p:nvGrpSpPr>
        <p:grpSpPr>
          <a:xfrm>
            <a:off x="1745802" y="2874921"/>
            <a:ext cx="133909" cy="196208"/>
            <a:chOff x="337741" y="1213851"/>
            <a:chExt cx="211455" cy="309832"/>
          </a:xfrm>
        </p:grpSpPr>
        <p:grpSp>
          <p:nvGrpSpPr>
            <p:cNvPr id="441" name="그룹 440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443" name="그룹 442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50" name="육각형 449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51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4" name="그룹 443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48" name="육각형 447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49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5" name="그룹 444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46" name="육각형 44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4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442" name="TextBox 441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52" name="갈매기형 수장 451"/>
          <p:cNvSpPr/>
          <p:nvPr/>
        </p:nvSpPr>
        <p:spPr>
          <a:xfrm rot="5400000">
            <a:off x="3038132" y="2924989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454" name="직선 연결선 453"/>
          <p:cNvCxnSpPr/>
          <p:nvPr/>
        </p:nvCxnSpPr>
        <p:spPr>
          <a:xfrm>
            <a:off x="1745801" y="3043500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1845678" y="2523205"/>
            <a:ext cx="10607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latin typeface="Calibri" panose="020F0502020204030204" pitchFamily="34" charset="0"/>
                <a:cs typeface="Calibri" panose="020F0502020204030204" pitchFamily="34" charset="0"/>
              </a:rPr>
              <a:t>N-way K-shot </a:t>
            </a:r>
            <a:r>
              <a:rPr lang="ko-KR" altLang="en-US" sz="600" b="1" dirty="0">
                <a:latin typeface="Calibri" panose="020F0502020204030204" pitchFamily="34" charset="0"/>
                <a:cs typeface="Calibri" panose="020F0502020204030204" pitchFamily="34" charset="0"/>
              </a:rPr>
              <a:t>세팅</a:t>
            </a:r>
            <a:r>
              <a:rPr lang="en-US" altLang="ko-KR" sz="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600" b="1" dirty="0">
                <a:latin typeface="Calibri" panose="020F0502020204030204" pitchFamily="34" charset="0"/>
                <a:cs typeface="Calibri" panose="020F0502020204030204" pitchFamily="34" charset="0"/>
              </a:rPr>
              <a:t>확인</a:t>
            </a:r>
          </a:p>
        </p:txBody>
      </p:sp>
      <p:cxnSp>
        <p:nvCxnSpPr>
          <p:cNvPr id="163" name="직선 연결선 162"/>
          <p:cNvCxnSpPr/>
          <p:nvPr/>
        </p:nvCxnSpPr>
        <p:spPr>
          <a:xfrm>
            <a:off x="3175547" y="3800909"/>
            <a:ext cx="437132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3175548" y="3615679"/>
            <a:ext cx="140378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b="1" dirty="0">
                <a:latin typeface="Calibri" panose="020F0502020204030204" pitchFamily="34" charset="0"/>
                <a:cs typeface="Calibri" panose="020F0502020204030204" pitchFamily="34" charset="0"/>
              </a:rPr>
              <a:t>Loss graph</a:t>
            </a:r>
            <a:endParaRPr lang="ko-KR" altLang="en-US" sz="7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7380000" y="2580417"/>
            <a:ext cx="77689" cy="994060"/>
          </a:xfrm>
          <a:prstGeom prst="rect">
            <a:avLst/>
          </a:prstGeom>
          <a:solidFill>
            <a:srgbClr val="E5E7EA"/>
          </a:solidFill>
          <a:ln>
            <a:solidFill>
              <a:srgbClr val="E5E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7388152" y="2585058"/>
            <a:ext cx="65669" cy="44151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4873"/>
          <a:stretch/>
        </p:blipFill>
        <p:spPr>
          <a:xfrm>
            <a:off x="3302395" y="3155314"/>
            <a:ext cx="3937415" cy="4108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19964" y="2580417"/>
            <a:ext cx="1433953" cy="4030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16388" y="3045138"/>
            <a:ext cx="1242000" cy="110050"/>
          </a:xfrm>
          <a:prstGeom prst="rect">
            <a:avLst/>
          </a:prstGeom>
        </p:spPr>
      </p:pic>
      <p:sp>
        <p:nvSpPr>
          <p:cNvPr id="167" name="직사각형 166"/>
          <p:cNvSpPr/>
          <p:nvPr/>
        </p:nvSpPr>
        <p:spPr>
          <a:xfrm>
            <a:off x="3253773" y="3872002"/>
            <a:ext cx="4211059" cy="1474920"/>
          </a:xfrm>
          <a:prstGeom prst="rect">
            <a:avLst/>
          </a:prstGeom>
          <a:solidFill>
            <a:schemeClr val="bg1"/>
          </a:solidFill>
          <a:ln w="63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TensorFlow tutorial - TensorBoard accuracy plo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02" y="3937855"/>
            <a:ext cx="2900748" cy="136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4" descr="TensorFlow tutorial - TensorBoard accuracy plot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96"/>
          <a:stretch/>
        </p:blipFill>
        <p:spPr bwMode="auto">
          <a:xfrm>
            <a:off x="6212694" y="3937855"/>
            <a:ext cx="264072" cy="136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한쪽 모서리가 잘린 사각형 96"/>
          <p:cNvSpPr/>
          <p:nvPr/>
        </p:nvSpPr>
        <p:spPr>
          <a:xfrm>
            <a:off x="6194584" y="2154369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0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한쪽 모서리가 잘린 사각형 193"/>
          <p:cNvSpPr/>
          <p:nvPr/>
        </p:nvSpPr>
        <p:spPr>
          <a:xfrm>
            <a:off x="5428612" y="2154369"/>
            <a:ext cx="756000" cy="163004"/>
          </a:xfrm>
          <a:prstGeom prst="snip1Rect">
            <a:avLst/>
          </a:prstGeom>
          <a:solidFill>
            <a:srgbClr val="002060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 Test</a:t>
            </a:r>
            <a:endParaRPr lang="ko-KR" altLang="en-US" sz="675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한쪽 모서리가 잘린 사각형 192"/>
          <p:cNvSpPr/>
          <p:nvPr/>
        </p:nvSpPr>
        <p:spPr>
          <a:xfrm>
            <a:off x="4665023" y="2151628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 Train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4" name="한쪽 모서리가 잘린 사각형 403"/>
          <p:cNvSpPr/>
          <p:nvPr/>
        </p:nvSpPr>
        <p:spPr>
          <a:xfrm>
            <a:off x="3135368" y="2151628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Preview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총괄 데모 계획</a:t>
            </a:r>
          </a:p>
        </p:txBody>
      </p:sp>
      <p:sp>
        <p:nvSpPr>
          <p:cNvPr id="1447" name="내용 개체 틀 2"/>
          <p:cNvSpPr>
            <a:spLocks noGrp="1"/>
          </p:cNvSpPr>
          <p:nvPr>
            <p:ph idx="1"/>
          </p:nvPr>
        </p:nvSpPr>
        <p:spPr>
          <a:xfrm>
            <a:off x="1614488" y="1543053"/>
            <a:ext cx="6062316" cy="3946922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ko-KR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i-stream </a:t>
            </a:r>
            <a:r>
              <a:rPr lang="ko-KR" altLang="en-US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및 </a:t>
            </a:r>
            <a:r>
              <a:rPr lang="en-US" altLang="ko-KR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i-canvas </a:t>
            </a:r>
            <a:r>
              <a:rPr lang="ko-KR" altLang="en-US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연동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33" name="한쪽 모서리가 잘린 사각형 332"/>
          <p:cNvSpPr/>
          <p:nvPr/>
        </p:nvSpPr>
        <p:spPr>
          <a:xfrm>
            <a:off x="3900195" y="2151628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N-way K-shot 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4" name="직사각형 333"/>
          <p:cNvSpPr/>
          <p:nvPr/>
        </p:nvSpPr>
        <p:spPr>
          <a:xfrm>
            <a:off x="1715894" y="2151631"/>
            <a:ext cx="1342376" cy="3337229"/>
          </a:xfrm>
          <a:prstGeom prst="rect">
            <a:avLst/>
          </a:prstGeom>
          <a:solidFill>
            <a:srgbClr val="F0F3F6"/>
          </a:solidFill>
          <a:ln w="9525">
            <a:solidFill>
              <a:srgbClr val="E5E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1703392" y="2149776"/>
            <a:ext cx="84929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b="1" dirty="0">
                <a:latin typeface="Calibri" panose="020F0502020204030204" pitchFamily="34" charset="0"/>
                <a:cs typeface="Calibri" panose="020F0502020204030204" pitchFamily="34" charset="0"/>
              </a:rPr>
              <a:t>Image </a:t>
            </a:r>
            <a:r>
              <a:rPr lang="ko-KR" altLang="en-US" sz="750" b="1" dirty="0">
                <a:latin typeface="Calibri" panose="020F0502020204030204" pitchFamily="34" charset="0"/>
                <a:cs typeface="Calibri" panose="020F0502020204030204" pitchFamily="34" charset="0"/>
              </a:rPr>
              <a:t>분석</a:t>
            </a:r>
          </a:p>
        </p:txBody>
      </p:sp>
      <p:sp>
        <p:nvSpPr>
          <p:cNvPr id="336" name="직사각형 335"/>
          <p:cNvSpPr/>
          <p:nvPr/>
        </p:nvSpPr>
        <p:spPr>
          <a:xfrm>
            <a:off x="3135551" y="2314188"/>
            <a:ext cx="4452356" cy="3175789"/>
          </a:xfrm>
          <a:prstGeom prst="rect">
            <a:avLst/>
          </a:prstGeom>
          <a:solidFill>
            <a:srgbClr val="F0F3F6"/>
          </a:solidFill>
          <a:ln w="952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7" name="직사각형 336"/>
          <p:cNvSpPr/>
          <p:nvPr/>
        </p:nvSpPr>
        <p:spPr>
          <a:xfrm>
            <a:off x="1708167" y="1917874"/>
            <a:ext cx="5879741" cy="204587"/>
          </a:xfrm>
          <a:prstGeom prst="rect">
            <a:avLst/>
          </a:prstGeom>
          <a:solidFill>
            <a:srgbClr val="222E38"/>
          </a:solidFill>
          <a:ln w="9525">
            <a:solidFill>
              <a:srgbClr val="222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ko-KR" alt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9" name="직사각형 348"/>
          <p:cNvSpPr/>
          <p:nvPr/>
        </p:nvSpPr>
        <p:spPr>
          <a:xfrm>
            <a:off x="5220341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ko-KR" altLang="en-US" sz="525" b="1" u="sn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0" name="직사각형 349"/>
          <p:cNvSpPr/>
          <p:nvPr/>
        </p:nvSpPr>
        <p:spPr>
          <a:xfrm>
            <a:off x="5296506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ko-KR" altLang="en-US" sz="525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1" name="직사각형 350"/>
          <p:cNvSpPr/>
          <p:nvPr/>
        </p:nvSpPr>
        <p:spPr>
          <a:xfrm>
            <a:off x="5370710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ko-KR" altLang="en-US" sz="525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2" name="Picture 2" descr="Next, next arrow, next button, next circle, next ic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34" y="5398819"/>
            <a:ext cx="59255" cy="5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3" name="직사각형 352"/>
          <p:cNvSpPr/>
          <p:nvPr/>
        </p:nvSpPr>
        <p:spPr>
          <a:xfrm>
            <a:off x="1727276" y="2525511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55" name="그룹 354"/>
          <p:cNvGrpSpPr/>
          <p:nvPr/>
        </p:nvGrpSpPr>
        <p:grpSpPr>
          <a:xfrm>
            <a:off x="1745877" y="2518254"/>
            <a:ext cx="133909" cy="196208"/>
            <a:chOff x="337741" y="1213851"/>
            <a:chExt cx="211455" cy="309832"/>
          </a:xfrm>
        </p:grpSpPr>
        <p:grpSp>
          <p:nvGrpSpPr>
            <p:cNvPr id="356" name="그룹 355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358" name="그룹 357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65" name="육각형 364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66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59" name="그룹 358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63" name="육각형 362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64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60" name="그룹 359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61" name="육각형 360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62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357" name="TextBox 356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67" name="직사각형 366"/>
          <p:cNvSpPr/>
          <p:nvPr/>
        </p:nvSpPr>
        <p:spPr>
          <a:xfrm>
            <a:off x="1727276" y="2692662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" name="직사각형 367"/>
          <p:cNvSpPr/>
          <p:nvPr/>
        </p:nvSpPr>
        <p:spPr>
          <a:xfrm>
            <a:off x="1727276" y="2705570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1845676" y="2703263"/>
            <a:ext cx="503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latin typeface="Calibri" panose="020F0502020204030204" pitchFamily="34" charset="0"/>
                <a:cs typeface="Calibri" panose="020F0502020204030204" pitchFamily="34" charset="0"/>
              </a:rPr>
              <a:t>Meta </a:t>
            </a:r>
            <a:r>
              <a:rPr lang="ko-KR" altLang="en-US" sz="600" b="1" dirty="0">
                <a:latin typeface="Calibri" panose="020F0502020204030204" pitchFamily="34" charset="0"/>
                <a:cs typeface="Calibri" panose="020F0502020204030204" pitchFamily="34" charset="0"/>
              </a:rPr>
              <a:t>학습</a:t>
            </a:r>
          </a:p>
        </p:txBody>
      </p:sp>
      <p:grpSp>
        <p:nvGrpSpPr>
          <p:cNvPr id="370" name="그룹 369"/>
          <p:cNvGrpSpPr/>
          <p:nvPr/>
        </p:nvGrpSpPr>
        <p:grpSpPr>
          <a:xfrm>
            <a:off x="1745877" y="2698313"/>
            <a:ext cx="133909" cy="196208"/>
            <a:chOff x="337741" y="1213851"/>
            <a:chExt cx="211455" cy="309832"/>
          </a:xfrm>
        </p:grpSpPr>
        <p:grpSp>
          <p:nvGrpSpPr>
            <p:cNvPr id="371" name="그룹 370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373" name="그룹 372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80" name="육각형 379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81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74" name="그룹 373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78" name="육각형 377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79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75" name="그룹 374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76" name="육각형 37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7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372" name="TextBox 371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82" name="갈매기형 수장 381"/>
          <p:cNvSpPr/>
          <p:nvPr/>
        </p:nvSpPr>
        <p:spPr>
          <a:xfrm rot="5400000">
            <a:off x="2941050" y="2578707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383" name="갈매기형 수장 382"/>
          <p:cNvSpPr/>
          <p:nvPr/>
        </p:nvSpPr>
        <p:spPr>
          <a:xfrm rot="5400000">
            <a:off x="3038205" y="2748381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384" name="직선 연결선 383"/>
          <p:cNvCxnSpPr/>
          <p:nvPr/>
        </p:nvCxnSpPr>
        <p:spPr>
          <a:xfrm>
            <a:off x="1745874" y="2497847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직선 연결선 384"/>
          <p:cNvCxnSpPr/>
          <p:nvPr/>
        </p:nvCxnSpPr>
        <p:spPr>
          <a:xfrm>
            <a:off x="1744025" y="2303258"/>
            <a:ext cx="127424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직선 연결선 385"/>
          <p:cNvCxnSpPr/>
          <p:nvPr/>
        </p:nvCxnSpPr>
        <p:spPr>
          <a:xfrm>
            <a:off x="1745874" y="2683753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연결선 386"/>
          <p:cNvCxnSpPr/>
          <p:nvPr/>
        </p:nvCxnSpPr>
        <p:spPr>
          <a:xfrm>
            <a:off x="1750637" y="2866892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직사각형 387"/>
          <p:cNvSpPr/>
          <p:nvPr/>
        </p:nvSpPr>
        <p:spPr>
          <a:xfrm>
            <a:off x="1727276" y="2346801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1845676" y="2342503"/>
            <a:ext cx="68950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ko-KR" altLang="en-US" sz="600" b="1" dirty="0" err="1">
                <a:latin typeface="Calibri" panose="020F0502020204030204" pitchFamily="34" charset="0"/>
                <a:cs typeface="Calibri" panose="020F0502020204030204" pitchFamily="34" charset="0"/>
              </a:rPr>
              <a:t>미리보기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90" name="그룹 389"/>
          <p:cNvGrpSpPr/>
          <p:nvPr/>
        </p:nvGrpSpPr>
        <p:grpSpPr>
          <a:xfrm>
            <a:off x="1745877" y="2331428"/>
            <a:ext cx="133909" cy="196208"/>
            <a:chOff x="337741" y="1213851"/>
            <a:chExt cx="211455" cy="309832"/>
          </a:xfrm>
        </p:grpSpPr>
        <p:grpSp>
          <p:nvGrpSpPr>
            <p:cNvPr id="391" name="그룹 390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393" name="그룹 392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00" name="육각형 399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01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94" name="그룹 393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98" name="육각형 397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99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95" name="그룹 394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96" name="육각형 39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9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392" name="TextBox 391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02" name="TextBox 401"/>
          <p:cNvSpPr txBox="1"/>
          <p:nvPr/>
        </p:nvSpPr>
        <p:spPr>
          <a:xfrm>
            <a:off x="3168822" y="2320554"/>
            <a:ext cx="81860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b="1" dirty="0">
                <a:latin typeface="Calibri" panose="020F0502020204030204" pitchFamily="34" charset="0"/>
                <a:cs typeface="Calibri" panose="020F0502020204030204" pitchFamily="34" charset="0"/>
              </a:rPr>
              <a:t>Preview</a:t>
            </a:r>
            <a:endParaRPr lang="ko-KR" altLang="en-US" sz="7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3" name="직선 연결선 402"/>
          <p:cNvCxnSpPr/>
          <p:nvPr/>
        </p:nvCxnSpPr>
        <p:spPr>
          <a:xfrm>
            <a:off x="3175547" y="2477051"/>
            <a:ext cx="437132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갈매기형 수장 404"/>
          <p:cNvSpPr/>
          <p:nvPr/>
        </p:nvSpPr>
        <p:spPr>
          <a:xfrm rot="16200000">
            <a:off x="2941539" y="2393173"/>
            <a:ext cx="28952" cy="3853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410" name="직사각형 409"/>
          <p:cNvSpPr/>
          <p:nvPr/>
        </p:nvSpPr>
        <p:spPr>
          <a:xfrm>
            <a:off x="3253771" y="2712764"/>
            <a:ext cx="4136985" cy="2627313"/>
          </a:xfrm>
          <a:prstGeom prst="rect">
            <a:avLst/>
          </a:prstGeom>
          <a:solidFill>
            <a:schemeClr val="bg1"/>
          </a:solidFill>
          <a:ln w="63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1" name="TextBox 410"/>
          <p:cNvSpPr txBox="1"/>
          <p:nvPr/>
        </p:nvSpPr>
        <p:spPr>
          <a:xfrm>
            <a:off x="3326163" y="3003259"/>
            <a:ext cx="42477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>
                <a:latin typeface="Calibri" panose="020F0502020204030204" pitchFamily="34" charset="0"/>
                <a:cs typeface="Calibri" panose="020F0502020204030204" pitchFamily="34" charset="0"/>
              </a:rPr>
              <a:t>task 1</a:t>
            </a:r>
            <a:endParaRPr lang="ko-KR" altLang="en-US" sz="67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4" name="직사각형 413"/>
          <p:cNvSpPr/>
          <p:nvPr/>
        </p:nvSpPr>
        <p:spPr>
          <a:xfrm>
            <a:off x="7394229" y="2720176"/>
            <a:ext cx="77689" cy="2620358"/>
          </a:xfrm>
          <a:prstGeom prst="rect">
            <a:avLst/>
          </a:prstGeom>
          <a:solidFill>
            <a:srgbClr val="E5E7EA"/>
          </a:solidFill>
          <a:ln>
            <a:solidFill>
              <a:srgbClr val="E5E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15" name="모서리가 둥근 직사각형 414"/>
          <p:cNvSpPr/>
          <p:nvPr/>
        </p:nvSpPr>
        <p:spPr>
          <a:xfrm>
            <a:off x="7400952" y="2870258"/>
            <a:ext cx="65669" cy="115257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17" name="직사각형 416"/>
          <p:cNvSpPr/>
          <p:nvPr/>
        </p:nvSpPr>
        <p:spPr>
          <a:xfrm>
            <a:off x="3254084" y="2709802"/>
            <a:ext cx="4212536" cy="1407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18" name="TextBox 417"/>
          <p:cNvSpPr txBox="1"/>
          <p:nvPr/>
        </p:nvSpPr>
        <p:spPr>
          <a:xfrm>
            <a:off x="4993799" y="2696608"/>
            <a:ext cx="69461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b="1" dirty="0">
                <a:latin typeface="Calibri" panose="020F0502020204030204" pitchFamily="34" charset="0"/>
                <a:cs typeface="Calibri" panose="020F0502020204030204" pitchFamily="34" charset="0"/>
              </a:rPr>
              <a:t>Support set</a:t>
            </a:r>
            <a:endParaRPr lang="ko-KR" altLang="en-US" sz="675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" name="TextBox 418"/>
          <p:cNvSpPr txBox="1"/>
          <p:nvPr/>
        </p:nvSpPr>
        <p:spPr>
          <a:xfrm>
            <a:off x="3278156" y="2713370"/>
            <a:ext cx="48556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b="1" dirty="0">
                <a:latin typeface="Calibri" panose="020F0502020204030204" pitchFamily="34" charset="0"/>
                <a:cs typeface="Calibri" panose="020F0502020204030204" pitchFamily="34" charset="0"/>
              </a:rPr>
              <a:t>Tasks</a:t>
            </a:r>
            <a:endParaRPr lang="ko-KR" altLang="en-US" sz="675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21" name="직선 연결선 420"/>
          <p:cNvCxnSpPr/>
          <p:nvPr/>
        </p:nvCxnSpPr>
        <p:spPr>
          <a:xfrm>
            <a:off x="3820570" y="2717231"/>
            <a:ext cx="0" cy="26055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직선 연결선 422"/>
          <p:cNvCxnSpPr/>
          <p:nvPr/>
        </p:nvCxnSpPr>
        <p:spPr>
          <a:xfrm>
            <a:off x="3259755" y="4341111"/>
            <a:ext cx="4131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직선 연결선 426"/>
          <p:cNvCxnSpPr/>
          <p:nvPr/>
        </p:nvCxnSpPr>
        <p:spPr>
          <a:xfrm>
            <a:off x="4315198" y="2849919"/>
            <a:ext cx="0" cy="2484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직선 연결선 427"/>
          <p:cNvCxnSpPr/>
          <p:nvPr/>
        </p:nvCxnSpPr>
        <p:spPr>
          <a:xfrm>
            <a:off x="4828875" y="2859445"/>
            <a:ext cx="0" cy="2470500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직선 연결선 428"/>
          <p:cNvCxnSpPr/>
          <p:nvPr/>
        </p:nvCxnSpPr>
        <p:spPr>
          <a:xfrm>
            <a:off x="5342553" y="2849919"/>
            <a:ext cx="0" cy="2484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직선 연결선 429"/>
          <p:cNvCxnSpPr/>
          <p:nvPr/>
        </p:nvCxnSpPr>
        <p:spPr>
          <a:xfrm>
            <a:off x="5856230" y="2859445"/>
            <a:ext cx="0" cy="2470500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직선 연결선 430"/>
          <p:cNvCxnSpPr/>
          <p:nvPr/>
        </p:nvCxnSpPr>
        <p:spPr>
          <a:xfrm>
            <a:off x="6369908" y="2849919"/>
            <a:ext cx="0" cy="2484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355" y="3882300"/>
            <a:ext cx="432000" cy="432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055" y="3882300"/>
            <a:ext cx="432000" cy="432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91" y="3385500"/>
            <a:ext cx="432000" cy="432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53" y="3385500"/>
            <a:ext cx="432000" cy="432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013" y="3385500"/>
            <a:ext cx="432000" cy="4320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995" y="2885363"/>
            <a:ext cx="432000" cy="4320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243" y="2885363"/>
            <a:ext cx="432000" cy="432000"/>
          </a:xfrm>
          <a:prstGeom prst="rect">
            <a:avLst/>
          </a:prstGeom>
        </p:spPr>
      </p:pic>
      <p:sp>
        <p:nvSpPr>
          <p:cNvPr id="438" name="직사각형 437"/>
          <p:cNvSpPr/>
          <p:nvPr/>
        </p:nvSpPr>
        <p:spPr>
          <a:xfrm>
            <a:off x="1727202" y="2882178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9" name="TextBox 438"/>
          <p:cNvSpPr txBox="1"/>
          <p:nvPr/>
        </p:nvSpPr>
        <p:spPr>
          <a:xfrm>
            <a:off x="1845603" y="2879872"/>
            <a:ext cx="580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>
                <a:latin typeface="Calibri" panose="020F0502020204030204" pitchFamily="34" charset="0"/>
                <a:cs typeface="Calibri" panose="020F0502020204030204" pitchFamily="34" charset="0"/>
              </a:rPr>
              <a:t>Meta </a:t>
            </a:r>
            <a:r>
              <a:rPr lang="ko-KR" altLang="en-US" sz="600" b="1" dirty="0">
                <a:latin typeface="Calibri" panose="020F0502020204030204" pitchFamily="34" charset="0"/>
                <a:cs typeface="Calibri" panose="020F0502020204030204" pitchFamily="34" charset="0"/>
              </a:rPr>
              <a:t>테스트</a:t>
            </a:r>
          </a:p>
        </p:txBody>
      </p:sp>
      <p:grpSp>
        <p:nvGrpSpPr>
          <p:cNvPr id="440" name="그룹 439"/>
          <p:cNvGrpSpPr/>
          <p:nvPr/>
        </p:nvGrpSpPr>
        <p:grpSpPr>
          <a:xfrm>
            <a:off x="1745802" y="2874921"/>
            <a:ext cx="133909" cy="196208"/>
            <a:chOff x="337741" y="1213851"/>
            <a:chExt cx="211455" cy="309832"/>
          </a:xfrm>
        </p:grpSpPr>
        <p:grpSp>
          <p:nvGrpSpPr>
            <p:cNvPr id="441" name="그룹 440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443" name="그룹 442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50" name="육각형 449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51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4" name="그룹 443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48" name="육각형 447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49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5" name="그룹 444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46" name="육각형 44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4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442" name="TextBox 441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52" name="갈매기형 수장 451"/>
          <p:cNvSpPr/>
          <p:nvPr/>
        </p:nvSpPr>
        <p:spPr>
          <a:xfrm rot="5400000">
            <a:off x="3038132" y="2924989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454" name="직선 연결선 453"/>
          <p:cNvCxnSpPr/>
          <p:nvPr/>
        </p:nvCxnSpPr>
        <p:spPr>
          <a:xfrm>
            <a:off x="1745801" y="3043500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4" name="그림 46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054" y="4864419"/>
            <a:ext cx="432000" cy="432000"/>
          </a:xfrm>
          <a:prstGeom prst="rect">
            <a:avLst/>
          </a:prstGeom>
        </p:spPr>
      </p:pic>
      <p:pic>
        <p:nvPicPr>
          <p:cNvPr id="465" name="그림 46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91" y="4371233"/>
            <a:ext cx="432000" cy="432000"/>
          </a:xfrm>
          <a:prstGeom prst="rect">
            <a:avLst/>
          </a:prstGeom>
        </p:spPr>
      </p:pic>
      <p:pic>
        <p:nvPicPr>
          <p:cNvPr id="466" name="그림 46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531" y="4379636"/>
            <a:ext cx="432000" cy="432000"/>
          </a:xfrm>
          <a:prstGeom prst="rect">
            <a:avLst/>
          </a:prstGeom>
        </p:spPr>
      </p:pic>
      <p:pic>
        <p:nvPicPr>
          <p:cNvPr id="472" name="그림 47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570" y="4864419"/>
            <a:ext cx="432000" cy="432000"/>
          </a:xfrm>
          <a:prstGeom prst="rect">
            <a:avLst/>
          </a:prstGeom>
        </p:spPr>
      </p:pic>
      <p:pic>
        <p:nvPicPr>
          <p:cNvPr id="474" name="그림 47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455" y="4379636"/>
            <a:ext cx="432000" cy="432000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3326163" y="3497722"/>
            <a:ext cx="42477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>
                <a:latin typeface="Calibri" panose="020F0502020204030204" pitchFamily="34" charset="0"/>
                <a:cs typeface="Calibri" panose="020F0502020204030204" pitchFamily="34" charset="0"/>
              </a:rPr>
              <a:t>task 2</a:t>
            </a:r>
            <a:endParaRPr lang="ko-KR" altLang="en-US" sz="67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321934" y="3989830"/>
            <a:ext cx="42477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>
                <a:latin typeface="Calibri" panose="020F0502020204030204" pitchFamily="34" charset="0"/>
                <a:cs typeface="Calibri" panose="020F0502020204030204" pitchFamily="34" charset="0"/>
              </a:rPr>
              <a:t>task 3</a:t>
            </a:r>
            <a:endParaRPr lang="ko-KR" altLang="en-US" sz="67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329465" y="4483077"/>
            <a:ext cx="42477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>
                <a:latin typeface="Calibri" panose="020F0502020204030204" pitchFamily="34" charset="0"/>
                <a:cs typeface="Calibri" panose="020F0502020204030204" pitchFamily="34" charset="0"/>
              </a:rPr>
              <a:t>task 4</a:t>
            </a:r>
            <a:endParaRPr lang="ko-KR" altLang="en-US" sz="67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328743" y="4976401"/>
            <a:ext cx="42477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>
                <a:latin typeface="Calibri" panose="020F0502020204030204" pitchFamily="34" charset="0"/>
                <a:cs typeface="Calibri" panose="020F0502020204030204" pitchFamily="34" charset="0"/>
              </a:rPr>
              <a:t>task 5</a:t>
            </a:r>
            <a:endParaRPr lang="ko-KR" altLang="en-US" sz="67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3259755" y="3846674"/>
            <a:ext cx="4131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3259755" y="3345938"/>
            <a:ext cx="4131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3259755" y="4831575"/>
            <a:ext cx="4131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259755" y="5318263"/>
            <a:ext cx="4131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그림 14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25" y="3380760"/>
            <a:ext cx="432000" cy="432000"/>
          </a:xfrm>
          <a:prstGeom prst="rect">
            <a:avLst/>
          </a:prstGeom>
        </p:spPr>
      </p:pic>
      <p:pic>
        <p:nvPicPr>
          <p:cNvPr id="151" name="그림 15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237" y="3384463"/>
            <a:ext cx="432000" cy="432000"/>
          </a:xfrm>
          <a:prstGeom prst="rect">
            <a:avLst/>
          </a:prstGeom>
        </p:spPr>
      </p:pic>
      <p:pic>
        <p:nvPicPr>
          <p:cNvPr id="152" name="그림 15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028" y="4376739"/>
            <a:ext cx="432000" cy="432000"/>
          </a:xfrm>
          <a:prstGeom prst="rect">
            <a:avLst/>
          </a:prstGeom>
        </p:spPr>
      </p:pic>
      <p:pic>
        <p:nvPicPr>
          <p:cNvPr id="153" name="그림 15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886" y="4376739"/>
            <a:ext cx="432000" cy="432000"/>
          </a:xfrm>
          <a:prstGeom prst="rect">
            <a:avLst/>
          </a:prstGeom>
        </p:spPr>
      </p:pic>
      <p:pic>
        <p:nvPicPr>
          <p:cNvPr id="156" name="그림 15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285" y="3887936"/>
            <a:ext cx="432000" cy="432000"/>
          </a:xfrm>
          <a:prstGeom prst="rect">
            <a:avLst/>
          </a:prstGeom>
        </p:spPr>
      </p:pic>
      <p:pic>
        <p:nvPicPr>
          <p:cNvPr id="157" name="그림 15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801" y="3887936"/>
            <a:ext cx="432000" cy="432000"/>
          </a:xfrm>
          <a:prstGeom prst="rect">
            <a:avLst/>
          </a:prstGeom>
        </p:spPr>
      </p:pic>
      <p:pic>
        <p:nvPicPr>
          <p:cNvPr id="158" name="그림 15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284" y="4864419"/>
            <a:ext cx="432000" cy="432000"/>
          </a:xfrm>
          <a:prstGeom prst="rect">
            <a:avLst/>
          </a:prstGeom>
        </p:spPr>
      </p:pic>
      <p:pic>
        <p:nvPicPr>
          <p:cNvPr id="159" name="그림 15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899" y="4864419"/>
            <a:ext cx="432000" cy="432000"/>
          </a:xfrm>
          <a:prstGeom prst="rect">
            <a:avLst/>
          </a:prstGeom>
        </p:spPr>
      </p:pic>
      <p:cxnSp>
        <p:nvCxnSpPr>
          <p:cNvPr id="160" name="직선 연결선 159"/>
          <p:cNvCxnSpPr/>
          <p:nvPr/>
        </p:nvCxnSpPr>
        <p:spPr>
          <a:xfrm>
            <a:off x="6873332" y="2718600"/>
            <a:ext cx="0" cy="26055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6785986" y="2707508"/>
            <a:ext cx="6859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b="1" dirty="0"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endParaRPr lang="ko-KR" altLang="en-US" sz="675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150" y="3390236"/>
            <a:ext cx="432000" cy="43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335" y="3391569"/>
            <a:ext cx="432000" cy="432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154" y="3881768"/>
            <a:ext cx="432000" cy="432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34" y="3887267"/>
            <a:ext cx="432000" cy="432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91" y="3886235"/>
            <a:ext cx="432000" cy="432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183" y="2881094"/>
            <a:ext cx="432000" cy="432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53" y="2886863"/>
            <a:ext cx="432000" cy="432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334" y="2886950"/>
            <a:ext cx="432000" cy="4320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443" y="4857522"/>
            <a:ext cx="432000" cy="432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536" y="4862955"/>
            <a:ext cx="432000" cy="4320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91" y="4862955"/>
            <a:ext cx="432000" cy="432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908" y="2888231"/>
            <a:ext cx="432000" cy="4320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827" y="2890821"/>
            <a:ext cx="432000" cy="43200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187" y="4379636"/>
            <a:ext cx="432000" cy="4320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268" y="4373629"/>
            <a:ext cx="432000" cy="432000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3258706" y="2519746"/>
            <a:ext cx="536108" cy="173124"/>
            <a:chOff x="2822456" y="2219247"/>
            <a:chExt cx="714810" cy="230832"/>
          </a:xfrm>
        </p:grpSpPr>
        <p:sp>
          <p:nvSpPr>
            <p:cNvPr id="180" name="TextBox 179"/>
            <p:cNvSpPr txBox="1"/>
            <p:nvPr/>
          </p:nvSpPr>
          <p:spPr>
            <a:xfrm>
              <a:off x="2822456" y="2219247"/>
              <a:ext cx="2378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25" dirty="0">
                  <a:latin typeface="Calibri" panose="020F0502020204030204" pitchFamily="34" charset="0"/>
                  <a:cs typeface="Calibri" panose="020F0502020204030204" pitchFamily="34" charset="0"/>
                </a:rPr>
                <a:t>n</a:t>
              </a:r>
              <a:endParaRPr lang="ko-KR" altLang="en-US" sz="525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3015535" y="2248989"/>
              <a:ext cx="374236" cy="151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25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ko-KR" altLang="en-US" sz="52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3385570" y="2249955"/>
              <a:ext cx="151696" cy="150396"/>
              <a:chOff x="2007582" y="3709401"/>
              <a:chExt cx="151696" cy="150396"/>
            </a:xfrm>
          </p:grpSpPr>
          <p:sp>
            <p:nvSpPr>
              <p:cNvPr id="182" name="직사각형 181"/>
              <p:cNvSpPr/>
              <p:nvPr/>
            </p:nvSpPr>
            <p:spPr>
              <a:xfrm>
                <a:off x="2007582" y="3709401"/>
                <a:ext cx="151696" cy="1503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이등변 삼각형 182"/>
              <p:cNvSpPr/>
              <p:nvPr/>
            </p:nvSpPr>
            <p:spPr>
              <a:xfrm rot="10800000">
                <a:off x="2060929" y="3767631"/>
                <a:ext cx="45001" cy="38672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3942376" y="2517370"/>
            <a:ext cx="536963" cy="173124"/>
            <a:chOff x="3732495" y="2213483"/>
            <a:chExt cx="715951" cy="230831"/>
          </a:xfrm>
        </p:grpSpPr>
        <p:sp>
          <p:nvSpPr>
            <p:cNvPr id="178" name="TextBox 177"/>
            <p:cNvSpPr txBox="1"/>
            <p:nvPr/>
          </p:nvSpPr>
          <p:spPr>
            <a:xfrm>
              <a:off x="3732495" y="2213483"/>
              <a:ext cx="167049" cy="230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25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endParaRPr lang="ko-KR" altLang="en-US" sz="525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3925574" y="2242729"/>
              <a:ext cx="374236" cy="1506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25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ko-KR" altLang="en-US" sz="52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87" name="그룹 186"/>
            <p:cNvGrpSpPr/>
            <p:nvPr/>
          </p:nvGrpSpPr>
          <p:grpSpPr>
            <a:xfrm>
              <a:off x="4296750" y="2242729"/>
              <a:ext cx="151696" cy="150396"/>
              <a:chOff x="2007582" y="3709401"/>
              <a:chExt cx="151696" cy="150396"/>
            </a:xfrm>
          </p:grpSpPr>
          <p:sp>
            <p:nvSpPr>
              <p:cNvPr id="188" name="직사각형 187"/>
              <p:cNvSpPr/>
              <p:nvPr/>
            </p:nvSpPr>
            <p:spPr>
              <a:xfrm>
                <a:off x="2007582" y="3709401"/>
                <a:ext cx="151696" cy="1503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" name="이등변 삼각형 188"/>
              <p:cNvSpPr/>
              <p:nvPr/>
            </p:nvSpPr>
            <p:spPr>
              <a:xfrm rot="10800000">
                <a:off x="2060929" y="3767631"/>
                <a:ext cx="45001" cy="38672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92" name="TextBox 191"/>
          <p:cNvSpPr txBox="1"/>
          <p:nvPr/>
        </p:nvSpPr>
        <p:spPr>
          <a:xfrm>
            <a:off x="1845678" y="2523205"/>
            <a:ext cx="10607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latin typeface="Calibri" panose="020F0502020204030204" pitchFamily="34" charset="0"/>
                <a:cs typeface="Calibri" panose="020F0502020204030204" pitchFamily="34" charset="0"/>
              </a:rPr>
              <a:t>N-way K-shot </a:t>
            </a:r>
            <a:r>
              <a:rPr lang="ko-KR" altLang="en-US" sz="600" b="1" dirty="0">
                <a:latin typeface="Calibri" panose="020F0502020204030204" pitchFamily="34" charset="0"/>
                <a:cs typeface="Calibri" panose="020F0502020204030204" pitchFamily="34" charset="0"/>
              </a:rPr>
              <a:t>세팅</a:t>
            </a:r>
            <a:r>
              <a:rPr lang="en-US" altLang="ko-KR" sz="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600" b="1" dirty="0">
                <a:latin typeface="Calibri" panose="020F0502020204030204" pitchFamily="34" charset="0"/>
                <a:cs typeface="Calibri" panose="020F0502020204030204" pitchFamily="34" charset="0"/>
              </a:rPr>
              <a:t>확인</a:t>
            </a:r>
          </a:p>
        </p:txBody>
      </p:sp>
      <p:sp>
        <p:nvSpPr>
          <p:cNvPr id="163" name="한쪽 모서리가 잘린 사각형 162"/>
          <p:cNvSpPr/>
          <p:nvPr/>
        </p:nvSpPr>
        <p:spPr>
          <a:xfrm>
            <a:off x="6194584" y="2154369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66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</TotalTime>
  <Words>208</Words>
  <Application>Microsoft Office PowerPoint</Application>
  <PresentationFormat>화면 슬라이드 쇼(4:3)</PresentationFormat>
  <Paragraphs>135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나눔스퀘어</vt:lpstr>
      <vt:lpstr>맑은 고딕</vt:lpstr>
      <vt:lpstr>Arial</vt:lpstr>
      <vt:lpstr>Calibri</vt:lpstr>
      <vt:lpstr>Calibri Light</vt:lpstr>
      <vt:lpstr>Wingdings</vt:lpstr>
      <vt:lpstr>Office 테마</vt:lpstr>
      <vt:lpstr>1. Preview</vt:lpstr>
      <vt:lpstr>2. Preprocessing</vt:lpstr>
      <vt:lpstr>1. Preview</vt:lpstr>
      <vt:lpstr>총괄 데모 계획</vt:lpstr>
      <vt:lpstr>총괄 데모 계획</vt:lpstr>
      <vt:lpstr>총괄 데모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총괄 데모 계획</dc:title>
  <dc:creator>장 성은</dc:creator>
  <cp:lastModifiedBy>dwkim</cp:lastModifiedBy>
  <cp:revision>12</cp:revision>
  <dcterms:created xsi:type="dcterms:W3CDTF">2020-10-15T08:04:27Z</dcterms:created>
  <dcterms:modified xsi:type="dcterms:W3CDTF">2020-10-15T12:14:29Z</dcterms:modified>
</cp:coreProperties>
</file>