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6" autoAdjust="0"/>
    <p:restoredTop sz="84222" autoAdjust="0"/>
  </p:normalViewPr>
  <p:slideViewPr>
    <p:cSldViewPr snapToGrid="0" showGuides="1">
      <p:cViewPr>
        <p:scale>
          <a:sx n="125" d="100"/>
          <a:sy n="125" d="100"/>
        </p:scale>
        <p:origin x="876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A5F2C-8847-43A3-A81A-8C6B229F13F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D52DF-E1C5-4108-8832-76122DF9D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7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3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7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5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1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8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2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6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0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4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미리보기</a:t>
            </a:r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(preview)</a:t>
            </a: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 Learning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벤치마크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데이터셋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omniglot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mini-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imagenet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 선택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 파일 확인</a:t>
            </a: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전처리 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(preprocessing)</a:t>
            </a: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Meat Learning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학습 세팅을 위한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N-way K-Shot Task Sampling</a:t>
            </a: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Sampling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된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Task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확인</a:t>
            </a: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999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 예시</a:t>
            </a:r>
          </a:p>
        </p:txBody>
      </p:sp>
    </p:spTree>
    <p:extLst>
      <p:ext uri="{BB962C8B-B14F-4D97-AF65-F5344CB8AC3E}">
        <p14:creationId xmlns:p14="http://schemas.microsoft.com/office/powerpoint/2010/main" val="178277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Preview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264683"/>
            <a:ext cx="7886702" cy="478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491" name="그림 4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" y="1255429"/>
            <a:ext cx="7886702" cy="5024722"/>
          </a:xfrm>
          <a:prstGeom prst="rect">
            <a:avLst/>
          </a:prstGeom>
        </p:spPr>
      </p:pic>
      <p:sp>
        <p:nvSpPr>
          <p:cNvPr id="43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Preprocessing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Step1-2 </a:t>
            </a:r>
            <a:r>
              <a:rPr lang="ko-KR" altLang="en-US" sz="2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실행화면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en-US" altLang="ko-KR" sz="2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omniglot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6" y="1283084"/>
            <a:ext cx="6922188" cy="533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Step1-2 </a:t>
            </a:r>
            <a:r>
              <a:rPr lang="ko-KR" altLang="en-US" sz="2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실행화면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-mini-</a:t>
            </a:r>
            <a:r>
              <a:rPr lang="en-US" altLang="ko-KR" sz="2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imagenet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4" y="1290693"/>
            <a:ext cx="7284060" cy="53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Step1-2 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 생성된 파일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76" y="896667"/>
            <a:ext cx="1842158" cy="5668178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sz="2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요청포맷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_1</a:t>
            </a:r>
            <a:r>
              <a:rPr lang="ko-KR" altLang="en-US" sz="2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차발송본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r>
              <a:rPr lang="en-US" altLang="ko-KR" sz="2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xlsx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참고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25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68</Words>
  <Application>Microsoft Office PowerPoint</Application>
  <PresentationFormat>화면 슬라이드 쇼(4:3)</PresentationFormat>
  <Paragraphs>20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나눔바른고딕</vt:lpstr>
      <vt:lpstr>나눔바른고딕 Light</vt:lpstr>
      <vt:lpstr>나눔스퀘어</vt:lpstr>
      <vt:lpstr>맑은 고딕</vt:lpstr>
      <vt:lpstr>Arial</vt:lpstr>
      <vt:lpstr>Calibri</vt:lpstr>
      <vt:lpstr>Calibri Light</vt:lpstr>
      <vt:lpstr>Office 테마</vt:lpstr>
      <vt:lpstr>UI 구성 예시</vt:lpstr>
      <vt:lpstr>1. Preview</vt:lpstr>
      <vt:lpstr>2. Preprocessing</vt:lpstr>
      <vt:lpstr>Step1-2 실행화면-omniglot</vt:lpstr>
      <vt:lpstr>Step1-2 실행화면-mini-imagenet</vt:lpstr>
      <vt:lpstr>Step1-2 실행결과 생성된 파일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총괄 데모 계획</dc:title>
  <dc:creator>장 성은</dc:creator>
  <cp:lastModifiedBy>dwkim</cp:lastModifiedBy>
  <cp:revision>15</cp:revision>
  <dcterms:created xsi:type="dcterms:W3CDTF">2020-10-15T08:04:27Z</dcterms:created>
  <dcterms:modified xsi:type="dcterms:W3CDTF">2020-10-16T05:30:59Z</dcterms:modified>
</cp:coreProperties>
</file>