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84222" autoAdjust="0"/>
  </p:normalViewPr>
  <p:slideViewPr>
    <p:cSldViewPr snapToGrid="0" showGuides="1">
      <p:cViewPr>
        <p:scale>
          <a:sx n="75" d="100"/>
          <a:sy n="75" d="100"/>
        </p:scale>
        <p:origin x="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Preview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4683"/>
            <a:ext cx="7886702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9"/>
            <a:ext cx="7886702" cy="5024722"/>
          </a:xfrm>
          <a:prstGeom prst="rect">
            <a:avLst/>
          </a:prstGeom>
        </p:spPr>
      </p:pic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9</Words>
  <Application>Microsoft Office PowerPoint</Application>
  <PresentationFormat>화면 슬라이드 쇼(4:3)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</vt:lpstr>
      <vt:lpstr>맑은 고딕</vt:lpstr>
      <vt:lpstr>Arial</vt:lpstr>
      <vt:lpstr>Calibri</vt:lpstr>
      <vt:lpstr>Calibri Light</vt:lpstr>
      <vt:lpstr>Office 테마</vt:lpstr>
      <vt:lpstr>1. Preview</vt:lpstr>
      <vt:lpstr>2.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13</cp:revision>
  <dcterms:created xsi:type="dcterms:W3CDTF">2020-10-15T08:04:27Z</dcterms:created>
  <dcterms:modified xsi:type="dcterms:W3CDTF">2020-10-15T12:15:36Z</dcterms:modified>
</cp:coreProperties>
</file>