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" y="10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38.png"/><Relationship Id="rId7" Type="http://schemas.openxmlformats.org/officeDocument/2006/relationships/image" Target="../media/image25.png"/><Relationship Id="rId12" Type="http://schemas.openxmlformats.org/officeDocument/2006/relationships/image" Target="../media/image6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39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71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8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3.png"/><Relationship Id="rId5" Type="http://schemas.openxmlformats.org/officeDocument/2006/relationships/image" Target="../media/image79.png"/><Relationship Id="rId10" Type="http://schemas.openxmlformats.org/officeDocument/2006/relationships/image" Target="../media/image46.png"/><Relationship Id="rId4" Type="http://schemas.openxmlformats.org/officeDocument/2006/relationships/image" Target="../media/image74.png"/><Relationship Id="rId9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4.png"/><Relationship Id="rId7" Type="http://schemas.openxmlformats.org/officeDocument/2006/relationships/image" Target="../media/image25.png"/><Relationship Id="rId12" Type="http://schemas.openxmlformats.org/officeDocument/2006/relationships/image" Target="../media/image9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2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openxmlformats.org/officeDocument/2006/relationships/image" Target="../media/image39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8.png"/><Relationship Id="rId10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51.png"/><Relationship Id="rId10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10" Type="http://schemas.openxmlformats.org/officeDocument/2006/relationships/image" Target="../media/image56.png"/><Relationship Id="rId4" Type="http://schemas.openxmlformats.org/officeDocument/2006/relationships/image" Target="../media/image39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00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6603" y="1347679"/>
            <a:ext cx="14300873" cy="243687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5874" y="3680300"/>
            <a:ext cx="6171429" cy="6083154"/>
            <a:chOff x="11275874" y="3680300"/>
            <a:chExt cx="6171429" cy="608315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5874" y="3680300"/>
              <a:ext cx="6171429" cy="60831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0" y="1848685"/>
            <a:ext cx="7086119" cy="5892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533769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8953" y="613470"/>
            <a:ext cx="372550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1907750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30581" y="2494680"/>
            <a:ext cx="1438195" cy="1177579"/>
            <a:chOff x="1230581" y="2494680"/>
            <a:chExt cx="1438195" cy="11775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0581" y="2494680"/>
              <a:ext cx="1438195" cy="117757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3152" y="3863041"/>
            <a:ext cx="2064388" cy="3818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2355" y="4603957"/>
            <a:ext cx="294767" cy="1704737"/>
            <a:chOff x="1732355" y="4603957"/>
            <a:chExt cx="294767" cy="170473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355" y="4603957"/>
              <a:ext cx="294767" cy="170473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03211" y="6413954"/>
            <a:ext cx="2037350" cy="38189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44926" y="6948655"/>
            <a:ext cx="1869625" cy="2609300"/>
            <a:chOff x="944926" y="6948655"/>
            <a:chExt cx="1869625" cy="260930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4926" y="6948655"/>
              <a:ext cx="1869625" cy="260930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3211" y="9713949"/>
            <a:ext cx="2037350" cy="3818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099662" y="3591205"/>
            <a:ext cx="13407624" cy="5195454"/>
            <a:chOff x="4099662" y="3591205"/>
            <a:chExt cx="13407624" cy="519545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9662" y="3591205"/>
              <a:ext cx="13407624" cy="519545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726946" y="8937557"/>
            <a:ext cx="1964930" cy="381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1" y="1848687"/>
            <a:ext cx="2485309" cy="5702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533769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87048" y="613470"/>
            <a:ext cx="323216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1237502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80847" y="2962981"/>
            <a:ext cx="15724021" cy="6564779"/>
            <a:chOff x="1280847" y="2962981"/>
            <a:chExt cx="15724021" cy="65647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0847" y="2962981"/>
              <a:ext cx="15724021" cy="6564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1" y="1848687"/>
            <a:ext cx="2485309" cy="57020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533769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34667" y="613470"/>
            <a:ext cx="369816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1237502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09770" y="2586967"/>
            <a:ext cx="16466175" cy="7358322"/>
            <a:chOff x="909770" y="2586967"/>
            <a:chExt cx="16466175" cy="735832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770" y="2586967"/>
              <a:ext cx="16466175" cy="7358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1" y="1848687"/>
            <a:ext cx="6659061" cy="6559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648845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72477" y="613470"/>
            <a:ext cx="331626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949140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248558" y="4644216"/>
            <a:ext cx="11653117" cy="13062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1" y="1848687"/>
            <a:ext cx="3795681" cy="5797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648845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69905" y="613470"/>
            <a:ext cx="332426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2023445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3830" y="2940410"/>
            <a:ext cx="7885112" cy="6166562"/>
            <a:chOff x="1063830" y="2940410"/>
            <a:chExt cx="7885112" cy="61665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3830" y="2940410"/>
              <a:ext cx="7885112" cy="61665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474501" y="2924199"/>
            <a:ext cx="2490226" cy="6171429"/>
            <a:chOff x="9474501" y="2924199"/>
            <a:chExt cx="2490226" cy="6171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74501" y="2924199"/>
              <a:ext cx="2490226" cy="617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65302" y="4959878"/>
            <a:ext cx="1420450" cy="1420450"/>
            <a:chOff x="12265302" y="4959878"/>
            <a:chExt cx="1420450" cy="142045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65302" y="4959878"/>
              <a:ext cx="1420450" cy="1420450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949015" y="4687259"/>
            <a:ext cx="3115755" cy="19439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1" y="1848687"/>
            <a:ext cx="2851976" cy="5797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493616" cy="30443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172477" y="613470"/>
            <a:ext cx="331626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1520178" cy="31395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28188" y="6428142"/>
            <a:ext cx="2296641" cy="6684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10592" y="6096279"/>
            <a:ext cx="2291963" cy="2291963"/>
            <a:chOff x="5510592" y="6096279"/>
            <a:chExt cx="2291963" cy="229196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0592" y="6096279"/>
              <a:ext cx="2291963" cy="229196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28188" y="7371337"/>
            <a:ext cx="2699746" cy="66841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960414" y="3909838"/>
            <a:ext cx="1392319" cy="3668088"/>
            <a:chOff x="5960414" y="3909838"/>
            <a:chExt cx="1392319" cy="366808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0414" y="3909838"/>
              <a:ext cx="1392319" cy="366808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328188" y="3567316"/>
            <a:ext cx="4504413" cy="68746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28188" y="4502554"/>
            <a:ext cx="3420117" cy="6684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700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62113" y="1419112"/>
            <a:ext cx="6917952" cy="20660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275874" y="3680300"/>
            <a:ext cx="6171429" cy="6083154"/>
            <a:chOff x="11275874" y="3680300"/>
            <a:chExt cx="6171429" cy="608315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75874" y="3680300"/>
              <a:ext cx="6171429" cy="60831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30537" y="5156916"/>
            <a:ext cx="10320974" cy="7143"/>
            <a:chOff x="2430537" y="5156916"/>
            <a:chExt cx="10320974" cy="71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2430537" y="5156916"/>
              <a:ext cx="10320974" cy="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526475" y="5142857"/>
            <a:ext cx="10710607" cy="7143"/>
            <a:chOff x="7526475" y="5142857"/>
            <a:chExt cx="10710607" cy="71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6475" y="5142857"/>
              <a:ext cx="10710607" cy="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8243" y="5178084"/>
            <a:ext cx="10363311" cy="7143"/>
            <a:chOff x="7768243" y="5178084"/>
            <a:chExt cx="10363311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7768243" y="5178084"/>
              <a:ext cx="10363311" cy="714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946183" y="2124093"/>
            <a:ext cx="4359660" cy="78845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-5400000">
            <a:off x="-2285467" y="2679829"/>
            <a:ext cx="6978326" cy="187868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59511" y="1486160"/>
            <a:ext cx="637261" cy="61077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978553" y="2875201"/>
            <a:ext cx="3944110" cy="82283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303345" y="2125998"/>
            <a:ext cx="3834193" cy="7697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14773" y="1486160"/>
            <a:ext cx="742023" cy="61969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333820" y="2875197"/>
            <a:ext cx="2753834" cy="8228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948087" y="7307858"/>
            <a:ext cx="3954060" cy="75073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959525" y="6717664"/>
            <a:ext cx="755661" cy="64016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97610" y="8096600"/>
            <a:ext cx="2775330" cy="8228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03345" y="7307858"/>
            <a:ext cx="1190527" cy="7412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14821" y="6717662"/>
            <a:ext cx="761070" cy="61078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352953" y="8096601"/>
            <a:ext cx="2137615" cy="5053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7440" y="2246335"/>
            <a:ext cx="11477184" cy="67793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287" y="2253954"/>
            <a:ext cx="2572204" cy="10857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9820" y="613470"/>
            <a:ext cx="1713197" cy="38189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76768" y="613470"/>
            <a:ext cx="854930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29820" y="938229"/>
            <a:ext cx="2873883" cy="3818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3762" y="7276341"/>
            <a:ext cx="3007670" cy="67793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887601" y="4686861"/>
            <a:ext cx="1392994" cy="6684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335905" y="7276341"/>
            <a:ext cx="2614032" cy="66841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12068" y="3504978"/>
            <a:ext cx="3048807" cy="3048807"/>
            <a:chOff x="7012068" y="3504978"/>
            <a:chExt cx="3048807" cy="30488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12068" y="3504978"/>
              <a:ext cx="3048807" cy="30488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63261" y="6062038"/>
            <a:ext cx="3048807" cy="3048807"/>
            <a:chOff x="3963261" y="6062038"/>
            <a:chExt cx="3048807" cy="30488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63261" y="6062038"/>
              <a:ext cx="3048807" cy="30488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60875" y="6062038"/>
            <a:ext cx="3048807" cy="3048807"/>
            <a:chOff x="10060875" y="6062038"/>
            <a:chExt cx="3048807" cy="304880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60875" y="6062038"/>
              <a:ext cx="3048807" cy="30488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9933" y="3773747"/>
            <a:ext cx="15225289" cy="203923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4287" y="2253954"/>
            <a:ext cx="3067404" cy="57020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9820" y="613470"/>
            <a:ext cx="1713197" cy="38189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951429" y="613470"/>
            <a:ext cx="376692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29820" y="938229"/>
            <a:ext cx="1583121" cy="3818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1964" y="3119896"/>
            <a:ext cx="1399981" cy="13106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525895" y="3119896"/>
            <a:ext cx="1399981" cy="13106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9892" y="9808477"/>
            <a:ext cx="3393711" cy="38189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47619" y="6294496"/>
            <a:ext cx="13077669" cy="2234182"/>
            <a:chOff x="1047619" y="6294496"/>
            <a:chExt cx="13077669" cy="223418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7619" y="6294496"/>
              <a:ext cx="13077669" cy="22341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65125" y="8750954"/>
            <a:ext cx="11437813" cy="678299"/>
            <a:chOff x="5865125" y="8750954"/>
            <a:chExt cx="11437813" cy="6782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65125" y="8750954"/>
              <a:ext cx="11437813" cy="6782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0" y="1848685"/>
            <a:ext cx="7086119" cy="5892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533769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382" y="613470"/>
            <a:ext cx="379245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1907750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34858" y="2694777"/>
            <a:ext cx="7960743" cy="7125558"/>
            <a:chOff x="1334858" y="2694777"/>
            <a:chExt cx="7960743" cy="71255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4858" y="2694777"/>
              <a:ext cx="7960743" cy="71255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95313" y="2662355"/>
            <a:ext cx="7642782" cy="6362263"/>
            <a:chOff x="9595313" y="2662355"/>
            <a:chExt cx="7642782" cy="636226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95313" y="2662355"/>
              <a:ext cx="7642782" cy="6362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0" y="1848685"/>
            <a:ext cx="7086119" cy="5892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533769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382" y="613470"/>
            <a:ext cx="379997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1907750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866314" y="2658595"/>
            <a:ext cx="12553087" cy="3088079"/>
            <a:chOff x="2866314" y="2658595"/>
            <a:chExt cx="12553087" cy="308807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66314" y="2658595"/>
              <a:ext cx="12553087" cy="308807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00211" y="5698041"/>
            <a:ext cx="1420450" cy="1420450"/>
            <a:chOff x="8400211" y="5698041"/>
            <a:chExt cx="1420450" cy="14204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400211" y="5698041"/>
              <a:ext cx="1420450" cy="142045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866314" y="6926536"/>
            <a:ext cx="12553087" cy="3155003"/>
            <a:chOff x="2866314" y="6926536"/>
            <a:chExt cx="12553087" cy="31550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6314" y="6926536"/>
              <a:ext cx="12553087" cy="3155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0" y="1848685"/>
            <a:ext cx="7086119" cy="5892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533769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52382" y="613470"/>
            <a:ext cx="371816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1907750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386736" y="4886533"/>
            <a:ext cx="1420450" cy="1420450"/>
            <a:chOff x="10386736" y="4886533"/>
            <a:chExt cx="1420450" cy="14204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780000">
              <a:off x="10386736" y="4886533"/>
              <a:ext cx="1420450" cy="1420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0983" y="2595597"/>
            <a:ext cx="9985683" cy="3151076"/>
            <a:chOff x="690983" y="2595597"/>
            <a:chExt cx="9985683" cy="31510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983" y="2595597"/>
              <a:ext cx="9985683" cy="31510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978452" y="6080330"/>
            <a:ext cx="9879231" cy="3832537"/>
            <a:chOff x="7978452" y="6080330"/>
            <a:chExt cx="9879231" cy="383253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78452" y="6080330"/>
              <a:ext cx="9879231" cy="38325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0" y="1848685"/>
            <a:ext cx="7086119" cy="5892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533769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961905" y="613470"/>
            <a:ext cx="466426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1907750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654850" y="4877389"/>
            <a:ext cx="1420450" cy="1420450"/>
            <a:chOff x="10654850" y="4877389"/>
            <a:chExt cx="1420450" cy="14204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3900000">
              <a:off x="10654850" y="4877389"/>
              <a:ext cx="1420450" cy="1420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47619" y="2502069"/>
            <a:ext cx="9993740" cy="3244604"/>
            <a:chOff x="1047619" y="2502069"/>
            <a:chExt cx="9993740" cy="324460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7619" y="2502069"/>
              <a:ext cx="9993740" cy="324460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35291" y="6054678"/>
            <a:ext cx="9925356" cy="3851898"/>
            <a:chOff x="7735291" y="6054678"/>
            <a:chExt cx="9925356" cy="385189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5291" y="6054678"/>
              <a:ext cx="9925356" cy="38518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47619" y="1480837"/>
            <a:ext cx="16190476" cy="9524"/>
            <a:chOff x="1047619" y="1480837"/>
            <a:chExt cx="16190476" cy="95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619" y="1480837"/>
              <a:ext cx="16190476" cy="952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8390" y="1848685"/>
            <a:ext cx="7086119" cy="58925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29820" y="613470"/>
            <a:ext cx="1533769" cy="38189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48953" y="613470"/>
            <a:ext cx="379988" cy="30443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29820" y="938229"/>
            <a:ext cx="1907750" cy="3044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5259" y="613470"/>
            <a:ext cx="2775178" cy="6437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400211" y="4267477"/>
            <a:ext cx="1420450" cy="1420450"/>
            <a:chOff x="8400211" y="4267477"/>
            <a:chExt cx="1420450" cy="14204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8400211" y="4267477"/>
              <a:ext cx="1420450" cy="1420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46146" y="2652975"/>
            <a:ext cx="14993423" cy="1614503"/>
            <a:chOff x="1646146" y="2652975"/>
            <a:chExt cx="14993423" cy="161450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6146" y="2652975"/>
              <a:ext cx="14993423" cy="16145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77344" y="5687927"/>
            <a:ext cx="14931026" cy="1883397"/>
            <a:chOff x="1677344" y="5687927"/>
            <a:chExt cx="14931026" cy="18833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7344" y="5687927"/>
              <a:ext cx="14931026" cy="18833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78070" y="7782063"/>
            <a:ext cx="14929574" cy="1815759"/>
            <a:chOff x="1678070" y="7782063"/>
            <a:chExt cx="14929574" cy="181575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8070" y="7782063"/>
              <a:ext cx="14929574" cy="18157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105632-6faa-4601-812b-516f2f9fa198">
      <Terms xmlns="http://schemas.microsoft.com/office/infopath/2007/PartnerControls"/>
    </lcf76f155ced4ddcb4097134ff3c332f>
    <TaxCatchAll xmlns="24195200-493a-4432-88ef-6f769bb8b9c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CAB91BF186AFF4CB710C9F4DE440A65" ma:contentTypeVersion="13" ma:contentTypeDescription="새 문서를 만듭니다." ma:contentTypeScope="" ma:versionID="32fa5dadd608da4c5bbbba60e13aa618">
  <xsd:schema xmlns:xsd="http://www.w3.org/2001/XMLSchema" xmlns:xs="http://www.w3.org/2001/XMLSchema" xmlns:p="http://schemas.microsoft.com/office/2006/metadata/properties" xmlns:ns2="a2105632-6faa-4601-812b-516f2f9fa198" xmlns:ns3="24195200-493a-4432-88ef-6f769bb8b9c3" targetNamespace="http://schemas.microsoft.com/office/2006/metadata/properties" ma:root="true" ma:fieldsID="aed678c36871ac3d2a58221f3d7fbd24" ns2:_="" ns3:_="">
    <xsd:import namespace="a2105632-6faa-4601-812b-516f2f9fa198"/>
    <xsd:import namespace="24195200-493a-4432-88ef-6f769bb8b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105632-6faa-4601-812b-516f2f9fa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74e4ae59-bc12-410c-8c0a-54484f21d9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195200-493a-4432-88ef-6f769bb8b9c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60b033a-b322-4aec-b7cc-7f2836bd2c82}" ma:internalName="TaxCatchAll" ma:showField="CatchAllData" ma:web="24195200-493a-4432-88ef-6f769bb8b9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70B358-CD01-498B-92CE-49B788FBAF91}">
  <ds:schemaRefs>
    <ds:schemaRef ds:uri="http://schemas.microsoft.com/office/2006/metadata/properties"/>
    <ds:schemaRef ds:uri="http://schemas.microsoft.com/office/infopath/2007/PartnerControls"/>
    <ds:schemaRef ds:uri="a2105632-6faa-4601-812b-516f2f9fa198"/>
    <ds:schemaRef ds:uri="24195200-493a-4432-88ef-6f769bb8b9c3"/>
  </ds:schemaRefs>
</ds:datastoreItem>
</file>

<file path=customXml/itemProps2.xml><?xml version="1.0" encoding="utf-8"?>
<ds:datastoreItem xmlns:ds="http://schemas.openxmlformats.org/officeDocument/2006/customXml" ds:itemID="{F2B6CDE7-20D7-4371-A64F-C51D55069F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077CCB-086C-4634-9239-15F3D95DF7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105632-6faa-4601-812b-516f2f9fa198"/>
    <ds:schemaRef ds:uri="24195200-493a-4432-88ef-6f769bb8b9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kimdanha</cp:lastModifiedBy>
  <cp:revision>3</cp:revision>
  <dcterms:created xsi:type="dcterms:W3CDTF">2023-06-11T23:01:34Z</dcterms:created>
  <dcterms:modified xsi:type="dcterms:W3CDTF">2024-03-20T10:47:25Z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0x0101009CAB91BF186AFF4CB710C9F4DE440A65</vt:lpwstr>
  </property>
</Properties>
</file>