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D943-3671-4503-BAE2-9ECC1D5AD83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C7E-CF0E-4A3D-833E-1CE3BFD72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1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D943-3671-4503-BAE2-9ECC1D5AD83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C7E-CF0E-4A3D-833E-1CE3BFD72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D943-3671-4503-BAE2-9ECC1D5AD83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C7E-CF0E-4A3D-833E-1CE3BFD72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0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D943-3671-4503-BAE2-9ECC1D5AD83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C7E-CF0E-4A3D-833E-1CE3BFD72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1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D943-3671-4503-BAE2-9ECC1D5AD83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C7E-CF0E-4A3D-833E-1CE3BFD72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9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D943-3671-4503-BAE2-9ECC1D5AD83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C7E-CF0E-4A3D-833E-1CE3BFD72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D943-3671-4503-BAE2-9ECC1D5AD83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C7E-CF0E-4A3D-833E-1CE3BFD72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D943-3671-4503-BAE2-9ECC1D5AD83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C7E-CF0E-4A3D-833E-1CE3BFD72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3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D943-3671-4503-BAE2-9ECC1D5AD83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C7E-CF0E-4A3D-833E-1CE3BFD72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D943-3671-4503-BAE2-9ECC1D5AD83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C7E-CF0E-4A3D-833E-1CE3BFD72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8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D943-3671-4503-BAE2-9ECC1D5AD83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C7E-CF0E-4A3D-833E-1CE3BFD72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4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0D943-3671-4503-BAE2-9ECC1D5AD837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FC7E-CF0E-4A3D-833E-1CE3BFD72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4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5" y="476682"/>
            <a:ext cx="2295525" cy="3514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2234044"/>
            <a:ext cx="2809875" cy="1885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87" y="2234044"/>
            <a:ext cx="28670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7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23" y="2223653"/>
            <a:ext cx="3276168" cy="22095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46672" y="2784763"/>
            <a:ext cx="374073" cy="467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010901" y="3359579"/>
            <a:ext cx="356754" cy="443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584874" y="2441863"/>
            <a:ext cx="335971" cy="432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3" y="2147599"/>
            <a:ext cx="3276168" cy="220950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029200" y="2109571"/>
            <a:ext cx="1953491" cy="228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/>
              <a:t>?</a:t>
            </a:r>
            <a:endParaRPr lang="ko-KR" altLang="en-US" sz="6000" dirty="0"/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 flipV="1">
            <a:off x="3439391" y="3252353"/>
            <a:ext cx="1589809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060621" y="3252352"/>
            <a:ext cx="1589809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1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23" y="2223653"/>
            <a:ext cx="3276168" cy="22095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46672" y="2784763"/>
            <a:ext cx="374073" cy="467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010901" y="3359579"/>
            <a:ext cx="356754" cy="443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584874" y="2441863"/>
            <a:ext cx="335971" cy="432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3" y="2147599"/>
            <a:ext cx="3276168" cy="220950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029200" y="2109571"/>
            <a:ext cx="1953491" cy="228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/>
              <a:t>?</a:t>
            </a:r>
            <a:endParaRPr lang="ko-KR" altLang="en-US" sz="6000" dirty="0"/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 flipV="1">
            <a:off x="3439391" y="3252353"/>
            <a:ext cx="1589809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060621" y="3252352"/>
            <a:ext cx="1589809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3662001" y="4954724"/>
            <a:ext cx="1367199" cy="76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모폴로지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56754" y="4919349"/>
            <a:ext cx="1367199" cy="1104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에지 기반 형태 정보 해석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71925" y="4919348"/>
            <a:ext cx="1367199" cy="76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53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S. W. ban</dc:creator>
  <cp:lastModifiedBy>S. W. ban</cp:lastModifiedBy>
  <cp:revision>5</cp:revision>
  <dcterms:created xsi:type="dcterms:W3CDTF">2020-05-21T04:46:25Z</dcterms:created>
  <dcterms:modified xsi:type="dcterms:W3CDTF">2020-05-21T06:51:55Z</dcterms:modified>
</cp:coreProperties>
</file>