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3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10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0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28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0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5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1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4C2-D943-49FB-9A37-7F3B6082A9DB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C61B-7425-497A-AB13-A27C0AC57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9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DG_AI_System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9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4105" y="818149"/>
            <a:ext cx="8819148" cy="530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761793" y="2235215"/>
            <a:ext cx="2514600" cy="17205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DG_IpUS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673517" y="2235215"/>
            <a:ext cx="2514600" cy="17205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DG_DLNets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5357" y="1166518"/>
            <a:ext cx="2941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DG_AI_System</a:t>
            </a:r>
            <a:endParaRPr lang="ko-KR" altLang="en-US" sz="32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61793" y="4313321"/>
            <a:ext cx="2514600" cy="17205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DG_ISpU</a:t>
            </a:r>
            <a:endParaRPr lang="ko-KR" altLang="en-US" dirty="0"/>
          </a:p>
        </p:txBody>
      </p:sp>
      <p:sp>
        <p:nvSpPr>
          <p:cNvPr id="7" name="왼쪽/오른쪽 화살표 6"/>
          <p:cNvSpPr/>
          <p:nvPr/>
        </p:nvSpPr>
        <p:spPr>
          <a:xfrm>
            <a:off x="5478381" y="2933047"/>
            <a:ext cx="1118937" cy="32485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/오른쪽 화살표 7"/>
          <p:cNvSpPr/>
          <p:nvPr/>
        </p:nvSpPr>
        <p:spPr>
          <a:xfrm rot="19519671">
            <a:off x="5393288" y="4203412"/>
            <a:ext cx="1303572" cy="32485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DG_IpUS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149561" y="4629500"/>
            <a:ext cx="2514600" cy="17205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DG_IpuS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71600" y="4772359"/>
            <a:ext cx="553453" cy="4854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55232" y="4772359"/>
            <a:ext cx="508606" cy="4854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371600" y="5707746"/>
            <a:ext cx="553453" cy="4403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4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영상 처리 및 이해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영상 폴더 영상 불러오기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/</a:t>
            </a:r>
            <a:r>
              <a:rPr lang="ko-KR" altLang="en-US" dirty="0" smtClean="0"/>
              <a:t>연속 기능 포함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불러온 영상 분류 저장 기능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비선호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비정상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다양한 클래스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버튼 선택으로 통해 분류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클래스별</a:t>
            </a:r>
            <a:r>
              <a:rPr lang="ko-KR" altLang="en-US" dirty="0" smtClean="0">
                <a:sym typeface="Wingdings" panose="05000000000000000000" pitchFamily="2" charset="2"/>
              </a:rPr>
              <a:t> 폴더에 </a:t>
            </a:r>
            <a:r>
              <a:rPr lang="ko-KR" altLang="en-US" dirty="0" err="1" smtClean="0">
                <a:sym typeface="Wingdings" panose="05000000000000000000" pitchFamily="2" charset="2"/>
              </a:rPr>
              <a:t>분류저장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분류 저장된 데이터에 특정 영상처리 동작 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분류 저장된 데이터에 특정 </a:t>
            </a:r>
            <a:r>
              <a:rPr lang="ko-KR" altLang="en-US" dirty="0" err="1" smtClean="0">
                <a:sym typeface="Wingdings" panose="05000000000000000000" pitchFamily="2" charset="2"/>
              </a:rPr>
              <a:t>딥러닝</a:t>
            </a:r>
            <a:r>
              <a:rPr lang="ko-KR" altLang="en-US" dirty="0" smtClean="0">
                <a:sym typeface="Wingdings" panose="05000000000000000000" pitchFamily="2" charset="2"/>
              </a:rPr>
              <a:t> 모델 동작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고배 도면 자동생성 </a:t>
            </a:r>
            <a:r>
              <a:rPr lang="en-US" altLang="ko-KR" dirty="0" smtClean="0">
                <a:sym typeface="Wingdings" panose="05000000000000000000" pitchFamily="2" charset="2"/>
              </a:rPr>
              <a:t>S/W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0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DG_DLNets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3664" y="4489617"/>
            <a:ext cx="2514600" cy="17205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DG_DLNets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78305" y="4676106"/>
            <a:ext cx="553453" cy="4854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153653" y="4676106"/>
            <a:ext cx="553453" cy="4854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78304" y="5655760"/>
            <a:ext cx="553453" cy="4854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8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모델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Saliency Map + </a:t>
            </a:r>
            <a:r>
              <a:rPr lang="ko-KR" altLang="en-US" dirty="0" smtClean="0"/>
              <a:t>전처리 기능 </a:t>
            </a:r>
            <a:r>
              <a:rPr lang="en-US" altLang="ko-KR" dirty="0" smtClean="0"/>
              <a:t>+ CNN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DG_SMNP_HybridCNN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선호도 모델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DG_PreferenceCNN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70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DG_ISpU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15635" y="4890837"/>
            <a:ext cx="2514600" cy="17205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DG_ISpU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693091" y="5057190"/>
            <a:ext cx="553453" cy="4854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925052" y="5057190"/>
            <a:ext cx="553453" cy="4854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93090" y="5975517"/>
            <a:ext cx="553453" cy="48544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모델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Lung cancer detection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ECG classification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95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DG_AI_System</vt:lpstr>
      <vt:lpstr>PowerPoint 프레젠테이션</vt:lpstr>
      <vt:lpstr>DG_IpUS</vt:lpstr>
      <vt:lpstr>영상 처리 및 이해 시스템</vt:lpstr>
      <vt:lpstr>DG_DLNets</vt:lpstr>
      <vt:lpstr>딥러닝 모델 </vt:lpstr>
      <vt:lpstr>DG_ISpU</vt:lpstr>
      <vt:lpstr>딥러닝 모델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S. W. ban</dc:creator>
  <cp:lastModifiedBy>S. W. ban</cp:lastModifiedBy>
  <cp:revision>16</cp:revision>
  <dcterms:created xsi:type="dcterms:W3CDTF">2020-05-27T08:12:48Z</dcterms:created>
  <dcterms:modified xsi:type="dcterms:W3CDTF">2020-05-28T04:52:52Z</dcterms:modified>
</cp:coreProperties>
</file>