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29" d="100"/>
          <a:sy n="29" d="100"/>
        </p:scale>
        <p:origin x="11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9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97E7-62B5-4AB2-8151-54DACD2A8F5E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642C-6343-4718-9FD2-8C5FA527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1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1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1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D646-791E-43F8-A1F5-CE543A346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76052-C7D1-49FB-A836-342F99720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JOO KIM</dc:creator>
  <cp:lastModifiedBy>DONG JOO KIM</cp:lastModifiedBy>
  <cp:revision>2</cp:revision>
  <dcterms:created xsi:type="dcterms:W3CDTF">2019-05-13T00:18:26Z</dcterms:created>
  <dcterms:modified xsi:type="dcterms:W3CDTF">2019-05-13T00:25:29Z</dcterms:modified>
</cp:coreProperties>
</file>