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sldIdLst>
    <p:sldId id="266" r:id="rId2"/>
    <p:sldId id="263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529"/>
    <a:srgbClr val="99570C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12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>
        <a:ln>
          <a:solidFill>
            <a:srgbClr val="B54C2D"/>
          </a:solidFill>
        </a:ln>
      </dgm:spPr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>
        <a:solidFill>
          <a:srgbClr val="99570C"/>
        </a:solidFill>
      </dgm:spPr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disposable income.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>
        <a:solidFill>
          <a:srgbClr val="C17529"/>
        </a:solidFill>
      </dgm:spPr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asks you for some inputs and recommends a coffee based on the provided information.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B54C2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  <a:endParaRPr lang="en-US" sz="5700" kern="1200" dirty="0"/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rgbClr val="99570C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disposable income.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rgbClr val="C17529"/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asks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483E1-471E-4FC3-A599-0EF328BD2002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9595-302F-4C54-81A4-98F586F1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4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9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8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b="1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Final project by David Guillet and Laurens Duin</a:t>
            </a:r>
          </a:p>
          <a:p>
            <a:endParaRPr lang="en-US" sz="1800" dirty="0"/>
          </a:p>
          <a:p>
            <a:r>
              <a:rPr lang="en-US" sz="1800" dirty="0"/>
              <a:t>Ironhack DAFT JAN2023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0B4CD3-8512-2159-1F3A-B5238AF41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" y="2"/>
            <a:ext cx="784970" cy="7849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16EE36-3728-CA56-2703-1CD9C80E8DDF}"/>
              </a:ext>
            </a:extLst>
          </p:cNvPr>
          <p:cNvSpPr txBox="1">
            <a:spLocks/>
          </p:cNvSpPr>
          <p:nvPr/>
        </p:nvSpPr>
        <p:spPr>
          <a:xfrm>
            <a:off x="-441015" y="42677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36728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</a:t>
            </a:r>
            <a:r>
              <a:rPr lang="en-GB" b="1" dirty="0"/>
              <a:t>good</a:t>
            </a:r>
            <a:r>
              <a:rPr lang="en-GB" dirty="0"/>
              <a:t>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r>
              <a:rPr lang="en-GB" sz="3100" dirty="0"/>
              <a:t> Plenty of coffees around with huge range of characteristics and flavour profiles</a:t>
            </a:r>
          </a:p>
          <a:p>
            <a:r>
              <a:rPr lang="en-GB" sz="3100" dirty="0"/>
              <a:t> Lack of time and energy to compare</a:t>
            </a:r>
          </a:p>
          <a:p>
            <a:r>
              <a:rPr lang="en-GB" sz="3100" dirty="0"/>
              <a:t> How to recognize a good coffee and what to look for</a:t>
            </a:r>
          </a:p>
          <a:p>
            <a:r>
              <a:rPr lang="en-GB" sz="3100" dirty="0"/>
              <a:t> Getting the highest quality for the most affordable price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9C6CEF2A-6590-7727-561A-A0D796371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" y="2"/>
            <a:ext cx="784970" cy="7849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2A1A50-8BCA-8D96-74E5-7D7360A2F3C2}"/>
              </a:ext>
            </a:extLst>
          </p:cNvPr>
          <p:cNvSpPr txBox="1">
            <a:spLocks/>
          </p:cNvSpPr>
          <p:nvPr/>
        </p:nvSpPr>
        <p:spPr>
          <a:xfrm>
            <a:off x="-441015" y="42677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pPr marL="36900" indent="0">
              <a:lnSpc>
                <a:spcPct val="100000"/>
              </a:lnSpc>
              <a:spcAft>
                <a:spcPts val="600"/>
              </a:spcAft>
              <a:buNone/>
            </a:pPr>
            <a:br>
              <a:rPr lang="en-US" dirty="0"/>
            </a:br>
            <a:r>
              <a:rPr lang="en-GB" sz="4800" dirty="0"/>
              <a:t>Many challenges, one solution: </a:t>
            </a:r>
            <a:r>
              <a:rPr lang="en-GB" sz="4800" b="1" dirty="0"/>
              <a:t>CoffeeCompass</a:t>
            </a:r>
            <a:br>
              <a:rPr lang="en-GB" sz="4800" b="1" dirty="0"/>
            </a:br>
            <a:r>
              <a:rPr lang="en-US" sz="3900" dirty="0"/>
              <a:t>Different options available: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988140"/>
              </p:ext>
            </p:extLst>
          </p:nvPr>
        </p:nvGraphicFramePr>
        <p:xfrm>
          <a:off x="913795" y="2409363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10">
            <a:extLst>
              <a:ext uri="{FF2B5EF4-FFF2-40B4-BE49-F238E27FC236}">
                <a16:creationId xmlns:a16="http://schemas.microsoft.com/office/drawing/2014/main" id="{12E17066-0260-D333-C2DB-573BC6F1B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" y="2"/>
            <a:ext cx="784970" cy="7849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EE00DE-116F-6B88-3EE8-F3D273D78F1C}"/>
              </a:ext>
            </a:extLst>
          </p:cNvPr>
          <p:cNvSpPr txBox="1">
            <a:spLocks/>
          </p:cNvSpPr>
          <p:nvPr/>
        </p:nvSpPr>
        <p:spPr>
          <a:xfrm>
            <a:off x="-441015" y="42677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CoffeeCompass</a:t>
            </a:r>
            <a:r>
              <a:rPr lang="en-GB" dirty="0"/>
              <a:t>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8632"/>
            <a:ext cx="10353762" cy="4759368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/>
              <a:t>Information provided by </a:t>
            </a:r>
            <a:r>
              <a:rPr lang="en-GB" sz="4400" b="1" dirty="0"/>
              <a:t>CoffeeCompass</a:t>
            </a:r>
            <a:r>
              <a:rPr lang="en-GB" sz="4400" dirty="0"/>
              <a:t>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Price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The results of the blind assessment</a:t>
            </a:r>
          </a:p>
          <a:p>
            <a:pPr marL="36900" indent="0">
              <a:buNone/>
            </a:pPr>
            <a:endParaRPr lang="de-DE" sz="3600" dirty="0"/>
          </a:p>
          <a:p>
            <a:r>
              <a:rPr lang="de-DE" sz="4400" dirty="0"/>
              <a:t>The 4929 reviews in the underlying database </a:t>
            </a:r>
            <a:r>
              <a:rPr lang="en-GB" sz="4400" dirty="0"/>
              <a:t>are from </a:t>
            </a:r>
            <a:r>
              <a:rPr lang="de-DE" sz="4400" dirty="0"/>
              <a:t>coffeereview.com</a:t>
            </a: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4FF6833-7B90-F477-14CF-4E917990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" y="2"/>
            <a:ext cx="784970" cy="7849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337461-040F-AEC8-6DEE-3FF64BD9C231}"/>
              </a:ext>
            </a:extLst>
          </p:cNvPr>
          <p:cNvSpPr txBox="1">
            <a:spLocks/>
          </p:cNvSpPr>
          <p:nvPr/>
        </p:nvSpPr>
        <p:spPr>
          <a:xfrm>
            <a:off x="-441015" y="42677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09776"/>
            <a:ext cx="6285995" cy="3781424"/>
          </a:xfrm>
        </p:spPr>
        <p:txBody>
          <a:bodyPr>
            <a:normAutofit/>
          </a:bodyPr>
          <a:lstStyle/>
          <a:p>
            <a:r>
              <a:rPr lang="en-GB" sz="2400" dirty="0"/>
              <a:t>The coffees were </a:t>
            </a:r>
            <a:r>
              <a:rPr lang="en-GB" sz="2400" b="1" dirty="0"/>
              <a:t>clustered</a:t>
            </a:r>
            <a:r>
              <a:rPr lang="en-GB" sz="2400" dirty="0"/>
              <a:t> with </a:t>
            </a:r>
            <a:r>
              <a:rPr lang="en-GB" sz="2400" b="1" dirty="0"/>
              <a:t>Machine Learning </a:t>
            </a:r>
            <a:r>
              <a:rPr lang="en-GB" sz="2400" dirty="0"/>
              <a:t>based on the following features: </a:t>
            </a:r>
            <a:r>
              <a:rPr lang="en-GB" sz="2400" b="1" dirty="0"/>
              <a:t>aroma</a:t>
            </a:r>
            <a:r>
              <a:rPr lang="en-GB" sz="2400" dirty="0"/>
              <a:t>, </a:t>
            </a:r>
            <a:r>
              <a:rPr lang="en-GB" sz="2400" b="1" dirty="0"/>
              <a:t>body</a:t>
            </a:r>
            <a:r>
              <a:rPr lang="en-GB" sz="2400" dirty="0"/>
              <a:t>, </a:t>
            </a:r>
            <a:r>
              <a:rPr lang="en-GB" sz="2400" b="1" dirty="0"/>
              <a:t>flavor</a:t>
            </a:r>
            <a:r>
              <a:rPr lang="en-GB" sz="2400" dirty="0"/>
              <a:t>, </a:t>
            </a:r>
            <a:r>
              <a:rPr lang="en-GB" sz="2400" b="1" dirty="0"/>
              <a:t>aftertaste, rating</a:t>
            </a:r>
            <a:r>
              <a:rPr lang="en-GB" sz="2400" dirty="0"/>
              <a:t>.</a:t>
            </a:r>
          </a:p>
          <a:p>
            <a:r>
              <a:rPr lang="en-GB" sz="2400" b="1" dirty="0"/>
              <a:t>Natural Language Processing</a:t>
            </a:r>
            <a:r>
              <a:rPr lang="en-GB" sz="2400" dirty="0"/>
              <a:t> was used to extract the words most often mentioned in the blind assessments of the coffee reviews. These were then used to create groups of characteristics.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4E70E-1112-B8CA-3296-50978E8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6" y="1238250"/>
            <a:ext cx="5182205" cy="5182205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9E72E45E-DF2B-9D74-705F-C3916AD3D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" y="2"/>
            <a:ext cx="784970" cy="7849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A700F8-3AD1-76B5-184D-61C1FAF522D3}"/>
              </a:ext>
            </a:extLst>
          </p:cNvPr>
          <p:cNvSpPr txBox="1">
            <a:spLocks/>
          </p:cNvSpPr>
          <p:nvPr/>
        </p:nvSpPr>
        <p:spPr>
          <a:xfrm>
            <a:off x="-441015" y="426777"/>
            <a:ext cx="1948721" cy="4351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CoffeeCompass</a:t>
            </a:r>
          </a:p>
        </p:txBody>
      </p:sp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329</TotalTime>
  <Words>280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CoffeeCompass</vt:lpstr>
      <vt:lpstr>Finding good coffee can be challenging</vt:lpstr>
      <vt:lpstr> Many challenges, one solution: CoffeeCompass Different options available:</vt:lpstr>
      <vt:lpstr>CoffeeCompass provides succinct information on the selected coffee(s)  </vt:lpstr>
      <vt:lpstr>Option 3 – Custom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Laurens</cp:lastModifiedBy>
  <cp:revision>55</cp:revision>
  <dcterms:created xsi:type="dcterms:W3CDTF">2023-03-08T10:44:46Z</dcterms:created>
  <dcterms:modified xsi:type="dcterms:W3CDTF">2023-04-06T09:21:19Z</dcterms:modified>
</cp:coreProperties>
</file>