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3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8T13:55:41.750" idx="2">
    <p:pos x="2349" y="3344"/>
    <p:text>replace with total number of rows in database once it's final.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8T14:06:11.107" idx="3">
    <p:pos x="2370" y="1752"/>
    <p:text>replace with actual features once clustering is final.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 from the database with # reviews.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money.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prompts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 from the database with # reviews.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01</a:t>
          </a:r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money.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prompts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Final project by David Guillet and Laurens Duin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good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different options</a:t>
            </a:r>
          </a:p>
          <a:p>
            <a:r>
              <a:rPr lang="en-GB" dirty="0"/>
              <a:t>Difficult to estimate what different coffees taste like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sz="3100" dirty="0"/>
              <a:t>Many problems, one solution: CoffeeCompas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CoffeeCompass</a:t>
            </a:r>
            <a:r>
              <a:rPr lang="en-US" sz="5000" dirty="0"/>
              <a:t> offers different options: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555721"/>
              </p:ext>
            </p:extLst>
          </p:nvPr>
        </p:nvGraphicFramePr>
        <p:xfrm>
          <a:off x="914400" y="2076449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9776"/>
            <a:ext cx="4677380" cy="378142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coffees were clustered with Machine Learning based on the following features: #</a:t>
            </a:r>
          </a:p>
          <a:p>
            <a:r>
              <a:rPr lang="en-GB" sz="2400" dirty="0"/>
              <a:t>Natural Language Processing was used to extract the words most often mentioned in the blind assessments. These were then used to create groups of flavours/characteristics.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CoffeeCompass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Reviews </a:t>
            </a:r>
            <a:r>
              <a:rPr lang="en-GB" dirty="0"/>
              <a:t>are from </a:t>
            </a:r>
            <a:r>
              <a:rPr lang="de-DE" dirty="0"/>
              <a:t>coffeereview.com</a:t>
            </a:r>
            <a:endParaRPr lang="en-GB" dirty="0"/>
          </a:p>
          <a:p>
            <a:r>
              <a:rPr lang="en-GB" dirty="0"/>
              <a:t>Information provided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Price (Euro/100 gram)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The results of the blind assessment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75</TotalTime>
  <Words>226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CoffeeCompass</vt:lpstr>
      <vt:lpstr>Finding good coffee can be challenging</vt:lpstr>
      <vt:lpstr>CoffeeCompass offers different options:</vt:lpstr>
      <vt:lpstr>Option 3 – Custom selection</vt:lpstr>
      <vt:lpstr>CoffeeCompass provides succinct information on the selected coffee(s)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Laurens</cp:lastModifiedBy>
  <cp:revision>23</cp:revision>
  <dcterms:created xsi:type="dcterms:W3CDTF">2023-03-08T10:44:46Z</dcterms:created>
  <dcterms:modified xsi:type="dcterms:W3CDTF">2023-03-08T16:57:00Z</dcterms:modified>
</cp:coreProperties>
</file>