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sldIdLst>
    <p:sldId id="259" r:id="rId2"/>
    <p:sldId id="263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529"/>
    <a:srgbClr val="99570C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412" autoAdjust="0"/>
  </p:normalViewPr>
  <p:slideViewPr>
    <p:cSldViewPr snapToGrid="0">
      <p:cViewPr varScale="1">
        <p:scale>
          <a:sx n="61" d="100"/>
          <a:sy n="61" d="100"/>
        </p:scale>
        <p:origin x="15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>
        <a:ln>
          <a:solidFill>
            <a:srgbClr val="B54C2D"/>
          </a:solidFill>
        </a:ln>
      </dgm:spPr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>
        <a:solidFill>
          <a:srgbClr val="99570C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disposable income.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>
        <a:solidFill>
          <a:srgbClr val="C17529"/>
        </a:solidFill>
      </dgm:spPr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asks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B54C2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  <a:endParaRPr lang="en-US" sz="5700" kern="1200" dirty="0"/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rgbClr val="99570C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disposable income.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rgbClr val="C17529"/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asks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83E1-471E-4FC3-A599-0EF328BD200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9595-302F-4C54-81A4-98F586F1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4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David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Laurens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9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Learning: Laurens</a:t>
            </a:r>
          </a:p>
          <a:p>
            <a:r>
              <a:rPr lang="de-DE" dirty="0"/>
              <a:t>Natural Language Processing: David</a:t>
            </a:r>
          </a:p>
          <a:p>
            <a:endParaRPr lang="de-DE" dirty="0"/>
          </a:p>
          <a:p>
            <a:r>
              <a:rPr lang="de-DE" dirty="0" err="1"/>
              <a:t>Jupyter</a:t>
            </a:r>
            <a:r>
              <a:rPr lang="de-DE" dirty="0"/>
              <a:t> Notebook: Laurens</a:t>
            </a:r>
          </a:p>
          <a:p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1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2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Option 3 (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59595-302F-4C54-81A4-98F586F1CE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b="1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Final project by David Guillet and Laurens Duin</a:t>
            </a:r>
          </a:p>
          <a:p>
            <a:endParaRPr lang="en-US" sz="1800" dirty="0"/>
          </a:p>
          <a:p>
            <a:r>
              <a:rPr lang="en-US" sz="1800" dirty="0"/>
              <a:t>Ironhack DAFT JAN2023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</a:t>
            </a:r>
            <a:r>
              <a:rPr lang="en-GB" b="1" dirty="0"/>
              <a:t>good</a:t>
            </a:r>
            <a:r>
              <a:rPr lang="en-GB" dirty="0"/>
              <a:t>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en-GB" sz="3100" dirty="0"/>
              <a:t> Plenty of coffees around with huge range of characteristics and flavour profiles</a:t>
            </a:r>
          </a:p>
          <a:p>
            <a:r>
              <a:rPr lang="en-GB" sz="3100" dirty="0"/>
              <a:t> Lack of time and energy to compare</a:t>
            </a:r>
          </a:p>
          <a:p>
            <a:r>
              <a:rPr lang="en-GB" sz="3100" dirty="0"/>
              <a:t> How to recognize a good coffee and what to look for</a:t>
            </a:r>
          </a:p>
          <a:p>
            <a:r>
              <a:rPr lang="en-GB" sz="3100" dirty="0"/>
              <a:t> Getting the highest quality for the most affordable price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pPr marL="36900" indent="0">
              <a:lnSpc>
                <a:spcPct val="100000"/>
              </a:lnSpc>
              <a:spcAft>
                <a:spcPts val="600"/>
              </a:spcAft>
              <a:buNone/>
            </a:pPr>
            <a:br>
              <a:rPr lang="en-US" dirty="0"/>
            </a:br>
            <a:r>
              <a:rPr lang="en-GB" sz="4800" dirty="0"/>
              <a:t>Many challenges, one solution: </a:t>
            </a:r>
            <a:r>
              <a:rPr lang="en-GB" sz="4800" b="1" dirty="0"/>
              <a:t>CoffeeCompass</a:t>
            </a:r>
            <a:br>
              <a:rPr lang="en-GB" sz="4800" b="1" dirty="0"/>
            </a:br>
            <a:r>
              <a:rPr lang="en-US" sz="3900" dirty="0"/>
              <a:t>Different options available: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988140"/>
              </p:ext>
            </p:extLst>
          </p:nvPr>
        </p:nvGraphicFramePr>
        <p:xfrm>
          <a:off x="913795" y="2409363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CoffeeCompass</a:t>
            </a:r>
            <a:r>
              <a:rPr lang="en-GB" dirty="0"/>
              <a:t>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8632"/>
            <a:ext cx="10353762" cy="4759368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/>
              <a:t>Information provided by </a:t>
            </a:r>
            <a:r>
              <a:rPr lang="en-GB" sz="4400" b="1" dirty="0"/>
              <a:t>CoffeeCompass</a:t>
            </a:r>
            <a:r>
              <a:rPr lang="en-GB" sz="4400" dirty="0"/>
              <a:t>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Price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4400" dirty="0"/>
              <a:t>The results of the blind assessment</a:t>
            </a:r>
          </a:p>
          <a:p>
            <a:pPr marL="36900" indent="0">
              <a:buNone/>
            </a:pPr>
            <a:endParaRPr lang="de-DE" sz="3600" dirty="0"/>
          </a:p>
          <a:p>
            <a:r>
              <a:rPr lang="de-DE" sz="4400" dirty="0"/>
              <a:t>The underlying database with 4929 reviews </a:t>
            </a:r>
            <a:r>
              <a:rPr lang="en-GB" sz="4400" dirty="0"/>
              <a:t>are from </a:t>
            </a:r>
            <a:r>
              <a:rPr lang="de-DE" sz="4400" dirty="0"/>
              <a:t>coffeereview.com</a:t>
            </a: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GB" sz="44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09776"/>
            <a:ext cx="6285995" cy="3781424"/>
          </a:xfrm>
        </p:spPr>
        <p:txBody>
          <a:bodyPr>
            <a:normAutofit/>
          </a:bodyPr>
          <a:lstStyle/>
          <a:p>
            <a:r>
              <a:rPr lang="en-GB" sz="2400" dirty="0"/>
              <a:t>The coffees were </a:t>
            </a:r>
            <a:r>
              <a:rPr lang="en-GB" sz="2400" b="1" dirty="0"/>
              <a:t>clustered</a:t>
            </a:r>
            <a:r>
              <a:rPr lang="en-GB" sz="2400" dirty="0"/>
              <a:t> with </a:t>
            </a:r>
            <a:r>
              <a:rPr lang="en-GB" sz="2400" b="1" dirty="0"/>
              <a:t>Machine Learning </a:t>
            </a:r>
            <a:r>
              <a:rPr lang="en-GB" sz="2400" dirty="0"/>
              <a:t>based on the following features: </a:t>
            </a:r>
            <a:r>
              <a:rPr lang="en-GB" sz="2400" b="1" dirty="0"/>
              <a:t>aroma</a:t>
            </a:r>
            <a:r>
              <a:rPr lang="en-GB" sz="2400" dirty="0"/>
              <a:t>, </a:t>
            </a:r>
            <a:r>
              <a:rPr lang="en-GB" sz="2400" b="1" dirty="0"/>
              <a:t>body</a:t>
            </a:r>
            <a:r>
              <a:rPr lang="en-GB" sz="2400" dirty="0"/>
              <a:t>, </a:t>
            </a:r>
            <a:r>
              <a:rPr lang="en-GB" sz="2400" b="1" dirty="0"/>
              <a:t>flavor</a:t>
            </a:r>
            <a:r>
              <a:rPr lang="en-GB" sz="2400" dirty="0"/>
              <a:t>, </a:t>
            </a:r>
            <a:r>
              <a:rPr lang="en-GB" sz="2400" b="1" dirty="0"/>
              <a:t>aftertaste, rating</a:t>
            </a:r>
            <a:r>
              <a:rPr lang="en-GB" sz="2400" dirty="0"/>
              <a:t>.</a:t>
            </a:r>
          </a:p>
          <a:p>
            <a:r>
              <a:rPr lang="en-GB" sz="2400" b="1" dirty="0"/>
              <a:t>Natural Language Processing</a:t>
            </a:r>
            <a:r>
              <a:rPr lang="en-GB" sz="2400" dirty="0"/>
              <a:t> was used to extract the words most often mentioned in the blind assessments of the coffee reviews. These were then used to create groups of characteristics.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4E70E-1112-B8CA-3296-50978E8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6" y="1238250"/>
            <a:ext cx="5182205" cy="51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175</TotalTime>
  <Words>313</Words>
  <Application>Microsoft Office PowerPoint</Application>
  <PresentationFormat>Widescreen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CoffeeCompass</vt:lpstr>
      <vt:lpstr>Finding good coffee can be challenging</vt:lpstr>
      <vt:lpstr> Many challenges, one solution: CoffeeCompass Different options available:</vt:lpstr>
      <vt:lpstr>CoffeeCompass provides succinct information on the selected coffee(s)  </vt:lpstr>
      <vt:lpstr>Option 3 – Custom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Laurens</cp:lastModifiedBy>
  <cp:revision>52</cp:revision>
  <dcterms:created xsi:type="dcterms:W3CDTF">2023-03-08T10:44:46Z</dcterms:created>
  <dcterms:modified xsi:type="dcterms:W3CDTF">2023-03-09T17:04:39Z</dcterms:modified>
</cp:coreProperties>
</file>