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"/>
  </p:notesMasterIdLst>
  <p:sldIdLst>
    <p:sldId id="259" r:id="rId2"/>
    <p:sldId id="263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" initials="L" lastIdx="3" clrIdx="0">
    <p:extLst>
      <p:ext uri="{19B8F6BF-5375-455C-9EA6-DF929625EA0E}">
        <p15:presenceInfo xmlns:p15="http://schemas.microsoft.com/office/powerpoint/2012/main" userId="Laur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1901"/>
  </p:normalViewPr>
  <p:slideViewPr>
    <p:cSldViewPr snapToGrid="0">
      <p:cViewPr varScale="1">
        <p:scale>
          <a:sx n="87" d="100"/>
          <a:sy n="87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Custom selection: </a:t>
          </a:r>
        </a:p>
        <a:p>
          <a:pPr>
            <a:defRPr cap="all"/>
          </a:pPr>
          <a:r>
            <a:rPr lang="en-US" sz="2000" b="0" i="1" cap="none" dirty="0"/>
            <a:t>You’re a connoisseur.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prompts you for some inputs and recommends a coffee based on the provided information.</a:t>
          </a: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Top five best or budget: </a:t>
          </a:r>
        </a:p>
        <a:p>
          <a:pPr>
            <a:defRPr cap="all"/>
          </a:pPr>
          <a:r>
            <a:rPr lang="en-US" sz="2000" b="0" i="1" cap="none" dirty="0"/>
            <a:t>You either have or don’t have a lot of money.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provides a top five coffees based on the highest rating or lowest price.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Random suggestion: </a:t>
          </a:r>
        </a:p>
        <a:p>
          <a:pPr>
            <a:defRPr cap="all"/>
          </a:pPr>
          <a:r>
            <a:rPr lang="en-US" sz="2000" b="0" i="1" cap="none" dirty="0"/>
            <a:t>You’re feeling adventurous.</a:t>
          </a:r>
        </a:p>
        <a:p>
          <a:pPr>
            <a:defRPr cap="all"/>
          </a:pPr>
          <a:endParaRPr lang="en-US" sz="500" b="0" cap="none" dirty="0"/>
        </a:p>
        <a:p>
          <a:pPr>
            <a:defRPr cap="all"/>
          </a:pPr>
          <a:r>
            <a:rPr lang="en-US" sz="2000" b="0" cap="none" dirty="0"/>
            <a:t>CoffeeCompass suggests a completely random coffee from the database with </a:t>
          </a:r>
          <a:r>
            <a:rPr lang="en-GB" sz="2000" b="0" cap="none" dirty="0"/>
            <a:t>4949</a:t>
          </a:r>
          <a:r>
            <a:rPr lang="en-US" sz="2000" b="0" cap="none" dirty="0"/>
            <a:t> reviews.</a:t>
          </a:r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X="55569" custScaleY="70400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19" y="232210"/>
          <a:ext cx="3320179" cy="3984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Random suggestion: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feeling adventurous.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cap="none" dirty="0"/>
            <a:t>CoffeeCompass suggests a completely random coffee from the database with </a:t>
          </a:r>
          <a:r>
            <a:rPr lang="en-GB" sz="2000" b="0" kern="1200" cap="none" dirty="0"/>
            <a:t>4949</a:t>
          </a:r>
          <a:r>
            <a:rPr lang="en-US" sz="2000" b="0" kern="1200" cap="none" dirty="0"/>
            <a:t> reviews.</a:t>
          </a:r>
        </a:p>
      </dsp:txBody>
      <dsp:txXfrm>
        <a:off x="819" y="1825896"/>
        <a:ext cx="3320179" cy="2390529"/>
      </dsp:txXfrm>
    </dsp:sp>
    <dsp:sp modelId="{BBA91679-4684-4A04-8AEB-03038C78A75C}">
      <dsp:nvSpPr>
        <dsp:cNvPr id="0" name=""/>
        <dsp:cNvSpPr/>
      </dsp:nvSpPr>
      <dsp:spPr>
        <a:xfrm>
          <a:off x="738414" y="468076"/>
          <a:ext cx="1844990" cy="112195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  <a:endParaRPr lang="en-US" sz="5700" kern="1200" dirty="0"/>
        </a:p>
      </dsp:txBody>
      <dsp:txXfrm>
        <a:off x="738414" y="468076"/>
        <a:ext cx="1844990" cy="1121954"/>
      </dsp:txXfrm>
    </dsp:sp>
    <dsp:sp modelId="{00AE7F27-0E5D-4AFB-ACD6-B5A19E79EA42}">
      <dsp:nvSpPr>
        <dsp:cNvPr id="0" name=""/>
        <dsp:cNvSpPr/>
      </dsp:nvSpPr>
      <dsp:spPr>
        <a:xfrm>
          <a:off x="3586613" y="232210"/>
          <a:ext cx="3320179" cy="39842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Top five best or budget: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 either have or don’t have a lot of money.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provides a top five coffees based on the highest rating or lowest price.</a:t>
          </a:r>
        </a:p>
      </dsp:txBody>
      <dsp:txXfrm>
        <a:off x="3586613" y="1825896"/>
        <a:ext cx="3320179" cy="2390529"/>
      </dsp:txXfrm>
    </dsp:sp>
    <dsp:sp modelId="{975C752B-C37A-4BA6-A3AE-2202A141404A}">
      <dsp:nvSpPr>
        <dsp:cNvPr id="0" name=""/>
        <dsp:cNvSpPr/>
      </dsp:nvSpPr>
      <dsp:spPr>
        <a:xfrm>
          <a:off x="3586613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  <a:endParaRPr lang="en-US" sz="5700" kern="1200" dirty="0"/>
        </a:p>
      </dsp:txBody>
      <dsp:txXfrm>
        <a:off x="3586613" y="232210"/>
        <a:ext cx="3320179" cy="1593686"/>
      </dsp:txXfrm>
    </dsp:sp>
    <dsp:sp modelId="{CAD62F17-E99D-4FEF-B376-961CA4CB20EB}">
      <dsp:nvSpPr>
        <dsp:cNvPr id="0" name=""/>
        <dsp:cNvSpPr/>
      </dsp:nvSpPr>
      <dsp:spPr>
        <a:xfrm>
          <a:off x="7172406" y="232210"/>
          <a:ext cx="3320179" cy="39842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Custom selection: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a connoisseur.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prompts you for some inputs and recommends a coffee based on the provided information.</a:t>
          </a:r>
        </a:p>
      </dsp:txBody>
      <dsp:txXfrm>
        <a:off x="7172406" y="1825896"/>
        <a:ext cx="3320179" cy="2390529"/>
      </dsp:txXfrm>
    </dsp:sp>
    <dsp:sp modelId="{E20811D6-E5D4-4C9E-AABF-9E0E1902CA2C}">
      <dsp:nvSpPr>
        <dsp:cNvPr id="0" name=""/>
        <dsp:cNvSpPr/>
      </dsp:nvSpPr>
      <dsp:spPr>
        <a:xfrm>
          <a:off x="7172406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  <a:endParaRPr lang="en-US" sz="5700" kern="1200" dirty="0"/>
        </a:p>
      </dsp:txBody>
      <dsp:txXfrm>
        <a:off x="7172406" y="232210"/>
        <a:ext cx="3320179" cy="159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29AC1-2362-944F-8BBB-F88C54C2A763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54E7E-092B-AC45-9C6C-454D3C462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55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Centralized</a:t>
            </a:r>
            <a:endParaRPr lang="fr-FR" dirty="0"/>
          </a:p>
          <a:p>
            <a:endParaRPr lang="fr-FR" dirty="0"/>
          </a:p>
          <a:p>
            <a:r>
              <a:rPr lang="fr-FR" dirty="0"/>
              <a:t>All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choose</a:t>
            </a:r>
            <a:r>
              <a:rPr lang="fr-FR" dirty="0"/>
              <a:t> the best coffee</a:t>
            </a:r>
          </a:p>
          <a:p>
            <a:r>
              <a:rPr lang="fr-FR" dirty="0" err="1"/>
              <a:t>Powered</a:t>
            </a:r>
            <a:r>
              <a:rPr lang="fr-FR" dirty="0"/>
              <a:t> by machine </a:t>
            </a:r>
            <a:r>
              <a:rPr lang="fr-FR" dirty="0" err="1"/>
              <a:t>learning</a:t>
            </a:r>
            <a:r>
              <a:rPr lang="fr-FR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54E7E-092B-AC45-9C6C-454D3C4625D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82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54E7E-092B-AC45-9C6C-454D3C4625D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8000" dirty="0"/>
              <a:t>CoffeeCompass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Final project by David Guillet and Laurens Duin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1EEF-C6C2-CA68-6BF2-FFE7C910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good coffee can be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496-DC5D-E95D-7907-8FD898D9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Many different options</a:t>
            </a:r>
          </a:p>
          <a:p>
            <a:r>
              <a:rPr lang="en-GB" dirty="0"/>
              <a:t>Difficult to estimate what different coffees taste like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sz="3100" dirty="0"/>
              <a:t>Many problems, one solution: CoffeeCompas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03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Many problems, one solution: </a:t>
            </a:r>
            <a:r>
              <a:rPr lang="en-GB" sz="4800" dirty="0" err="1"/>
              <a:t>CoffeeCompas</a:t>
            </a:r>
            <a:br>
              <a:rPr lang="en-GB" sz="4800" dirty="0"/>
            </a:br>
            <a:br>
              <a:rPr lang="en-US" sz="3600" dirty="0"/>
            </a:br>
            <a:r>
              <a:rPr lang="en-US" dirty="0" err="1"/>
              <a:t>CoffeeCompass</a:t>
            </a:r>
            <a:r>
              <a:rPr lang="en-US" sz="5000" dirty="0"/>
              <a:t> offers different options: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9905"/>
              </p:ext>
            </p:extLst>
          </p:nvPr>
        </p:nvGraphicFramePr>
        <p:xfrm>
          <a:off x="914400" y="2076449"/>
          <a:ext cx="10493406" cy="444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3DC5-2B88-7B7E-5B61-E11FD788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CoffeeCompass provides succinct information on the selected coffee(s)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B3A0-2C99-8716-D713-B596AB78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Reviews </a:t>
            </a:r>
            <a:r>
              <a:rPr lang="en-GB" dirty="0"/>
              <a:t>are from </a:t>
            </a:r>
            <a:r>
              <a:rPr lang="de-DE" dirty="0"/>
              <a:t>coffeereview.com</a:t>
            </a:r>
            <a:endParaRPr lang="en-GB" dirty="0"/>
          </a:p>
          <a:p>
            <a:r>
              <a:rPr lang="en-GB" dirty="0"/>
              <a:t>Information provided includes: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Coffee name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Roaster &amp; location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Roast type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Origin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Price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Overall rating (scale 50-100)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Points awarded for aroma, body, flavour and aftertaste (scale 1-10)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The results of the blind assessment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518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9D9A-BECB-02B1-8206-83683CE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3 – Custom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2732-F85E-1421-AA39-ADDC324B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9776"/>
            <a:ext cx="4677380" cy="3781424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coffees were clustered with Machine Learning based on the following features: aroma, body, </a:t>
            </a:r>
            <a:r>
              <a:rPr lang="en-GB" sz="2400" dirty="0" err="1"/>
              <a:t>flavor</a:t>
            </a:r>
            <a:r>
              <a:rPr lang="en-GB" sz="2400" dirty="0"/>
              <a:t>, aftertaste and rating</a:t>
            </a:r>
          </a:p>
          <a:p>
            <a:r>
              <a:rPr lang="en-GB" sz="2400" dirty="0"/>
              <a:t>Natural Language Processing was used to extract the words most often mentioned in the blind assessments. These were then used to create groups of characteristics.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8DB969-D4B9-8A5A-8CAA-31E49947C482}"/>
              </a:ext>
            </a:extLst>
          </p:cNvPr>
          <p:cNvSpPr txBox="1"/>
          <p:nvPr/>
        </p:nvSpPr>
        <p:spPr>
          <a:xfrm>
            <a:off x="3049229" y="3244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sz="1800" b="0" cap="none" dirty="0"/>
              <a:t>4949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3906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{2A8169FB-CBF3-4F70-9F6A-02EFBCC63C64}tf12214701_win32</Template>
  <TotalTime>144</TotalTime>
  <Words>252</Words>
  <Application>Microsoft Macintosh PowerPoint</Application>
  <PresentationFormat>Grand écran</PresentationFormat>
  <Paragraphs>48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CoffeeCompass</vt:lpstr>
      <vt:lpstr>Finding good coffee can be challenging</vt:lpstr>
      <vt:lpstr>Many problems, one solution: CoffeeCompas  CoffeeCompass offers different options:</vt:lpstr>
      <vt:lpstr>CoffeeCompass provides succinct information on the selected coffee(s)  </vt:lpstr>
      <vt:lpstr>Option 3 – Custom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CoffeeCompass</dc:title>
  <dc:creator>Laurens</dc:creator>
  <cp:lastModifiedBy>David Guillet</cp:lastModifiedBy>
  <cp:revision>28</cp:revision>
  <dcterms:created xsi:type="dcterms:W3CDTF">2023-03-08T10:44:46Z</dcterms:created>
  <dcterms:modified xsi:type="dcterms:W3CDTF">2023-03-09T16:36:35Z</dcterms:modified>
</cp:coreProperties>
</file>