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7" r:id="rId5"/>
    <p:sldId id="262" r:id="rId6"/>
    <p:sldId id="270" r:id="rId7"/>
    <p:sldId id="283" r:id="rId8"/>
    <p:sldId id="271" r:id="rId9"/>
    <p:sldId id="284" r:id="rId10"/>
    <p:sldId id="285" r:id="rId11"/>
    <p:sldId id="282" r:id="rId12"/>
    <p:sldId id="266" r:id="rId13"/>
    <p:sldId id="272" r:id="rId14"/>
    <p:sldId id="273" r:id="rId15"/>
    <p:sldId id="276" r:id="rId16"/>
    <p:sldId id="286" r:id="rId17"/>
    <p:sldId id="287" r:id="rId18"/>
    <p:sldId id="288" r:id="rId19"/>
    <p:sldId id="289" r:id="rId20"/>
    <p:sldId id="269" r:id="rId2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9"/>
    <p:restoredTop sz="94673"/>
  </p:normalViewPr>
  <p:slideViewPr>
    <p:cSldViewPr>
      <p:cViewPr>
        <p:scale>
          <a:sx n="61" d="100"/>
          <a:sy n="61" d="100"/>
        </p:scale>
        <p:origin x="64" y="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F8932-93BC-4B94-AD01-2E9E6A610D54}" type="datetimeFigureOut">
              <a:rPr lang="ko-KR" altLang="en-US" smtClean="0"/>
              <a:t>2021. 12. 17.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5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0425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7F4F8-1E03-435E-B942-80FD7E4BD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830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7F4F8-1E03-435E-B942-80FD7E4BD19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525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8FB8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85800" y="-190500"/>
            <a:ext cx="19753135" cy="11111138"/>
            <a:chOff x="-1061890" y="-258065"/>
            <a:chExt cx="19753135" cy="111111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61890" y="-258065"/>
              <a:ext cx="19753135" cy="111111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95400" y="5045876"/>
            <a:ext cx="7904437" cy="137143"/>
            <a:chOff x="13095400" y="5045876"/>
            <a:chExt cx="7904437" cy="13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3095400" y="5045876"/>
              <a:ext cx="7904437" cy="137143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6167357" y="3543300"/>
            <a:ext cx="6046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solidFill>
                  <a:schemeClr val="bg1"/>
                </a:solidFill>
              </a:rPr>
              <a:t>URL  </a:t>
            </a:r>
            <a:r>
              <a:rPr lang="ko-KR" altLang="en-US" sz="7200" b="1" dirty="0">
                <a:solidFill>
                  <a:schemeClr val="bg1"/>
                </a:solidFill>
              </a:rPr>
              <a:t>요약 정리 </a:t>
            </a:r>
            <a:endParaRPr lang="en-US" altLang="ko-KR" sz="7200" b="1" dirty="0">
              <a:solidFill>
                <a:schemeClr val="bg1"/>
              </a:solidFill>
            </a:endParaRPr>
          </a:p>
          <a:p>
            <a:r>
              <a:rPr lang="ko-KR" altLang="en-US" sz="7200" b="1" dirty="0">
                <a:solidFill>
                  <a:schemeClr val="bg1"/>
                </a:solidFill>
              </a:rPr>
              <a:t>공유 사이트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6192" y="1162229"/>
            <a:ext cx="2256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Farm </a:t>
            </a:r>
            <a:r>
              <a:rPr lang="ko-KR" altLang="en-US" sz="2400" b="1" dirty="0">
                <a:solidFill>
                  <a:schemeClr val="bg1"/>
                </a:solidFill>
              </a:rPr>
              <a:t>경진대회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EA778D-E90D-4E7B-9F3D-D930A0CD6903}"/>
              </a:ext>
            </a:extLst>
          </p:cNvPr>
          <p:cNvSpPr txBox="1"/>
          <p:nvPr/>
        </p:nvSpPr>
        <p:spPr>
          <a:xfrm>
            <a:off x="13487400" y="8420335"/>
            <a:ext cx="5319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</a:rPr>
              <a:t>팀명</a:t>
            </a:r>
            <a:r>
              <a:rPr lang="ko-KR" altLang="en-US" sz="3600" b="1" dirty="0">
                <a:solidFill>
                  <a:schemeClr val="bg1"/>
                </a:solidFill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</a:rPr>
              <a:t>: </a:t>
            </a:r>
            <a:r>
              <a:rPr lang="ko-KR" altLang="en-US" sz="3600" b="1" dirty="0">
                <a:solidFill>
                  <a:schemeClr val="bg1"/>
                </a:solidFill>
              </a:rPr>
              <a:t>싱가포르</a:t>
            </a:r>
            <a:endParaRPr lang="en-US" altLang="ko-KR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01393"/>
            <a:ext cx="18288000" cy="1215740"/>
            <a:chOff x="-103714" y="-925330"/>
            <a:chExt cx="18646484" cy="46332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3714" y="-925330"/>
              <a:ext cx="18646484" cy="46332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81679" y="721837"/>
            <a:ext cx="1807143" cy="137143"/>
            <a:chOff x="16144048" y="2206428"/>
            <a:chExt cx="1807143" cy="13714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144048" y="2206428"/>
              <a:ext cx="1807143" cy="137143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43786" y="724543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2. </a:t>
            </a:r>
            <a:r>
              <a:rPr lang="ko-KR" altLang="en-US" sz="4400" b="1" dirty="0">
                <a:solidFill>
                  <a:schemeClr val="bg1"/>
                </a:solidFill>
              </a:rPr>
              <a:t>데이터 수집 및 전처리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8876" y="5600700"/>
            <a:ext cx="11690247" cy="3857625"/>
          </a:xfrm>
          <a:prstGeom prst="rect">
            <a:avLst/>
          </a:prstGeom>
        </p:spPr>
      </p:pic>
      <p:pic>
        <p:nvPicPr>
          <p:cNvPr id="2050" name="Picture 2" descr="C:\Users\관리자\Desktop\화면 캡처 2021-12-12 00074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017" y="2247900"/>
            <a:ext cx="6026983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관리자\Desktop\화면 캡처 2021-12-12 00080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017" y="3543300"/>
            <a:ext cx="6026983" cy="64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아래쪽 화살표 3"/>
          <p:cNvSpPr/>
          <p:nvPr/>
        </p:nvSpPr>
        <p:spPr>
          <a:xfrm>
            <a:off x="8187908" y="4610100"/>
            <a:ext cx="4572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09600" y="2350241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숫자 카테고리 추가</a:t>
            </a:r>
          </a:p>
        </p:txBody>
      </p:sp>
    </p:spTree>
    <p:extLst>
      <p:ext uri="{BB962C8B-B14F-4D97-AF65-F5344CB8AC3E}">
        <p14:creationId xmlns:p14="http://schemas.microsoft.com/office/powerpoint/2010/main" val="4086431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01393"/>
            <a:ext cx="18288000" cy="1215740"/>
            <a:chOff x="-103714" y="-925330"/>
            <a:chExt cx="18646484" cy="46332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3714" y="-925330"/>
              <a:ext cx="18646484" cy="46332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81679" y="721837"/>
            <a:ext cx="1807143" cy="137143"/>
            <a:chOff x="16144048" y="2206428"/>
            <a:chExt cx="1807143" cy="13714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144048" y="2206428"/>
              <a:ext cx="1807143" cy="137143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43786" y="724543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2. </a:t>
            </a:r>
            <a:r>
              <a:rPr lang="ko-KR" altLang="en-US" sz="4400" b="1" dirty="0">
                <a:solidFill>
                  <a:schemeClr val="bg1"/>
                </a:solidFill>
              </a:rPr>
              <a:t>데이터 수집 및 전처리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34386" y="2949565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Morphs(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형태소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461" y="7495653"/>
            <a:ext cx="11910552" cy="1828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00200" y="5498005"/>
            <a:ext cx="2844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Nouns(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명사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3461" y="4911917"/>
            <a:ext cx="11811405" cy="221908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99491" y="8056110"/>
            <a:ext cx="4052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명사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형용사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2426" y="2331689"/>
            <a:ext cx="11811405" cy="230609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63403" y="1779564"/>
            <a:ext cx="4509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data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accuracy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비교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486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04762" y="-228571"/>
            <a:ext cx="12285714" cy="10685308"/>
            <a:chOff x="6304762" y="-228571"/>
            <a:chExt cx="12285714" cy="10685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04762" y="-228571"/>
              <a:ext cx="12285714" cy="1068530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10711" y="1425602"/>
            <a:ext cx="7384472" cy="74066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5373" y="6364982"/>
            <a:ext cx="4923280" cy="10015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134524" y="2196905"/>
            <a:ext cx="1826190" cy="137143"/>
            <a:chOff x="16134524" y="2196905"/>
            <a:chExt cx="1826190" cy="13714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6134524" y="2196905"/>
              <a:ext cx="1826190" cy="137143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7481906" y="4342936"/>
            <a:ext cx="58314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학습모델비교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01393"/>
            <a:ext cx="18288000" cy="1215740"/>
            <a:chOff x="-103714" y="-925330"/>
            <a:chExt cx="18646484" cy="46332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3714" y="-925330"/>
              <a:ext cx="18646484" cy="46332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81679" y="721837"/>
            <a:ext cx="1807143" cy="137143"/>
            <a:chOff x="16144048" y="2206428"/>
            <a:chExt cx="1807143" cy="13714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144048" y="2206428"/>
              <a:ext cx="1807143" cy="137143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43786" y="724543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3. </a:t>
            </a:r>
            <a:r>
              <a:rPr lang="ko-KR" altLang="en-US" sz="4400" b="1" dirty="0">
                <a:solidFill>
                  <a:schemeClr val="bg1"/>
                </a:solidFill>
              </a:rPr>
              <a:t>학습 모델 비교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4600" y="5143500"/>
            <a:ext cx="1280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Xgboost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vs            Random Forest	      vs               LSTM</a:t>
            </a:r>
          </a:p>
        </p:txBody>
      </p:sp>
    </p:spTree>
    <p:extLst>
      <p:ext uri="{BB962C8B-B14F-4D97-AF65-F5344CB8AC3E}">
        <p14:creationId xmlns:p14="http://schemas.microsoft.com/office/powerpoint/2010/main" val="3601173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01393"/>
            <a:ext cx="18288000" cy="1215740"/>
            <a:chOff x="-103714" y="-925330"/>
            <a:chExt cx="18646484" cy="46332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3714" y="-925330"/>
              <a:ext cx="18646484" cy="46332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81679" y="721837"/>
            <a:ext cx="1807143" cy="137143"/>
            <a:chOff x="16144048" y="2206428"/>
            <a:chExt cx="1807143" cy="13714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144048" y="2206428"/>
              <a:ext cx="1807143" cy="137143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43786" y="724543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3. </a:t>
            </a:r>
            <a:r>
              <a:rPr lang="ko-KR" altLang="en-US" sz="4400" b="1" dirty="0">
                <a:solidFill>
                  <a:schemeClr val="bg1"/>
                </a:solidFill>
              </a:rPr>
              <a:t>학습 모델 비교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2377857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Xgboost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3786" y="1779565"/>
            <a:ext cx="4509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data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accuracy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비교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l="2012"/>
          <a:stretch/>
        </p:blipFill>
        <p:spPr>
          <a:xfrm>
            <a:off x="2310212" y="2378213"/>
            <a:ext cx="7900587" cy="268908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85800" y="48387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Forest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/>
          <a:srcRect r="1784"/>
          <a:stretch/>
        </p:blipFill>
        <p:spPr>
          <a:xfrm>
            <a:off x="2286000" y="5395335"/>
            <a:ext cx="8001001" cy="218656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5800" y="7581900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LSTM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0213" y="7881052"/>
            <a:ext cx="7976788" cy="196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2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99514" y="-29001"/>
            <a:ext cx="12285714" cy="10685308"/>
            <a:chOff x="6304762" y="-228571"/>
            <a:chExt cx="12285714" cy="10685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04762" y="-228571"/>
              <a:ext cx="12285714" cy="1068530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373" y="6364982"/>
            <a:ext cx="4923280" cy="10015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134524" y="2196905"/>
            <a:ext cx="1826190" cy="137143"/>
            <a:chOff x="16134524" y="2196905"/>
            <a:chExt cx="1826190" cy="13714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6134524" y="2196905"/>
              <a:ext cx="1826190" cy="137143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7543800" y="4342934"/>
            <a:ext cx="58314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웹 구성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4232" y="2603997"/>
            <a:ext cx="52752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  <a:endParaRPr lang="ko-KR" altLang="en-US" sz="27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8833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01393"/>
            <a:ext cx="18288000" cy="1215740"/>
            <a:chOff x="-103714" y="-925330"/>
            <a:chExt cx="18646484" cy="46332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3714" y="-925330"/>
              <a:ext cx="18646484" cy="46332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81679" y="721837"/>
            <a:ext cx="1807143" cy="137143"/>
            <a:chOff x="16144048" y="2206428"/>
            <a:chExt cx="1807143" cy="13714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144048" y="2206428"/>
              <a:ext cx="1807143" cy="137143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43786" y="724543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4. </a:t>
            </a:r>
            <a:r>
              <a:rPr lang="ko-KR" altLang="en-US" sz="4400" b="1" dirty="0">
                <a:solidFill>
                  <a:schemeClr val="bg1"/>
                </a:solidFill>
              </a:rPr>
              <a:t>웹 구성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943100"/>
            <a:ext cx="13563600" cy="820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500" b="1" dirty="0"/>
              <a:t>&lt;</a:t>
            </a:r>
            <a:r>
              <a:rPr lang="ko-KR" altLang="en-US" sz="2500" b="1" dirty="0" err="1"/>
              <a:t>메인페이지</a:t>
            </a:r>
            <a:r>
              <a:rPr lang="en-US" altLang="ko-KR" sz="2500" b="1" dirty="0"/>
              <a:t>&gt;</a:t>
            </a:r>
            <a:endParaRPr lang="ko-KR" altLang="en-US" sz="2500" b="1" dirty="0"/>
          </a:p>
          <a:p>
            <a:pPr fontAlgn="base"/>
            <a:r>
              <a:rPr lang="en-US" altLang="ko-KR" sz="2000" dirty="0">
                <a:latin typeface="맑은 고딕"/>
                <a:ea typeface="맑은 고딕"/>
              </a:rPr>
              <a:t>◆ </a:t>
            </a:r>
            <a:r>
              <a:rPr lang="en-US" altLang="ko-KR" sz="2200" dirty="0" err="1"/>
              <a:t>url</a:t>
            </a:r>
            <a:r>
              <a:rPr lang="en-US" altLang="ko-KR" sz="2200" dirty="0"/>
              <a:t> </a:t>
            </a:r>
            <a:r>
              <a:rPr lang="ko-KR" altLang="en-US" sz="2200" dirty="0"/>
              <a:t>검색 기능</a:t>
            </a:r>
          </a:p>
          <a:p>
            <a:pPr fontAlgn="base"/>
            <a:r>
              <a:rPr lang="en-US" altLang="ko-KR" dirty="0"/>
              <a:t>-    </a:t>
            </a:r>
            <a:r>
              <a:rPr lang="ko-KR" altLang="en-US" dirty="0"/>
              <a:t>찾는 기사가 아닐 경우 내가 직접 입력</a:t>
            </a:r>
          </a:p>
          <a:p>
            <a:pPr marL="285750" indent="-285750" fontAlgn="base">
              <a:buFontTx/>
              <a:buChar char="-"/>
            </a:pPr>
            <a:r>
              <a:rPr lang="ko-KR" altLang="en-US" dirty="0"/>
              <a:t>찾은 기사 </a:t>
            </a:r>
            <a:r>
              <a:rPr lang="ko-KR" altLang="en-US" dirty="0" err="1"/>
              <a:t>마이페이지에</a:t>
            </a:r>
            <a:r>
              <a:rPr lang="ko-KR" altLang="en-US" dirty="0"/>
              <a:t> 저장</a:t>
            </a:r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r>
              <a:rPr lang="en-US" altLang="ko-KR" dirty="0">
                <a:latin typeface="맑은 고딕"/>
                <a:ea typeface="맑은 고딕"/>
              </a:rPr>
              <a:t>◆ </a:t>
            </a:r>
            <a:r>
              <a:rPr lang="ko-KR" altLang="en-US" sz="2200" dirty="0"/>
              <a:t>내가 저장한 게시물</a:t>
            </a:r>
            <a:r>
              <a:rPr lang="en-US" altLang="ko-KR" sz="2200" dirty="0"/>
              <a:t>, </a:t>
            </a:r>
            <a:r>
              <a:rPr lang="ko-KR" altLang="en-US" sz="2200" dirty="0"/>
              <a:t>작성한 게시물 </a:t>
            </a:r>
            <a:r>
              <a:rPr lang="ko-KR" altLang="en-US" sz="2200" dirty="0" err="1"/>
              <a:t>메인페이지</a:t>
            </a:r>
            <a:r>
              <a:rPr lang="ko-KR" altLang="en-US" sz="2200" dirty="0"/>
              <a:t> 표시</a:t>
            </a:r>
            <a:endParaRPr lang="en-US" altLang="ko-KR" sz="2200" dirty="0"/>
          </a:p>
          <a:p>
            <a:pPr fontAlgn="base"/>
            <a:endParaRPr lang="ko-KR" altLang="en-US" dirty="0"/>
          </a:p>
          <a:p>
            <a:pPr fontAlgn="base"/>
            <a:r>
              <a:rPr lang="en-US" altLang="ko-KR" dirty="0">
                <a:latin typeface="맑은 고딕"/>
                <a:ea typeface="맑은 고딕"/>
              </a:rPr>
              <a:t>◆ </a:t>
            </a:r>
            <a:r>
              <a:rPr lang="en-US" altLang="ko-KR" sz="2200" dirty="0" err="1"/>
              <a:t>url</a:t>
            </a:r>
            <a:r>
              <a:rPr lang="en-US" altLang="ko-KR" sz="2200" dirty="0"/>
              <a:t> </a:t>
            </a:r>
            <a:r>
              <a:rPr lang="ko-KR" altLang="en-US" sz="2200" dirty="0"/>
              <a:t>분석</a:t>
            </a:r>
            <a:r>
              <a:rPr lang="en-US" altLang="ko-KR" sz="2200" dirty="0"/>
              <a:t>(</a:t>
            </a:r>
            <a:r>
              <a:rPr lang="ko-KR" altLang="en-US" sz="2200" dirty="0"/>
              <a:t>상세페이지</a:t>
            </a:r>
            <a:r>
              <a:rPr lang="en-US" altLang="ko-KR" sz="2200" dirty="0"/>
              <a:t>)</a:t>
            </a:r>
            <a:endParaRPr lang="ko-KR" altLang="en-US" sz="2200" dirty="0"/>
          </a:p>
          <a:p>
            <a:pPr fontAlgn="base"/>
            <a:r>
              <a:rPr lang="en-US" altLang="ko-KR" dirty="0"/>
              <a:t>-    </a:t>
            </a:r>
            <a:r>
              <a:rPr lang="ko-KR" altLang="en-US" dirty="0"/>
              <a:t>본문 요약</a:t>
            </a:r>
          </a:p>
          <a:p>
            <a:pPr fontAlgn="base"/>
            <a:r>
              <a:rPr lang="en-US" altLang="ko-KR" dirty="0"/>
              <a:t>-    </a:t>
            </a:r>
            <a:r>
              <a:rPr lang="ko-KR" altLang="en-US" dirty="0" err="1"/>
              <a:t>워드클라우드를</a:t>
            </a:r>
            <a:r>
              <a:rPr lang="ko-KR" altLang="en-US" dirty="0"/>
              <a:t> 통한 이미지 저장</a:t>
            </a:r>
          </a:p>
          <a:p>
            <a:pPr fontAlgn="base"/>
            <a:r>
              <a:rPr lang="en-US" altLang="ko-KR" dirty="0"/>
              <a:t>-    </a:t>
            </a:r>
            <a:r>
              <a:rPr lang="ko-KR" altLang="en-US" dirty="0"/>
              <a:t>카테고리 분류</a:t>
            </a:r>
            <a:r>
              <a:rPr lang="en-US" altLang="ko-KR" dirty="0"/>
              <a:t>, </a:t>
            </a:r>
            <a:r>
              <a:rPr lang="ko-KR" altLang="en-US" dirty="0"/>
              <a:t>게시물 수정 시간</a:t>
            </a:r>
            <a:r>
              <a:rPr lang="en-US" altLang="ko-KR" dirty="0"/>
              <a:t>, </a:t>
            </a:r>
            <a:r>
              <a:rPr lang="ko-KR" altLang="en-US" dirty="0"/>
              <a:t>원문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링크 </a:t>
            </a:r>
          </a:p>
          <a:p>
            <a:pPr fontAlgn="base"/>
            <a:r>
              <a:rPr lang="en-US" altLang="ko-KR" dirty="0"/>
              <a:t>-    </a:t>
            </a:r>
            <a:r>
              <a:rPr lang="ko-KR" altLang="en-US" dirty="0"/>
              <a:t>메모기능</a:t>
            </a:r>
          </a:p>
          <a:p>
            <a:pPr marL="285750" indent="-285750" fontAlgn="base">
              <a:buFontTx/>
              <a:buChar char="-"/>
            </a:pPr>
            <a:r>
              <a:rPr lang="ko-KR" altLang="en-US" dirty="0"/>
              <a:t>키워드 정리</a:t>
            </a:r>
            <a:endParaRPr lang="en-US" altLang="ko-KR" dirty="0"/>
          </a:p>
          <a:p>
            <a:pPr marL="285750" indent="-285750" fontAlgn="base">
              <a:buFontTx/>
              <a:buChar char="-"/>
            </a:pPr>
            <a:endParaRPr lang="ko-KR" altLang="en-US" dirty="0"/>
          </a:p>
          <a:p>
            <a:pPr fontAlgn="base"/>
            <a:r>
              <a:rPr lang="en-US" altLang="ko-KR" sz="2500" b="1" dirty="0"/>
              <a:t>&lt;</a:t>
            </a:r>
            <a:r>
              <a:rPr lang="ko-KR" altLang="en-US" sz="2500" b="1" dirty="0"/>
              <a:t>채팅기능</a:t>
            </a:r>
            <a:r>
              <a:rPr lang="en-US" altLang="ko-KR" sz="2500" b="1" dirty="0"/>
              <a:t>&gt;</a:t>
            </a:r>
            <a:endParaRPr lang="ko-KR" altLang="en-US" sz="2500" b="1" dirty="0"/>
          </a:p>
          <a:p>
            <a:pPr fontAlgn="base"/>
            <a:r>
              <a:rPr lang="en-US" altLang="ko-KR" dirty="0">
                <a:latin typeface="맑은 고딕"/>
                <a:ea typeface="맑은 고딕"/>
              </a:rPr>
              <a:t>◆ </a:t>
            </a:r>
            <a:r>
              <a:rPr lang="ko-KR" altLang="en-US" sz="2200" dirty="0" err="1"/>
              <a:t>채팅방</a:t>
            </a:r>
            <a:endParaRPr lang="ko-KR" altLang="en-US" sz="2200" dirty="0"/>
          </a:p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 기능</a:t>
            </a:r>
          </a:p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닉네임 검색을 통한 참가자 추가</a:t>
            </a:r>
          </a:p>
          <a:p>
            <a:pPr fontAlgn="base"/>
            <a:r>
              <a:rPr lang="en-US" altLang="ko-KR" dirty="0">
                <a:latin typeface="맑은 고딕"/>
                <a:ea typeface="맑은 고딕"/>
              </a:rPr>
              <a:t>◆ </a:t>
            </a:r>
            <a:r>
              <a:rPr lang="ko-KR" altLang="en-US" sz="2200" dirty="0"/>
              <a:t>채팅</a:t>
            </a:r>
          </a:p>
          <a:p>
            <a:pPr fontAlgn="base"/>
            <a:r>
              <a:rPr lang="en-US" altLang="ko-KR" dirty="0"/>
              <a:t>-    </a:t>
            </a:r>
            <a:r>
              <a:rPr lang="ko-KR" altLang="en-US" dirty="0"/>
              <a:t>내가 친 채팅 수정</a:t>
            </a:r>
            <a:r>
              <a:rPr lang="en-US" altLang="ko-KR" dirty="0"/>
              <a:t>, </a:t>
            </a:r>
            <a:r>
              <a:rPr lang="ko-KR" altLang="en-US" dirty="0"/>
              <a:t>삭제 기능</a:t>
            </a:r>
          </a:p>
          <a:p>
            <a:pPr marL="285750" indent="-285750" fontAlgn="base">
              <a:buFontTx/>
              <a:buChar char="-"/>
            </a:pPr>
            <a:r>
              <a:rPr lang="ko-KR" altLang="en-US" dirty="0"/>
              <a:t>채팅 친 시간 및 작성자 표시</a:t>
            </a:r>
            <a:endParaRPr lang="en-US" altLang="ko-KR" dirty="0"/>
          </a:p>
          <a:p>
            <a:pPr marL="285750" indent="-285750" fontAlgn="base">
              <a:buFontTx/>
              <a:buChar char="-"/>
            </a:pPr>
            <a:r>
              <a:rPr lang="en-US" altLang="ko-KR" dirty="0"/>
              <a:t>URL </a:t>
            </a:r>
            <a:r>
              <a:rPr lang="ko-KR" altLang="en-US" dirty="0"/>
              <a:t>전송 및 가져오기 기능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sz="2500" b="1" dirty="0"/>
              <a:t>&lt;</a:t>
            </a:r>
            <a:r>
              <a:rPr lang="ko-KR" altLang="en-US" sz="2500" b="1" dirty="0" err="1"/>
              <a:t>마이페이지</a:t>
            </a:r>
            <a:r>
              <a:rPr lang="en-US" altLang="ko-KR" sz="2500" b="1" dirty="0"/>
              <a:t>&gt;</a:t>
            </a:r>
            <a:endParaRPr lang="ko-KR" altLang="en-US" sz="2500" b="1" dirty="0"/>
          </a:p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작성한 글</a:t>
            </a:r>
            <a:r>
              <a:rPr lang="en-US" altLang="ko-KR" dirty="0"/>
              <a:t>, </a:t>
            </a:r>
            <a:r>
              <a:rPr lang="ko-KR" altLang="en-US" dirty="0"/>
              <a:t>저장한 글 보기 </a:t>
            </a:r>
          </a:p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뉴스 </a:t>
            </a:r>
            <a:r>
              <a:rPr lang="ko-KR" altLang="en-US" dirty="0" err="1"/>
              <a:t>카테고리별</a:t>
            </a:r>
            <a:r>
              <a:rPr lang="ko-KR" altLang="en-US" dirty="0"/>
              <a:t> 저장한 글 보기</a:t>
            </a:r>
          </a:p>
        </p:txBody>
      </p:sp>
    </p:spTree>
    <p:extLst>
      <p:ext uri="{BB962C8B-B14F-4D97-AF65-F5344CB8AC3E}">
        <p14:creationId xmlns:p14="http://schemas.microsoft.com/office/powerpoint/2010/main" val="1076716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01393"/>
            <a:ext cx="18288000" cy="1215740"/>
            <a:chOff x="-103714" y="-925330"/>
            <a:chExt cx="18646484" cy="46332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3714" y="-925330"/>
              <a:ext cx="18646484" cy="46332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81679" y="721837"/>
            <a:ext cx="1807143" cy="137143"/>
            <a:chOff x="16144048" y="2206428"/>
            <a:chExt cx="1807143" cy="13714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144048" y="2206428"/>
              <a:ext cx="1807143" cy="137143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43786" y="724543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4. </a:t>
            </a:r>
            <a:r>
              <a:rPr lang="ko-KR" altLang="en-US" sz="4400" b="1" dirty="0">
                <a:solidFill>
                  <a:schemeClr val="bg1"/>
                </a:solidFill>
              </a:rPr>
              <a:t>웹 구성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3786" y="2400300"/>
            <a:ext cx="4509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시연영상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34252" y="3345076"/>
            <a:ext cx="62484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https://youtu.be/ByVD2MxoCsU</a:t>
            </a:r>
            <a:endParaRPr lang="ko-KR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250CF4-8029-0840-8E7B-BBEB67D9E8C1}"/>
              </a:ext>
            </a:extLst>
          </p:cNvPr>
          <p:cNvSpPr txBox="1"/>
          <p:nvPr/>
        </p:nvSpPr>
        <p:spPr>
          <a:xfrm>
            <a:off x="479645" y="6328723"/>
            <a:ext cx="4509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github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A8D7E2-54B2-7A4B-9340-5392B6731408}"/>
              </a:ext>
            </a:extLst>
          </p:cNvPr>
          <p:cNvSpPr txBox="1"/>
          <p:nvPr/>
        </p:nvSpPr>
        <p:spPr>
          <a:xfrm>
            <a:off x="2729769" y="7637801"/>
            <a:ext cx="62484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https://</a:t>
            </a:r>
            <a:r>
              <a:rPr lang="en-US" altLang="ko-KR" sz="3600" dirty="0" err="1"/>
              <a:t>github.com</a:t>
            </a:r>
            <a:r>
              <a:rPr lang="en-US" altLang="ko-KR" sz="3600" dirty="0"/>
              <a:t>/DGUFARM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84658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99514" y="-29001"/>
            <a:ext cx="12285714" cy="10685308"/>
            <a:chOff x="6304762" y="-228571"/>
            <a:chExt cx="12285714" cy="10685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04762" y="-228571"/>
              <a:ext cx="12285714" cy="1068530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373" y="6364982"/>
            <a:ext cx="4923280" cy="10015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134524" y="2196905"/>
            <a:ext cx="1826190" cy="137143"/>
            <a:chOff x="16134524" y="2196905"/>
            <a:chExt cx="1826190" cy="13714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6134524" y="2196905"/>
              <a:ext cx="1826190" cy="137143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7543800" y="4342934"/>
            <a:ext cx="58314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</a:rPr>
              <a:t>기대 효과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4232" y="2603997"/>
            <a:ext cx="52752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05</a:t>
            </a:r>
            <a:endParaRPr lang="ko-KR" altLang="en-US" sz="270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4002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01393"/>
            <a:ext cx="18288000" cy="1215740"/>
            <a:chOff x="-103714" y="-925330"/>
            <a:chExt cx="18646484" cy="46332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3714" y="-925330"/>
              <a:ext cx="18646484" cy="46332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81679" y="721837"/>
            <a:ext cx="1807143" cy="137143"/>
            <a:chOff x="16144048" y="2206428"/>
            <a:chExt cx="1807143" cy="13714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144048" y="2206428"/>
              <a:ext cx="1807143" cy="137143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43786" y="724543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5. </a:t>
            </a:r>
            <a:r>
              <a:rPr lang="ko-KR" altLang="en-US" sz="4400" b="1" dirty="0">
                <a:solidFill>
                  <a:schemeClr val="bg1"/>
                </a:solidFill>
              </a:rPr>
              <a:t>기대 효과</a:t>
            </a:r>
          </a:p>
        </p:txBody>
      </p:sp>
      <p:pic>
        <p:nvPicPr>
          <p:cNvPr id="1030" name="Picture 6" descr="양식 응답 차트. 질문 제목: 자료조사를 하면서 다시볼 자료의 url을 저장해두면서 저장한 url이 어떤 url이었는지 헷갈리거나 다시 못찾은 경험이 있나요?. 응답 수: 응답 52개.">
            <a:extLst>
              <a:ext uri="{FF2B5EF4-FFF2-40B4-BE49-F238E27FC236}">
                <a16:creationId xmlns:a16="http://schemas.microsoft.com/office/drawing/2014/main" id="{996D0BA0-21F3-644D-A839-370E6B554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21" y="1717133"/>
            <a:ext cx="6477000" cy="445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양식 응답 차트. 질문 제목: 저희가 만든 url 정리 분석사이트가 정식으로 런칭된다면 재사용할 의사가 있나요?. 응답 수: 응답 52개.">
            <a:extLst>
              <a:ext uri="{FF2B5EF4-FFF2-40B4-BE49-F238E27FC236}">
                <a16:creationId xmlns:a16="http://schemas.microsoft.com/office/drawing/2014/main" id="{3FE00651-DBD5-D04D-BF37-32C96895A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88169"/>
            <a:ext cx="6216800" cy="446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양식 응답 차트. 질문 제목: 웹사이트에 있는 즐겨찾기 기능 이외의 url를 저장할 공간이 필요한가요?. 응답 수: 응답 52개.">
            <a:extLst>
              <a:ext uri="{FF2B5EF4-FFF2-40B4-BE49-F238E27FC236}">
                <a16:creationId xmlns:a16="http://schemas.microsoft.com/office/drawing/2014/main" id="{F26F2512-39A2-EB4F-80BC-B78065BA9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642" y="1757046"/>
            <a:ext cx="6781800" cy="446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1B42ED0F-3743-CB44-9C4E-44859F274D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4214024"/>
            <a:ext cx="5867400" cy="604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7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8FB8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7386" y="846353"/>
            <a:ext cx="8673007" cy="279358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7863" y="4845128"/>
            <a:ext cx="2707744" cy="312373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11259" y="4748045"/>
            <a:ext cx="2707744" cy="312373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74656" y="4748046"/>
            <a:ext cx="2662982" cy="312373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693291" y="4748045"/>
            <a:ext cx="2707744" cy="31237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53667" y="6623076"/>
            <a:ext cx="18741667" cy="4059253"/>
            <a:chOff x="-304762" y="6380952"/>
            <a:chExt cx="18741667" cy="405925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304762" y="6380952"/>
              <a:ext cx="18741667" cy="40592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134524" y="2196905"/>
            <a:ext cx="1826190" cy="137143"/>
            <a:chOff x="16134524" y="2196905"/>
            <a:chExt cx="1826190" cy="13714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6134524" y="2196905"/>
              <a:ext cx="1826190" cy="137143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1142559" y="7226525"/>
            <a:ext cx="2781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주제 및 선정배경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11259" y="7245849"/>
            <a:ext cx="3591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수집 및 전처리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874655" y="7252708"/>
            <a:ext cx="3591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학습모델 비교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693291" y="7252708"/>
            <a:ext cx="3591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웹 구성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8101" y="2841760"/>
            <a:ext cx="10948674" cy="554916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587976" y="5093658"/>
            <a:ext cx="8000000" cy="137143"/>
            <a:chOff x="-2587976" y="5093658"/>
            <a:chExt cx="8000000" cy="13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-2587976" y="5093658"/>
              <a:ext cx="8000000" cy="137143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14433975" y="7734300"/>
            <a:ext cx="335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+mj-lt"/>
              </a:rPr>
              <a:t>팀 </a:t>
            </a:r>
            <a:r>
              <a:rPr lang="en-US" altLang="ko-KR" sz="4400" b="1" dirty="0" err="1">
                <a:solidFill>
                  <a:schemeClr val="bg1"/>
                </a:solidFill>
                <a:latin typeface="+mj-lt"/>
              </a:rPr>
              <a:t>singapore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398308"/>
            <a:ext cx="6304762" cy="10685308"/>
            <a:chOff x="0" y="-171022"/>
            <a:chExt cx="6304762" cy="10685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71022"/>
              <a:ext cx="6304762" cy="1068530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63092" y="1239888"/>
            <a:ext cx="7274949" cy="74066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7754" y="6516129"/>
            <a:ext cx="4608994" cy="10015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134524" y="2196905"/>
            <a:ext cx="1826190" cy="137143"/>
            <a:chOff x="16134524" y="2196905"/>
            <a:chExt cx="1826190" cy="13714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6134524" y="2196905"/>
              <a:ext cx="1826190" cy="137143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7274948" y="4217698"/>
            <a:ext cx="4917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주제 및 추진배경</a:t>
            </a:r>
            <a:endParaRPr lang="ko-KR" altLang="en-US" sz="4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01393"/>
            <a:ext cx="18288000" cy="1215740"/>
            <a:chOff x="-103714" y="-925330"/>
            <a:chExt cx="18646484" cy="46332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3714" y="-925330"/>
              <a:ext cx="18646484" cy="46332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81679" y="721837"/>
            <a:ext cx="1807143" cy="137143"/>
            <a:chOff x="16144048" y="2206428"/>
            <a:chExt cx="1807143" cy="13714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144048" y="2206428"/>
              <a:ext cx="1807143" cy="137143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43786" y="724543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1. </a:t>
            </a:r>
            <a:r>
              <a:rPr lang="ko-KR" altLang="en-US" sz="4400" b="1" dirty="0">
                <a:solidFill>
                  <a:schemeClr val="bg1"/>
                </a:solidFill>
              </a:rPr>
              <a:t>주제 및 추진배경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7399" y="4288200"/>
            <a:ext cx="14554201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사람들은 본인 목적에 따라 정보 수집을 진행할 때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인터넷에서 많은 정보를 찾곤 한다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수많은 사이트에서 필요한 정보만을 참고하기 때문에 </a:t>
            </a:r>
            <a:endParaRPr lang="en-US" altLang="ko-KR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정리가 되어 있지 않으면 찾았던 정보를 다시 찾기란 쉽지 않다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때 본문에서 핵심 단어를 분석하여 카테고리 별로 정리할 수 있다면 </a:t>
            </a:r>
            <a:endParaRPr lang="en-US" altLang="ko-KR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원하는 정보를 더욱 쉽게 파악할 수 있고 필요한 사이트도 쉽게 찾을 수 있을 것이라고 생각했다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또한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팀 프로젝트를 수행하는 경우 팀원들이 조사한 자료를 </a:t>
            </a:r>
            <a:endParaRPr lang="en-US" altLang="ko-KR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 같이 참고하고 정리할 수 있는 사이트가 있으면 좋겠다고 생각했다</a:t>
            </a:r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2095500"/>
            <a:ext cx="10557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딥러닝을</a:t>
            </a:r>
            <a:r>
              <a: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이용한 </a:t>
            </a:r>
            <a:endParaRPr lang="en-US" altLang="ko-KR" sz="4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URL</a:t>
            </a:r>
            <a:r>
              <a: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자동 카테고리 분류 및 저장 사이트</a:t>
            </a:r>
          </a:p>
        </p:txBody>
      </p:sp>
      <p:sp>
        <p:nvSpPr>
          <p:cNvPr id="12" name="왼쪽 대괄호 11"/>
          <p:cNvSpPr/>
          <p:nvPr/>
        </p:nvSpPr>
        <p:spPr>
          <a:xfrm>
            <a:off x="1600200" y="4288200"/>
            <a:ext cx="483858" cy="41319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대괄호 13"/>
          <p:cNvSpPr/>
          <p:nvPr/>
        </p:nvSpPr>
        <p:spPr>
          <a:xfrm>
            <a:off x="16383000" y="4288200"/>
            <a:ext cx="438120" cy="41319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202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71022"/>
            <a:ext cx="6304762" cy="10685308"/>
            <a:chOff x="0" y="-171022"/>
            <a:chExt cx="6304762" cy="10685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71022"/>
              <a:ext cx="6304762" cy="1068530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705" y="1379995"/>
            <a:ext cx="6860663" cy="74066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82259" y="6587542"/>
            <a:ext cx="5318518" cy="10015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134524" y="2196905"/>
            <a:ext cx="1826190" cy="137143"/>
            <a:chOff x="16134524" y="2196905"/>
            <a:chExt cx="1826190" cy="13714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6134524" y="2196905"/>
              <a:ext cx="1826190" cy="137143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7274948" y="4217698"/>
            <a:ext cx="58314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수집 및 전처리</a:t>
            </a:r>
            <a:endParaRPr lang="ko-KR" altLang="en-US" sz="4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01393"/>
            <a:ext cx="18288000" cy="1215740"/>
            <a:chOff x="-103714" y="-925330"/>
            <a:chExt cx="18646484" cy="46332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3714" y="-925330"/>
              <a:ext cx="18646484" cy="46332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81679" y="721837"/>
            <a:ext cx="1807143" cy="137143"/>
            <a:chOff x="16144048" y="2206428"/>
            <a:chExt cx="1807143" cy="13714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144048" y="2206428"/>
              <a:ext cx="1807143" cy="137143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43786" y="724543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2. </a:t>
            </a:r>
            <a:r>
              <a:rPr lang="ko-KR" altLang="en-US" sz="4400" b="1" dirty="0">
                <a:solidFill>
                  <a:schemeClr val="bg1"/>
                </a:solidFill>
              </a:rPr>
              <a:t>데이터 수집 및 전처리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739" y="3695700"/>
            <a:ext cx="10546261" cy="4618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2642629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전처리 전 데이터</a:t>
            </a:r>
          </a:p>
        </p:txBody>
      </p:sp>
    </p:spTree>
    <p:extLst>
      <p:ext uri="{BB962C8B-B14F-4D97-AF65-F5344CB8AC3E}">
        <p14:creationId xmlns:p14="http://schemas.microsoft.com/office/powerpoint/2010/main" val="3712691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01393"/>
            <a:ext cx="18288000" cy="1215740"/>
            <a:chOff x="-103714" y="-925330"/>
            <a:chExt cx="18646484" cy="46332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3714" y="-925330"/>
              <a:ext cx="18646484" cy="46332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81679" y="721837"/>
            <a:ext cx="1807143" cy="137143"/>
            <a:chOff x="16144048" y="2206428"/>
            <a:chExt cx="1807143" cy="13714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144048" y="2206428"/>
              <a:ext cx="1807143" cy="137143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43786" y="724543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2. </a:t>
            </a:r>
            <a:r>
              <a:rPr lang="ko-KR" altLang="en-US" sz="4400" b="1" dirty="0">
                <a:solidFill>
                  <a:schemeClr val="bg1"/>
                </a:solidFill>
              </a:rPr>
              <a:t>데이터 수집 및 전처리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0" y="3619500"/>
            <a:ext cx="7962900" cy="4639254"/>
          </a:xfrm>
          <a:prstGeom prst="rect">
            <a:avLst/>
          </a:prstGeom>
        </p:spPr>
      </p:pic>
      <p:pic>
        <p:nvPicPr>
          <p:cNvPr id="1026" name="Picture 2" descr="C:\Users\관리자\Desktop\화면 캡처 2021-12-11 23592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74" y="3234027"/>
            <a:ext cx="7699761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8686800" y="5520027"/>
            <a:ext cx="5334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19800" y="72887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FF0000"/>
                </a:solidFill>
              </a:rPr>
              <a:t>불용어</a:t>
            </a:r>
            <a:r>
              <a:rPr lang="ko-KR" altLang="en-US" dirty="0">
                <a:solidFill>
                  <a:srgbClr val="FF0000"/>
                </a:solidFill>
              </a:rPr>
              <a:t> 제거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5562600" y="72771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20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01393"/>
            <a:ext cx="18288000" cy="1215740"/>
            <a:chOff x="-103714" y="-925330"/>
            <a:chExt cx="18646484" cy="46332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03714" y="-925330"/>
              <a:ext cx="18646484" cy="46332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81679" y="721837"/>
            <a:ext cx="1807143" cy="137143"/>
            <a:chOff x="16144048" y="2206428"/>
            <a:chExt cx="1807143" cy="13714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6144048" y="2206428"/>
              <a:ext cx="1807143" cy="137143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43786" y="724543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2. </a:t>
            </a:r>
            <a:r>
              <a:rPr lang="ko-KR" altLang="en-US" sz="4400" b="1" dirty="0">
                <a:solidFill>
                  <a:schemeClr val="bg1"/>
                </a:solidFill>
              </a:rPr>
              <a:t>데이터 수집 및 전처리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3800" y="4957108"/>
            <a:ext cx="110013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텍스트에서 서로 다른 본문정리 기준으로 데이터 전처리 진행 후  분석한 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개의 결과를 비교 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(morphs, nouns, 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pos)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156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01393"/>
            <a:ext cx="18288000" cy="1215740"/>
            <a:chOff x="-103714" y="-925330"/>
            <a:chExt cx="18646484" cy="46332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3714" y="-925330"/>
              <a:ext cx="18646484" cy="46332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81679" y="721837"/>
            <a:ext cx="1807143" cy="137143"/>
            <a:chOff x="16144048" y="2206428"/>
            <a:chExt cx="1807143" cy="13714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144048" y="2206428"/>
              <a:ext cx="1807143" cy="137143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43786" y="724543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2. </a:t>
            </a:r>
            <a:r>
              <a:rPr lang="ko-KR" altLang="en-US" sz="4400" b="1" dirty="0">
                <a:solidFill>
                  <a:schemeClr val="bg1"/>
                </a:solidFill>
              </a:rPr>
              <a:t>데이터 수집 및 전처리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2827044"/>
            <a:ext cx="7924800" cy="65074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2350241"/>
            <a:ext cx="388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okt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이용한 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품사 별 단어 추출 </a:t>
            </a:r>
          </a:p>
        </p:txBody>
      </p:sp>
    </p:spTree>
    <p:extLst>
      <p:ext uri="{BB962C8B-B14F-4D97-AF65-F5344CB8AC3E}">
        <p14:creationId xmlns:p14="http://schemas.microsoft.com/office/powerpoint/2010/main" val="2005928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395</Words>
  <Application>Microsoft Macintosh PowerPoint</Application>
  <PresentationFormat>사용자 지정</PresentationFormat>
  <Paragraphs>83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HY견고딕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이태검</cp:lastModifiedBy>
  <cp:revision>56</cp:revision>
  <dcterms:created xsi:type="dcterms:W3CDTF">2021-12-11T15:53:30Z</dcterms:created>
  <dcterms:modified xsi:type="dcterms:W3CDTF">2021-12-17T07:10:42Z</dcterms:modified>
</cp:coreProperties>
</file>